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2" r:id="rId1"/>
    <p:sldMasterId id="2147483753" r:id="rId2"/>
    <p:sldMasterId id="2147483754"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77" r:id="rId15"/>
    <p:sldId id="268" r:id="rId16"/>
    <p:sldId id="269" r:id="rId17"/>
    <p:sldId id="270" r:id="rId18"/>
    <p:sldId id="271" r:id="rId19"/>
    <p:sldId id="272" r:id="rId20"/>
    <p:sldId id="273" r:id="rId21"/>
    <p:sldId id="274" r:id="rId22"/>
    <p:sldId id="275" r:id="rId23"/>
    <p:sldId id="276" r:id="rId24"/>
  </p:sldIdLst>
  <p:sldSz cx="9144000" cy="5143500" type="screen16x9"/>
  <p:notesSz cx="6858000" cy="9144000"/>
  <p:embeddedFontLst>
    <p:embeddedFont>
      <p:font typeface="Anton" pitchFamily="2" charset="0"/>
      <p:regular r:id="rId26"/>
    </p:embeddedFont>
    <p:embeddedFont>
      <p:font typeface="Itim" panose="020B0604020202020204" charset="-34"/>
      <p:regular r:id="rId27"/>
    </p:embeddedFont>
    <p:embeddedFont>
      <p:font typeface="Lato" panose="020F0502020204030203" pitchFamily="34" charset="0"/>
      <p:regular r:id="rId28"/>
      <p:bold r:id="rId29"/>
      <p:italic r:id="rId30"/>
      <p:boldItalic r:id="rId31"/>
    </p:embeddedFont>
    <p:embeddedFont>
      <p:font typeface="Livvic" pitchFamily="2" charset="0"/>
      <p:regular r:id="rId32"/>
      <p:bold r:id="rId33"/>
      <p:italic r:id="rId34"/>
      <p:boldItalic r:id="rId35"/>
    </p:embeddedFont>
    <p:embeddedFont>
      <p:font typeface="Poppins" panose="00000500000000000000" pitchFamily="2" charset="0"/>
      <p:regular r:id="rId36"/>
      <p:bold r:id="rId37"/>
      <p:italic r:id="rId38"/>
      <p:boldItalic r:id="rId39"/>
    </p:embeddedFont>
    <p:embeddedFont>
      <p:font typeface="Proxima Nova" panose="020B0604020202020204" charset="0"/>
      <p:regular r:id="rId40"/>
      <p:bold r:id="rId41"/>
      <p:italic r:id="rId42"/>
      <p:boldItalic r:id="rId43"/>
    </p:embeddedFont>
    <p:embeddedFont>
      <p:font typeface="Proxima Nova Semibold" panose="020B0604020202020204" charset="0"/>
      <p:regular r:id="rId44"/>
      <p:bold r:id="rId45"/>
      <p:boldItalic r:id="rId46"/>
    </p:embeddedFont>
    <p:embeddedFont>
      <p:font typeface="Roboto" panose="02000000000000000000" pitchFamily="2" charset="0"/>
      <p:regular r:id="rId47"/>
      <p:bold r:id="rId48"/>
      <p:italic r:id="rId49"/>
      <p:boldItalic r:id="rId50"/>
    </p:embeddedFont>
    <p:embeddedFont>
      <p:font typeface="Roboto Condensed Light" panose="02000000000000000000" pitchFamily="2" charset="0"/>
      <p:regular r:id="rId51"/>
      <p: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803A09-72F3-46EB-A128-E18D2AE6A74B}" v="2" dt="2023-04-30T01:08:25.034"/>
  </p1510:revLst>
</p1510:revInfo>
</file>

<file path=ppt/tableStyles.xml><?xml version="1.0" encoding="utf-8"?>
<a:tblStyleLst xmlns:a="http://schemas.openxmlformats.org/drawingml/2006/main" def="{13CAE047-B2E7-467E-847C-536AB447F314}">
  <a:tblStyle styleId="{13CAE047-B2E7-467E-847C-536AB447F3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30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6.fntdata"/><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via oh" userId="6e14fa661f15e232" providerId="LiveId" clId="{D9803A09-72F3-46EB-A128-E18D2AE6A74B}"/>
    <pc:docChg chg="undo custSel addSld delSld modSld delMainMaster">
      <pc:chgData name="Sylvia oh" userId="6e14fa661f15e232" providerId="LiveId" clId="{D9803A09-72F3-46EB-A128-E18D2AE6A74B}" dt="2023-05-02T20:23:39.970" v="85" actId="20577"/>
      <pc:docMkLst>
        <pc:docMk/>
      </pc:docMkLst>
      <pc:sldChg chg="modSp mod">
        <pc:chgData name="Sylvia oh" userId="6e14fa661f15e232" providerId="LiveId" clId="{D9803A09-72F3-46EB-A128-E18D2AE6A74B}" dt="2023-05-02T20:23:39.970" v="85" actId="20577"/>
        <pc:sldMkLst>
          <pc:docMk/>
          <pc:sldMk cId="0" sldId="257"/>
        </pc:sldMkLst>
        <pc:spChg chg="mod">
          <ac:chgData name="Sylvia oh" userId="6e14fa661f15e232" providerId="LiveId" clId="{D9803A09-72F3-46EB-A128-E18D2AE6A74B}" dt="2023-05-02T20:23:39.970" v="85" actId="20577"/>
          <ac:spMkLst>
            <pc:docMk/>
            <pc:sldMk cId="0" sldId="257"/>
            <ac:spMk id="1098" creationId="{00000000-0000-0000-0000-000000000000}"/>
          </ac:spMkLst>
        </pc:spChg>
      </pc:sldChg>
      <pc:sldChg chg="modSp mod">
        <pc:chgData name="Sylvia oh" userId="6e14fa661f15e232" providerId="LiveId" clId="{D9803A09-72F3-46EB-A128-E18D2AE6A74B}" dt="2023-04-30T01:07:46.746" v="4" actId="1076"/>
        <pc:sldMkLst>
          <pc:docMk/>
          <pc:sldMk cId="0" sldId="266"/>
        </pc:sldMkLst>
        <pc:spChg chg="mod">
          <ac:chgData name="Sylvia oh" userId="6e14fa661f15e232" providerId="LiveId" clId="{D9803A09-72F3-46EB-A128-E18D2AE6A74B}" dt="2023-04-30T01:04:54.848" v="0" actId="20577"/>
          <ac:spMkLst>
            <pc:docMk/>
            <pc:sldMk cId="0" sldId="266"/>
            <ac:spMk id="1181" creationId="{00000000-0000-0000-0000-000000000000}"/>
          </ac:spMkLst>
        </pc:spChg>
        <pc:spChg chg="mod">
          <ac:chgData name="Sylvia oh" userId="6e14fa661f15e232" providerId="LiveId" clId="{D9803A09-72F3-46EB-A128-E18D2AE6A74B}" dt="2023-04-30T01:07:46.746" v="4" actId="1076"/>
          <ac:spMkLst>
            <pc:docMk/>
            <pc:sldMk cId="0" sldId="266"/>
            <ac:spMk id="1182" creationId="{00000000-0000-0000-0000-000000000000}"/>
          </ac:spMkLst>
        </pc:spChg>
      </pc:sldChg>
      <pc:sldChg chg="modSp del mod">
        <pc:chgData name="Sylvia oh" userId="6e14fa661f15e232" providerId="LiveId" clId="{D9803A09-72F3-46EB-A128-E18D2AE6A74B}" dt="2023-04-30T01:08:55.305" v="26" actId="47"/>
        <pc:sldMkLst>
          <pc:docMk/>
          <pc:sldMk cId="0" sldId="267"/>
        </pc:sldMkLst>
        <pc:spChg chg="mod">
          <ac:chgData name="Sylvia oh" userId="6e14fa661f15e232" providerId="LiveId" clId="{D9803A09-72F3-46EB-A128-E18D2AE6A74B}" dt="2023-04-30T01:05:02.709" v="2" actId="1076"/>
          <ac:spMkLst>
            <pc:docMk/>
            <pc:sldMk cId="0" sldId="267"/>
            <ac:spMk id="1187" creationId="{00000000-0000-0000-0000-000000000000}"/>
          </ac:spMkLst>
        </pc:spChg>
        <pc:spChg chg="mod">
          <ac:chgData name="Sylvia oh" userId="6e14fa661f15e232" providerId="LiveId" clId="{D9803A09-72F3-46EB-A128-E18D2AE6A74B}" dt="2023-04-30T01:05:06.495" v="3" actId="1076"/>
          <ac:spMkLst>
            <pc:docMk/>
            <pc:sldMk cId="0" sldId="267"/>
            <ac:spMk id="1188" creationId="{00000000-0000-0000-0000-000000000000}"/>
          </ac:spMkLst>
        </pc:spChg>
      </pc:sldChg>
      <pc:sldChg chg="addSp delSp modSp new mod">
        <pc:chgData name="Sylvia oh" userId="6e14fa661f15e232" providerId="LiveId" clId="{D9803A09-72F3-46EB-A128-E18D2AE6A74B}" dt="2023-04-30T01:08:51.044" v="25" actId="1076"/>
        <pc:sldMkLst>
          <pc:docMk/>
          <pc:sldMk cId="2577325227" sldId="277"/>
        </pc:sldMkLst>
        <pc:spChg chg="del">
          <ac:chgData name="Sylvia oh" userId="6e14fa661f15e232" providerId="LiveId" clId="{D9803A09-72F3-46EB-A128-E18D2AE6A74B}" dt="2023-04-30T01:08:03.137" v="9" actId="478"/>
          <ac:spMkLst>
            <pc:docMk/>
            <pc:sldMk cId="2577325227" sldId="277"/>
            <ac:spMk id="2" creationId="{A8C5E1A3-1290-7A8D-7451-AAB6CDB7F10D}"/>
          </ac:spMkLst>
        </pc:spChg>
        <pc:spChg chg="del">
          <ac:chgData name="Sylvia oh" userId="6e14fa661f15e232" providerId="LiveId" clId="{D9803A09-72F3-46EB-A128-E18D2AE6A74B}" dt="2023-04-30T01:07:56.033" v="6" actId="478"/>
          <ac:spMkLst>
            <pc:docMk/>
            <pc:sldMk cId="2577325227" sldId="277"/>
            <ac:spMk id="3" creationId="{CB7A8516-E927-0309-9D34-921E2E12D540}"/>
          </ac:spMkLst>
        </pc:spChg>
        <pc:spChg chg="del">
          <ac:chgData name="Sylvia oh" userId="6e14fa661f15e232" providerId="LiveId" clId="{D9803A09-72F3-46EB-A128-E18D2AE6A74B}" dt="2023-04-30T01:08:02.255" v="8" actId="478"/>
          <ac:spMkLst>
            <pc:docMk/>
            <pc:sldMk cId="2577325227" sldId="277"/>
            <ac:spMk id="4" creationId="{EDCD7155-1FA6-BA27-5180-B36C0B9AF053}"/>
          </ac:spMkLst>
        </pc:spChg>
        <pc:spChg chg="del">
          <ac:chgData name="Sylvia oh" userId="6e14fa661f15e232" providerId="LiveId" clId="{D9803A09-72F3-46EB-A128-E18D2AE6A74B}" dt="2023-04-30T01:07:56.033" v="6" actId="478"/>
          <ac:spMkLst>
            <pc:docMk/>
            <pc:sldMk cId="2577325227" sldId="277"/>
            <ac:spMk id="5" creationId="{E0EECC25-F62D-94E3-475E-1E79ADC900D9}"/>
          </ac:spMkLst>
        </pc:spChg>
        <pc:spChg chg="del">
          <ac:chgData name="Sylvia oh" userId="6e14fa661f15e232" providerId="LiveId" clId="{D9803A09-72F3-46EB-A128-E18D2AE6A74B}" dt="2023-04-30T01:08:01.109" v="7" actId="478"/>
          <ac:spMkLst>
            <pc:docMk/>
            <pc:sldMk cId="2577325227" sldId="277"/>
            <ac:spMk id="6" creationId="{A7CD3A2B-5AC9-C5D7-8868-6E775320C039}"/>
          </ac:spMkLst>
        </pc:spChg>
        <pc:spChg chg="add mod">
          <ac:chgData name="Sylvia oh" userId="6e14fa661f15e232" providerId="LiveId" clId="{D9803A09-72F3-46EB-A128-E18D2AE6A74B}" dt="2023-04-30T01:08:51.044" v="25" actId="1076"/>
          <ac:spMkLst>
            <pc:docMk/>
            <pc:sldMk cId="2577325227" sldId="277"/>
            <ac:spMk id="7" creationId="{95DEF4C6-8EB3-87A8-2043-E2890AB9835C}"/>
          </ac:spMkLst>
        </pc:spChg>
        <pc:spChg chg="add mod">
          <ac:chgData name="Sylvia oh" userId="6e14fa661f15e232" providerId="LiveId" clId="{D9803A09-72F3-46EB-A128-E18D2AE6A74B}" dt="2023-04-30T01:08:47.988" v="24" actId="1076"/>
          <ac:spMkLst>
            <pc:docMk/>
            <pc:sldMk cId="2577325227" sldId="277"/>
            <ac:spMk id="8" creationId="{AB55E870-1183-6992-777B-76BA5E67988E}"/>
          </ac:spMkLst>
        </pc:spChg>
      </pc:sldChg>
      <pc:sldMasterChg chg="del delSldLayout">
        <pc:chgData name="Sylvia oh" userId="6e14fa661f15e232" providerId="LiveId" clId="{D9803A09-72F3-46EB-A128-E18D2AE6A74B}" dt="2023-04-30T01:08:55.305" v="26" actId="47"/>
        <pc:sldMasterMkLst>
          <pc:docMk/>
          <pc:sldMasterMk cId="0" sldId="2147483755"/>
        </pc:sldMasterMkLst>
        <pc:sldLayoutChg chg="del">
          <pc:chgData name="Sylvia oh" userId="6e14fa661f15e232" providerId="LiveId" clId="{D9803A09-72F3-46EB-A128-E18D2AE6A74B}" dt="2023-04-30T01:08:55.305" v="26" actId="47"/>
          <pc:sldLayoutMkLst>
            <pc:docMk/>
            <pc:sldMasterMk cId="0" sldId="2147483755"/>
            <pc:sldLayoutMk cId="0" sldId="2147483718"/>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19"/>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0"/>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1"/>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2"/>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3"/>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4"/>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5"/>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6"/>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7"/>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8"/>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29"/>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0"/>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1"/>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2"/>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3"/>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4"/>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5"/>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6"/>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7"/>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8"/>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39"/>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0"/>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1"/>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2"/>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3"/>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4"/>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5"/>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6"/>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7"/>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8"/>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49"/>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50"/>
          </pc:sldLayoutMkLst>
        </pc:sldLayoutChg>
        <pc:sldLayoutChg chg="del">
          <pc:chgData name="Sylvia oh" userId="6e14fa661f15e232" providerId="LiveId" clId="{D9803A09-72F3-46EB-A128-E18D2AE6A74B}" dt="2023-04-30T01:08:55.305" v="26" actId="47"/>
          <pc:sldLayoutMkLst>
            <pc:docMk/>
            <pc:sldMasterMk cId="0" sldId="2147483755"/>
            <pc:sldLayoutMk cId="0" sldId="21474837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fsa.org/ie-magazine/2020/8/4/strategies-countering-unconscious-bias-classroo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idealist.org/en/careers/unconscious-bias-recogniz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cgilltribune.com/opinion/anonymous-grading-reducing-bias-educational-institutions-28012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a:t>
            </a:r>
            <a:r>
              <a:rPr lang="en">
                <a:solidFill>
                  <a:srgbClr val="2D3B45"/>
                </a:solidFill>
              </a:rPr>
              <a:t> Being Human in STEM Faculty Bias Training! We will have instructions and resources for each slide in the speaker’s notes (right here!), so that every presenter can provide a similar experience. </a:t>
            </a:r>
            <a:endParaRPr>
              <a:solidFill>
                <a:srgbClr val="2D3B45"/>
              </a:solidFill>
            </a:endParaRPr>
          </a:p>
          <a:p>
            <a:pPr marL="0" lvl="0" indent="0" algn="l" rtl="0">
              <a:spcBef>
                <a:spcPts val="0"/>
              </a:spcBef>
              <a:spcAft>
                <a:spcPts val="0"/>
              </a:spcAft>
              <a:buNone/>
            </a:pPr>
            <a:endParaRPr>
              <a:solidFill>
                <a:srgbClr val="2D3B45"/>
              </a:solidFill>
            </a:endParaRPr>
          </a:p>
          <a:p>
            <a:pPr marL="0" lvl="0" indent="0" algn="l" rtl="0">
              <a:spcBef>
                <a:spcPts val="0"/>
              </a:spcBef>
              <a:spcAft>
                <a:spcPts val="0"/>
              </a:spcAft>
              <a:buNone/>
            </a:pPr>
            <a:r>
              <a:rPr lang="en">
                <a:solidFill>
                  <a:srgbClr val="2D3B45"/>
                </a:solidFill>
              </a:rPr>
              <a:t>Thank you!!</a:t>
            </a:r>
            <a:endParaRPr>
              <a:solidFill>
                <a:srgbClr val="2D3B45"/>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a1242414e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aloud before proceeding.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22dc74c56ba_4_1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22dc74c56ba_4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 aloud.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22dc74c56ba_4_7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22dc74c56ba_4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slide aloud, saying “part 2: influence” or something similar.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23c399ed91c_0_1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23c399ed91c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most of this slide and allow time for participants to read the slides themselves. Then when read, prompt the participants by asking if they have used any of these strategies before, or if they could envision a scenario where those strategies may come into play. </a:t>
            </a:r>
            <a:endParaRPr/>
          </a:p>
          <a:p>
            <a:pPr marL="0" lvl="0" indent="0" algn="l" rtl="0">
              <a:spcBef>
                <a:spcPts val="0"/>
              </a:spcBef>
              <a:spcAft>
                <a:spcPts val="0"/>
              </a:spcAft>
              <a:buNone/>
            </a:pPr>
            <a:endParaRPr/>
          </a:p>
          <a:p>
            <a:pPr marL="0" lvl="0" indent="0" algn="l" rtl="0">
              <a:spcBef>
                <a:spcPts val="0"/>
              </a:spcBef>
              <a:spcAft>
                <a:spcPts val="0"/>
              </a:spcAft>
              <a:buNone/>
            </a:pPr>
            <a:r>
              <a:rPr lang="en"/>
              <a:t>Please reference the below resources to better understand implicit bias and strategies to negate biases.</a:t>
            </a:r>
            <a:endParaRPr/>
          </a:p>
          <a:p>
            <a:pPr marL="0" lvl="0" indent="0" algn="l" rtl="0">
              <a:spcBef>
                <a:spcPts val="0"/>
              </a:spcBef>
              <a:spcAft>
                <a:spcPts val="0"/>
              </a:spcAft>
              <a:buNone/>
            </a:pPr>
            <a:endParaRPr/>
          </a:p>
          <a:p>
            <a:pPr marL="0" lvl="0" indent="0" algn="l" rtl="0">
              <a:spcBef>
                <a:spcPts val="0"/>
              </a:spcBef>
              <a:spcAft>
                <a:spcPts val="0"/>
              </a:spcAft>
              <a:buNone/>
            </a:pPr>
            <a:r>
              <a:rPr lang="en"/>
              <a:t>Resources for recognizing biases: </a:t>
            </a:r>
            <a:endParaRPr/>
          </a:p>
          <a:p>
            <a:pPr marL="0" lvl="0" indent="0" algn="l" rtl="0">
              <a:spcBef>
                <a:spcPts val="0"/>
              </a:spcBef>
              <a:spcAft>
                <a:spcPts val="0"/>
              </a:spcAft>
              <a:buNone/>
            </a:pPr>
            <a:r>
              <a:rPr lang="en" u="sng">
                <a:solidFill>
                  <a:schemeClr val="hlink"/>
                </a:solidFill>
                <a:hlinkClick r:id="rId3"/>
              </a:rPr>
              <a:t>Strategies for Countering Unconscious Bias in the ClassroomNAFSAhttps://www.nafsa.org › ie-magazine › strategies-count…</a:t>
            </a:r>
            <a:endParaRPr/>
          </a:p>
          <a:p>
            <a:pPr marL="0" lvl="0" indent="0" algn="l" rtl="0">
              <a:spcBef>
                <a:spcPts val="0"/>
              </a:spcBef>
              <a:spcAft>
                <a:spcPts val="0"/>
              </a:spcAft>
              <a:buNone/>
            </a:pPr>
            <a:r>
              <a:rPr lang="en" u="sng">
                <a:solidFill>
                  <a:schemeClr val="hlink"/>
                </a:solidFill>
                <a:hlinkClick r:id="rId4"/>
              </a:rPr>
              <a:t>https://www.idealist.org/en/careers/unconscious-bias-recognize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22dc74c56b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22dc74c56b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the Implicit Association Test and prompt others in the class to take it. Think about sending a follow-up email after the class/event that includes the link so that the audience has easy access to it. If people will have their laptops with them, have everyone take the test as part of the presentation (it takes about 5-10 minutes).</a:t>
            </a:r>
            <a:endParaRPr/>
          </a:p>
          <a:p>
            <a:pPr marL="0" lvl="0" indent="0" algn="l" rtl="0">
              <a:spcBef>
                <a:spcPts val="0"/>
              </a:spcBef>
              <a:spcAft>
                <a:spcPts val="0"/>
              </a:spcAft>
              <a:buNone/>
            </a:pPr>
            <a:endParaRPr/>
          </a:p>
          <a:p>
            <a:pPr marL="0" lvl="0" indent="0" algn="l" rtl="0">
              <a:spcBef>
                <a:spcPts val="0"/>
              </a:spcBef>
              <a:spcAft>
                <a:spcPts val="0"/>
              </a:spcAft>
              <a:buNone/>
            </a:pPr>
            <a:r>
              <a:rPr lang="en"/>
              <a:t>Please take prep time to take the test yourself and use that experience to inform your presentation.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23c399ed91c_0_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23c399ed91c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slide aloud. Explaining anonymous grading and asking if participants have ever used that before. Reference the resources if you are unsure of what anonymous grading is.</a:t>
            </a:r>
            <a:endParaRPr/>
          </a:p>
          <a:p>
            <a:pPr marL="0" lvl="0" indent="0" algn="l" rtl="0">
              <a:spcBef>
                <a:spcPts val="0"/>
              </a:spcBef>
              <a:spcAft>
                <a:spcPts val="0"/>
              </a:spcAft>
              <a:buNone/>
            </a:pPr>
            <a:endParaRPr/>
          </a:p>
          <a:p>
            <a:pPr marL="0" lvl="0" indent="0" algn="l" rtl="0">
              <a:spcBef>
                <a:spcPts val="0"/>
              </a:spcBef>
              <a:spcAft>
                <a:spcPts val="0"/>
              </a:spcAft>
              <a:buNone/>
            </a:pPr>
            <a:r>
              <a:rPr lang="en"/>
              <a:t>Resources for Anonymous Grading:</a:t>
            </a:r>
            <a:endParaRPr/>
          </a:p>
          <a:p>
            <a:pPr marL="0" lvl="0" indent="0" algn="l" rtl="0">
              <a:spcBef>
                <a:spcPts val="0"/>
              </a:spcBef>
              <a:spcAft>
                <a:spcPts val="0"/>
              </a:spcAft>
              <a:buNone/>
            </a:pPr>
            <a:r>
              <a:rPr lang="en" u="sng">
                <a:solidFill>
                  <a:schemeClr val="hlink"/>
                </a:solidFill>
                <a:hlinkClick r:id="rId3"/>
              </a:rPr>
              <a:t>Anonymous grading: Reducing bias in educational ...The McGill Tribunehttps://www.mcgilltribune.com › opinion › anonymou...</a:t>
            </a:r>
            <a:endParaRPr/>
          </a:p>
          <a:p>
            <a:pPr marL="0" lvl="0" indent="0" algn="l" rtl="0">
              <a:spcBef>
                <a:spcPts val="0"/>
              </a:spcBef>
              <a:spcAft>
                <a:spcPts val="0"/>
              </a:spcAft>
              <a:buNone/>
            </a:pPr>
            <a:endParaRPr/>
          </a:p>
          <a:p>
            <a:pPr marL="0" lvl="0" indent="0" algn="l" rtl="0">
              <a:spcBef>
                <a:spcPts val="0"/>
              </a:spcBef>
              <a:spcAft>
                <a:spcPts val="0"/>
              </a:spcAft>
              <a:buNone/>
            </a:pPr>
            <a:r>
              <a:rPr lang="en"/>
              <a:t>Spend the majority of time explaining the Student Bias Training slide deck. “Students created a collection of slides to be used during lecture, to keep awareness of bias and its effects top of the mind. And yes, that may sound scary or like a way to detract from class time, but the slides can each be taken individually and should not be presented for more than 5 minutes. The goal of this deck was to create Bias mini-lessons to be placed at the beginning of presentations or during break time in class, similar to land acknowledgement slides that head many a presentation at the U, for ease of access.”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8b385fd27f_2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slide aloud.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22dc74c56ba_4_2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22dc74c56ba_4_2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Aloud.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23c399ed91c_0_14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23c399ed91c_0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through this slide. Afterwards, ask the participants what the most surprising or impactful thing that they learned was. Call on 2-3 persons. Thank them for their answers.</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8b385fd27f_2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8b385fd27f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 other resources for further learning.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556d6e771d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1556d6e771d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214411729f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214411729f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Show these references, then thank the audience for participating and listening to the presentation.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8063b63ec9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18063b63ec9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that here are the table of contents. Allow participants several seconds to look through before continuing.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a1242414e1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a1242414e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slide out loud to the group. Give them several seconds to think, then ask all participants who are able to stand up. Move to the next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214411729f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214411729f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slide aloud as well. Then ask participants to sit down if they imagined either of the students as Black. Then if either of the students were Native American. Then if they were Asian or Indian. Then if either were Hispanic/Latinx. Finally ask if the students were white. </a:t>
            </a:r>
            <a:endParaRPr/>
          </a:p>
          <a:p>
            <a:pPr marL="0" lvl="0" indent="0" algn="l" rtl="0">
              <a:spcBef>
                <a:spcPts val="0"/>
              </a:spcBef>
              <a:spcAft>
                <a:spcPts val="0"/>
              </a:spcAft>
              <a:buNone/>
            </a:pPr>
            <a:endParaRPr/>
          </a:p>
          <a:p>
            <a:pPr marL="0" lvl="0" indent="0" algn="l" rtl="0">
              <a:spcBef>
                <a:spcPts val="0"/>
              </a:spcBef>
              <a:spcAft>
                <a:spcPts val="0"/>
              </a:spcAft>
              <a:buNone/>
            </a:pPr>
            <a:r>
              <a:rPr lang="en"/>
              <a:t>All participants should be sitting, but if not, ask them to be seated. </a:t>
            </a:r>
            <a:endParaRPr/>
          </a:p>
          <a:p>
            <a:pPr marL="0" lvl="0" indent="0" algn="l" rtl="0">
              <a:spcBef>
                <a:spcPts val="0"/>
              </a:spcBef>
              <a:spcAft>
                <a:spcPts val="0"/>
              </a:spcAft>
              <a:buNone/>
            </a:pPr>
            <a:endParaRPr/>
          </a:p>
          <a:p>
            <a:pPr marL="0" lvl="0" indent="0" algn="l" rtl="0">
              <a:spcBef>
                <a:spcPts val="0"/>
              </a:spcBef>
              <a:spcAft>
                <a:spcPts val="0"/>
              </a:spcAft>
              <a:buNone/>
            </a:pPr>
            <a:r>
              <a:rPr lang="en"/>
              <a:t>Tell them that the purpose of this event is to have them question why the race or gender that came to mind was the one that came to their mind specifically. These instantaneous judgements are examples of implicit/unconscious bias.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8b385fd27f_2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aloud briefly. Ask the participants if they have heard of bias before and if they can provide a definition of bias or implicit/unconscious bias. Call on one participant who may raise their hand, or cold call someone you trust if no hands were raised. </a:t>
            </a:r>
            <a:endParaRPr/>
          </a:p>
          <a:p>
            <a:pPr marL="0" lvl="0" indent="0" algn="l" rtl="0">
              <a:spcBef>
                <a:spcPts val="0"/>
              </a:spcBef>
              <a:spcAft>
                <a:spcPts val="0"/>
              </a:spcAft>
              <a:buNone/>
            </a:pPr>
            <a:endParaRPr/>
          </a:p>
          <a:p>
            <a:pPr marL="0" lvl="0" indent="0" algn="l" rtl="0">
              <a:spcBef>
                <a:spcPts val="0"/>
              </a:spcBef>
              <a:spcAft>
                <a:spcPts val="0"/>
              </a:spcAft>
              <a:buNone/>
            </a:pPr>
            <a:r>
              <a:rPr lang="en"/>
              <a:t>Affirm them, then move on to the next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23c399ed9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23c399ed9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is implicit bias? (definition) During this presentation/workshop, we will be referring to implicit/unconscious bias as bias, because it is simply bias.</a:t>
            </a:r>
            <a:endParaRPr/>
          </a:p>
          <a:p>
            <a:pPr marL="0" lvl="0" indent="0" algn="l" rtl="0">
              <a:spcBef>
                <a:spcPts val="0"/>
              </a:spcBef>
              <a:spcAft>
                <a:spcPts val="0"/>
              </a:spcAft>
              <a:buNone/>
            </a:pPr>
            <a:r>
              <a:rPr lang="en"/>
              <a:t>The fact that it is unconscious, doesn’t justify the actions that we may commit that can be harmful or hurtful to others. It is our job to be aware of it and actively work on 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22dc74c56ba_4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22dc74c56ba_4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aloud briefly. Ask the participants if they have heard of bias before and if they can provide a definition of bias or implicit/unconscious bias. Call on one participant who may raise their hand, or cold call someone you trust if no hands were raised. </a:t>
            </a:r>
            <a:endParaRPr/>
          </a:p>
          <a:p>
            <a:pPr marL="0" lvl="0" indent="0" algn="l" rtl="0">
              <a:spcBef>
                <a:spcPts val="0"/>
              </a:spcBef>
              <a:spcAft>
                <a:spcPts val="0"/>
              </a:spcAft>
              <a:buNone/>
            </a:pPr>
            <a:endParaRPr/>
          </a:p>
          <a:p>
            <a:pPr marL="0" lvl="0" indent="0" algn="l" rtl="0">
              <a:spcBef>
                <a:spcPts val="0"/>
              </a:spcBef>
              <a:spcAft>
                <a:spcPts val="0"/>
              </a:spcAft>
              <a:buNone/>
            </a:pPr>
            <a:r>
              <a:rPr lang="en"/>
              <a:t>Affirm them, then move on to the next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214411729f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214411729f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slide aloud. </a:t>
            </a:r>
            <a:endParaRPr/>
          </a:p>
          <a:p>
            <a:pPr marL="0" lvl="0" indent="0" algn="l" rtl="0">
              <a:spcBef>
                <a:spcPts val="0"/>
              </a:spcBef>
              <a:spcAft>
                <a:spcPts val="0"/>
              </a:spcAft>
              <a:buNone/>
            </a:pPr>
            <a:endParaRPr/>
          </a:p>
          <a:p>
            <a:pPr marL="0" lvl="0" indent="0" algn="l" rtl="0">
              <a:spcBef>
                <a:spcPts val="0"/>
              </a:spcBef>
              <a:spcAft>
                <a:spcPts val="0"/>
              </a:spcAft>
              <a:buNone/>
            </a:pPr>
            <a:r>
              <a:rPr lang="en"/>
              <a:t>Then ask if participants have any specific experiences they’re comfortable sharing regarding experiences with implicit/unconscious bias in their classrooms. Call on 1-2 participants.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bit.ly/3A1uf1Q"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527950"/>
            <a:ext cx="7243500" cy="168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800"/>
              <a:buNone/>
              <a:defRPr sz="5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100" y="3098850"/>
            <a:ext cx="7243500" cy="40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p:nvPr/>
        </p:nvSpPr>
        <p:spPr>
          <a:xfrm>
            <a:off x="-191925" y="-44635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931073" y="3930531"/>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Google Shape;83;p11"/>
          <p:cNvSpPr txBox="1">
            <a:spLocks noGrp="1"/>
          </p:cNvSpPr>
          <p:nvPr>
            <p:ph type="title" hasCustomPrompt="1"/>
          </p:nvPr>
        </p:nvSpPr>
        <p:spPr>
          <a:xfrm>
            <a:off x="1519799" y="1622625"/>
            <a:ext cx="6104400" cy="115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 name="Google Shape;84;p11"/>
          <p:cNvSpPr txBox="1">
            <a:spLocks noGrp="1"/>
          </p:cNvSpPr>
          <p:nvPr>
            <p:ph type="subTitle" idx="1"/>
          </p:nvPr>
        </p:nvSpPr>
        <p:spPr>
          <a:xfrm>
            <a:off x="1519801" y="2671825"/>
            <a:ext cx="6104400" cy="37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rot="10800000">
            <a:off x="-76192" y="657130"/>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rot="-5400000">
            <a:off x="317351"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rot="-5400000">
            <a:off x="259451"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rot="5400000">
            <a:off x="7605931" y="647191"/>
            <a:ext cx="2075291" cy="103778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rot="5400000">
            <a:off x="8262809" y="866165"/>
            <a:ext cx="1199509" cy="59981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1"/>
          <p:cNvGrpSpPr/>
          <p:nvPr/>
        </p:nvGrpSpPr>
        <p:grpSpPr>
          <a:xfrm flipH="1">
            <a:off x="22" y="3901584"/>
            <a:ext cx="4454963" cy="1241894"/>
            <a:chOff x="4345977" y="3805975"/>
            <a:chExt cx="4798022" cy="1337528"/>
          </a:xfrm>
        </p:grpSpPr>
        <p:sp>
          <p:nvSpPr>
            <p:cNvPr id="92" name="Google Shape;92;p11"/>
            <p:cNvSpPr/>
            <p:nvPr/>
          </p:nvSpPr>
          <p:spPr>
            <a:xfrm rot="-5400000">
              <a:off x="6117181" y="3805975"/>
              <a:ext cx="758100" cy="75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98" name="Google Shape;98;p13"/>
          <p:cNvSpPr txBox="1">
            <a:spLocks noGrp="1"/>
          </p:cNvSpPr>
          <p:nvPr>
            <p:ph type="subTitle" idx="1"/>
          </p:nvPr>
        </p:nvSpPr>
        <p:spPr>
          <a:xfrm>
            <a:off x="2138151" y="2059652"/>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13"/>
          <p:cNvSpPr txBox="1">
            <a:spLocks noGrp="1"/>
          </p:cNvSpPr>
          <p:nvPr>
            <p:ph type="title" idx="2" hasCustomPrompt="1"/>
          </p:nvPr>
        </p:nvSpPr>
        <p:spPr>
          <a:xfrm>
            <a:off x="1139750" y="1652427"/>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0" name="Google Shape;100;p13"/>
          <p:cNvSpPr txBox="1">
            <a:spLocks noGrp="1"/>
          </p:cNvSpPr>
          <p:nvPr>
            <p:ph type="subTitle" idx="3"/>
          </p:nvPr>
        </p:nvSpPr>
        <p:spPr>
          <a:xfrm>
            <a:off x="5917798" y="2059661"/>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13"/>
          <p:cNvSpPr txBox="1">
            <a:spLocks noGrp="1"/>
          </p:cNvSpPr>
          <p:nvPr>
            <p:ph type="title" idx="4" hasCustomPrompt="1"/>
          </p:nvPr>
        </p:nvSpPr>
        <p:spPr>
          <a:xfrm>
            <a:off x="4919375" y="1652326"/>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2" name="Google Shape;102;p13"/>
          <p:cNvSpPr txBox="1">
            <a:spLocks noGrp="1"/>
          </p:cNvSpPr>
          <p:nvPr>
            <p:ph type="subTitle" idx="5"/>
          </p:nvPr>
        </p:nvSpPr>
        <p:spPr>
          <a:xfrm>
            <a:off x="2138151" y="3575486"/>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3"/>
          <p:cNvSpPr txBox="1">
            <a:spLocks noGrp="1"/>
          </p:cNvSpPr>
          <p:nvPr>
            <p:ph type="title" idx="6" hasCustomPrompt="1"/>
          </p:nvPr>
        </p:nvSpPr>
        <p:spPr>
          <a:xfrm>
            <a:off x="1139750" y="3168103"/>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4" name="Google Shape;104;p13"/>
          <p:cNvSpPr txBox="1">
            <a:spLocks noGrp="1"/>
          </p:cNvSpPr>
          <p:nvPr>
            <p:ph type="subTitle" idx="7"/>
          </p:nvPr>
        </p:nvSpPr>
        <p:spPr>
          <a:xfrm>
            <a:off x="5917798" y="3575488"/>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3"/>
          <p:cNvSpPr txBox="1">
            <a:spLocks noGrp="1"/>
          </p:cNvSpPr>
          <p:nvPr>
            <p:ph type="title" idx="8" hasCustomPrompt="1"/>
          </p:nvPr>
        </p:nvSpPr>
        <p:spPr>
          <a:xfrm>
            <a:off x="4919378" y="3168145"/>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6" name="Google Shape;106;p13"/>
          <p:cNvSpPr txBox="1">
            <a:spLocks noGrp="1"/>
          </p:cNvSpPr>
          <p:nvPr>
            <p:ph type="subTitle" idx="9"/>
          </p:nvPr>
        </p:nvSpPr>
        <p:spPr>
          <a:xfrm>
            <a:off x="2138151" y="1752125"/>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13"/>
          <p:cNvSpPr txBox="1">
            <a:spLocks noGrp="1"/>
          </p:cNvSpPr>
          <p:nvPr>
            <p:ph type="subTitle" idx="13"/>
          </p:nvPr>
        </p:nvSpPr>
        <p:spPr>
          <a:xfrm>
            <a:off x="5917798" y="1752125"/>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3"/>
          <p:cNvSpPr txBox="1">
            <a:spLocks noGrp="1"/>
          </p:cNvSpPr>
          <p:nvPr>
            <p:ph type="subTitle" idx="14"/>
          </p:nvPr>
        </p:nvSpPr>
        <p:spPr>
          <a:xfrm>
            <a:off x="2138151" y="3267950"/>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3"/>
          <p:cNvSpPr txBox="1">
            <a:spLocks noGrp="1"/>
          </p:cNvSpPr>
          <p:nvPr>
            <p:ph type="subTitle" idx="15"/>
          </p:nvPr>
        </p:nvSpPr>
        <p:spPr>
          <a:xfrm>
            <a:off x="5917798" y="3267950"/>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3"/>
          <p:cNvSpPr/>
          <p:nvPr/>
        </p:nvSpPr>
        <p:spPr>
          <a:xfrm rot="5400000">
            <a:off x="-6585" y="4309125"/>
            <a:ext cx="844084" cy="84408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_1">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20000" y="3330362"/>
            <a:ext cx="5158800" cy="3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14" name="Google Shape;114;p14"/>
          <p:cNvSpPr txBox="1">
            <a:spLocks noGrp="1"/>
          </p:cNvSpPr>
          <p:nvPr>
            <p:ph type="subTitle" idx="1"/>
          </p:nvPr>
        </p:nvSpPr>
        <p:spPr>
          <a:xfrm>
            <a:off x="720000" y="1415025"/>
            <a:ext cx="5158800" cy="194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14"/>
          <p:cNvSpPr/>
          <p:nvPr/>
        </p:nvSpPr>
        <p:spPr>
          <a:xfrm>
            <a:off x="4795500" y="4732315"/>
            <a:ext cx="2668607" cy="514855"/>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6380900" y="4341834"/>
            <a:ext cx="3060868" cy="905338"/>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14"/>
          <p:cNvGrpSpPr/>
          <p:nvPr/>
        </p:nvGrpSpPr>
        <p:grpSpPr>
          <a:xfrm>
            <a:off x="809015" y="-2"/>
            <a:ext cx="3471183" cy="571125"/>
            <a:chOff x="400240" y="-2"/>
            <a:chExt cx="3471183" cy="571125"/>
          </a:xfrm>
        </p:grpSpPr>
        <p:sp>
          <p:nvSpPr>
            <p:cNvPr id="118" name="Google Shape;118;p14"/>
            <p:cNvSpPr/>
            <p:nvPr/>
          </p:nvSpPr>
          <p:spPr>
            <a:xfrm rot="10800000" flipH="1">
              <a:off x="400240" y="375"/>
              <a:ext cx="3471183" cy="570748"/>
            </a:xfrm>
            <a:custGeom>
              <a:avLst/>
              <a:gdLst/>
              <a:ahLst/>
              <a:cxnLst/>
              <a:rect l="l" t="t" r="r" b="b"/>
              <a:pathLst>
                <a:path w="16293" h="2679" extrusionOk="0">
                  <a:moveTo>
                    <a:pt x="6830" y="0"/>
                  </a:moveTo>
                  <a:cubicBezTo>
                    <a:pt x="6611" y="0"/>
                    <a:pt x="6392" y="10"/>
                    <a:pt x="6175" y="32"/>
                  </a:cubicBezTo>
                  <a:cubicBezTo>
                    <a:pt x="5663" y="80"/>
                    <a:pt x="5169" y="173"/>
                    <a:pt x="4675" y="310"/>
                  </a:cubicBezTo>
                  <a:cubicBezTo>
                    <a:pt x="3654" y="589"/>
                    <a:pt x="2707" y="1023"/>
                    <a:pt x="1950" y="1424"/>
                  </a:cubicBezTo>
                  <a:cubicBezTo>
                    <a:pt x="758" y="2059"/>
                    <a:pt x="1" y="2679"/>
                    <a:pt x="1" y="2679"/>
                  </a:cubicBezTo>
                  <a:lnTo>
                    <a:pt x="16293" y="2679"/>
                  </a:lnTo>
                  <a:cubicBezTo>
                    <a:pt x="14622" y="2181"/>
                    <a:pt x="13122" y="1610"/>
                    <a:pt x="11729" y="1131"/>
                  </a:cubicBezTo>
                  <a:cubicBezTo>
                    <a:pt x="9944" y="494"/>
                    <a:pt x="8357" y="0"/>
                    <a:pt x="6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rot="10800000" flipH="1">
              <a:off x="400240" y="-2"/>
              <a:ext cx="1770425" cy="345133"/>
            </a:xfrm>
            <a:custGeom>
              <a:avLst/>
              <a:gdLst/>
              <a:ahLst/>
              <a:cxnLst/>
              <a:rect l="l" t="t" r="r" b="b"/>
              <a:pathLst>
                <a:path w="8310" h="1620" extrusionOk="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4"/>
          <p:cNvSpPr/>
          <p:nvPr/>
        </p:nvSpPr>
        <p:spPr>
          <a:xfrm rot="-5400000">
            <a:off x="77555" y="96572"/>
            <a:ext cx="641857" cy="643030"/>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5_2_1_1_2">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713100" y="2668250"/>
            <a:ext cx="3948900" cy="829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 name="Google Shape;123;p15"/>
          <p:cNvSpPr txBox="1">
            <a:spLocks noGrp="1"/>
          </p:cNvSpPr>
          <p:nvPr>
            <p:ph type="title" idx="2" hasCustomPrompt="1"/>
          </p:nvPr>
        </p:nvSpPr>
        <p:spPr>
          <a:xfrm>
            <a:off x="3249900" y="1392826"/>
            <a:ext cx="1322100" cy="1104000"/>
          </a:xfrm>
          <a:prstGeom prst="rect">
            <a:avLst/>
          </a:prstGeom>
          <a:solidFill>
            <a:schemeClr val="accent5"/>
          </a:solidFill>
        </p:spPr>
        <p:txBody>
          <a:bodyPr spcFirstLastPara="1" wrap="square" lIns="91425" tIns="91425" rIns="91425" bIns="91425" anchor="t"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4" name="Google Shape;124;p15"/>
          <p:cNvSpPr txBox="1">
            <a:spLocks noGrp="1"/>
          </p:cNvSpPr>
          <p:nvPr>
            <p:ph type="subTitle" idx="1"/>
          </p:nvPr>
        </p:nvSpPr>
        <p:spPr>
          <a:xfrm>
            <a:off x="713100" y="3407399"/>
            <a:ext cx="3948900" cy="325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15"/>
          <p:cNvSpPr/>
          <p:nvPr/>
        </p:nvSpPr>
        <p:spPr>
          <a:xfrm rot="5400000" flipH="1">
            <a:off x="802045" y="-7"/>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flipH="1">
            <a:off x="6" y="21"/>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flipH="1">
            <a:off x="-5" y="9"/>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41352" y="4316897"/>
            <a:ext cx="3093470" cy="86289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15"/>
          <p:cNvGrpSpPr/>
          <p:nvPr/>
        </p:nvGrpSpPr>
        <p:grpSpPr>
          <a:xfrm>
            <a:off x="4913103" y="3964078"/>
            <a:ext cx="4230896" cy="1179432"/>
            <a:chOff x="4345977" y="3805975"/>
            <a:chExt cx="4798022" cy="1337528"/>
          </a:xfrm>
        </p:grpSpPr>
        <p:sp>
          <p:nvSpPr>
            <p:cNvPr id="130" name="Google Shape;130;p15"/>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5_2_1_1_1_2">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2400000" y="2496812"/>
            <a:ext cx="4344000" cy="894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16"/>
          <p:cNvSpPr txBox="1">
            <a:spLocks noGrp="1"/>
          </p:cNvSpPr>
          <p:nvPr>
            <p:ph type="title" idx="2" hasCustomPrompt="1"/>
          </p:nvPr>
        </p:nvSpPr>
        <p:spPr>
          <a:xfrm>
            <a:off x="3910950" y="1297275"/>
            <a:ext cx="1322100" cy="11040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6" name="Google Shape;136;p16"/>
          <p:cNvSpPr txBox="1">
            <a:spLocks noGrp="1"/>
          </p:cNvSpPr>
          <p:nvPr>
            <p:ph type="subTitle" idx="1"/>
          </p:nvPr>
        </p:nvSpPr>
        <p:spPr>
          <a:xfrm>
            <a:off x="2400000" y="3298712"/>
            <a:ext cx="4344000" cy="325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6"/>
          <p:cNvSpPr/>
          <p:nvPr/>
        </p:nvSpPr>
        <p:spPr>
          <a:xfrm>
            <a:off x="-61775" y="41355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6"/>
          <p:cNvGrpSpPr/>
          <p:nvPr/>
        </p:nvGrpSpPr>
        <p:grpSpPr>
          <a:xfrm>
            <a:off x="8" y="8"/>
            <a:ext cx="692634" cy="1349775"/>
            <a:chOff x="1775008" y="483683"/>
            <a:chExt cx="692634" cy="1349775"/>
          </a:xfrm>
        </p:grpSpPr>
        <p:sp>
          <p:nvSpPr>
            <p:cNvPr id="139" name="Google Shape;139;p16"/>
            <p:cNvSpPr/>
            <p:nvPr/>
          </p:nvSpPr>
          <p:spPr>
            <a:xfrm rot="-5400000">
              <a:off x="1775017" y="483683"/>
              <a:ext cx="691200" cy="691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10800000">
              <a:off x="1775008" y="11408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6"/>
          <p:cNvSpPr/>
          <p:nvPr/>
        </p:nvSpPr>
        <p:spPr>
          <a:xfrm rot="5400000">
            <a:off x="7463338" y="3462828"/>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rot="5400000">
            <a:off x="8101334" y="410082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rot="5400000">
            <a:off x="7753924" y="-257728"/>
            <a:ext cx="517375" cy="1032061"/>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144"/>
        <p:cNvGrpSpPr/>
        <p:nvPr/>
      </p:nvGrpSpPr>
      <p:grpSpPr>
        <a:xfrm>
          <a:off x="0" y="0"/>
          <a:ext cx="0" cy="0"/>
          <a:chOff x="0" y="0"/>
          <a:chExt cx="0" cy="0"/>
        </a:xfrm>
      </p:grpSpPr>
      <p:sp>
        <p:nvSpPr>
          <p:cNvPr id="145" name="Google Shape;145;p17"/>
          <p:cNvSpPr/>
          <p:nvPr/>
        </p:nvSpPr>
        <p:spPr>
          <a:xfrm>
            <a:off x="8233586" y="4233051"/>
            <a:ext cx="910417" cy="91045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17"/>
          <p:cNvSpPr/>
          <p:nvPr/>
        </p:nvSpPr>
        <p:spPr>
          <a:xfrm>
            <a:off x="0" y="4452300"/>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8359444" y="160950"/>
            <a:ext cx="691200" cy="69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flipH="1">
            <a:off x="6" y="-12"/>
            <a:ext cx="807025" cy="157324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18"/>
          <p:cNvSpPr/>
          <p:nvPr/>
        </p:nvSpPr>
        <p:spPr>
          <a:xfrm rot="10800000">
            <a:off x="7854407" y="4498617"/>
            <a:ext cx="1289591" cy="64488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rot="5400000">
            <a:off x="888564"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rot="-5400000" flipH="1">
            <a:off x="7770231" y="706276"/>
            <a:ext cx="2196753" cy="669902"/>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rot="5400000" flipH="1">
            <a:off x="-904249" y="433066"/>
            <a:ext cx="2337737" cy="69145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1285450" y="1619100"/>
            <a:ext cx="2451900" cy="96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58" name="Google Shape;158;p19"/>
          <p:cNvSpPr txBox="1">
            <a:spLocks noGrp="1"/>
          </p:cNvSpPr>
          <p:nvPr>
            <p:ph type="subTitle" idx="1"/>
          </p:nvPr>
        </p:nvSpPr>
        <p:spPr>
          <a:xfrm>
            <a:off x="1285450" y="2557488"/>
            <a:ext cx="2451900" cy="96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9" name="Google Shape;159;p19"/>
          <p:cNvSpPr/>
          <p:nvPr/>
        </p:nvSpPr>
        <p:spPr>
          <a:xfrm rot="-5400000">
            <a:off x="-518760" y="740291"/>
            <a:ext cx="2075291" cy="103778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rot="-5400000">
            <a:off x="-299856" y="959286"/>
            <a:ext cx="1199509" cy="59981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a:off x="454600" y="4280525"/>
            <a:ext cx="582900" cy="58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48625" y="4412276"/>
            <a:ext cx="3211117" cy="79115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48625" y="4938613"/>
            <a:ext cx="2614837" cy="258445"/>
          </a:xfrm>
          <a:custGeom>
            <a:avLst/>
            <a:gdLst/>
            <a:ahLst/>
            <a:cxnLst/>
            <a:rect l="l" t="t" r="r" b="b"/>
            <a:pathLst>
              <a:path w="17541" h="2107" extrusionOk="0">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8067300" y="183300"/>
            <a:ext cx="713400" cy="713400"/>
          </a:xfrm>
          <a:prstGeom prst="donut">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9_1">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1379175" y="1792525"/>
            <a:ext cx="2651100" cy="62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67" name="Google Shape;167;p20"/>
          <p:cNvSpPr txBox="1">
            <a:spLocks noGrp="1"/>
          </p:cNvSpPr>
          <p:nvPr>
            <p:ph type="subTitle" idx="1"/>
          </p:nvPr>
        </p:nvSpPr>
        <p:spPr>
          <a:xfrm>
            <a:off x="1379075" y="2395875"/>
            <a:ext cx="2651100" cy="99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68" name="Google Shape;168;p20"/>
          <p:cNvSpPr/>
          <p:nvPr/>
        </p:nvSpPr>
        <p:spPr>
          <a:xfrm flipH="1">
            <a:off x="0" y="15"/>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flipH="1">
            <a:off x="-10" y="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20"/>
          <p:cNvGrpSpPr/>
          <p:nvPr/>
        </p:nvGrpSpPr>
        <p:grpSpPr>
          <a:xfrm>
            <a:off x="8232129" y="-3"/>
            <a:ext cx="911853" cy="1821838"/>
            <a:chOff x="8451358" y="8"/>
            <a:chExt cx="692634" cy="1383850"/>
          </a:xfrm>
        </p:grpSpPr>
        <p:sp>
          <p:nvSpPr>
            <p:cNvPr id="171" name="Google Shape;171;p20"/>
            <p:cNvSpPr/>
            <p:nvPr/>
          </p:nvSpPr>
          <p:spPr>
            <a:xfrm rot="5400000" flipH="1">
              <a:off x="8452783" y="8"/>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0"/>
          <p:cNvSpPr/>
          <p:nvPr/>
        </p:nvSpPr>
        <p:spPr>
          <a:xfrm flipH="1">
            <a:off x="-5" y="3785078"/>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rot="-5400000" flipH="1">
            <a:off x="393538" y="3462835"/>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rot="-5400000" flipH="1">
            <a:off x="335639" y="4100829"/>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12075" y="2689500"/>
            <a:ext cx="4676100" cy="808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title" idx="2" hasCustomPrompt="1"/>
          </p:nvPr>
        </p:nvSpPr>
        <p:spPr>
          <a:xfrm>
            <a:off x="1021075" y="1395800"/>
            <a:ext cx="1322100" cy="11040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6" name="Google Shape;16;p3"/>
          <p:cNvSpPr txBox="1">
            <a:spLocks noGrp="1"/>
          </p:cNvSpPr>
          <p:nvPr>
            <p:ph type="subTitle" idx="1"/>
          </p:nvPr>
        </p:nvSpPr>
        <p:spPr>
          <a:xfrm>
            <a:off x="912075" y="3402312"/>
            <a:ext cx="4676100" cy="369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p:nvPr/>
        </p:nvSpPr>
        <p:spPr>
          <a:xfrm rot="-5400000">
            <a:off x="7296737" y="105946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9234" y="-9234"/>
            <a:ext cx="691200" cy="69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9245" y="3930531"/>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4345977" y="3805975"/>
            <a:ext cx="4798022" cy="1337528"/>
            <a:chOff x="4345977" y="3805975"/>
            <a:chExt cx="4798022" cy="1337528"/>
          </a:xfrm>
        </p:grpSpPr>
        <p:sp>
          <p:nvSpPr>
            <p:cNvPr id="21" name="Google Shape;21;p3"/>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9_1_1">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5349100" y="1821800"/>
            <a:ext cx="2500800" cy="608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78" name="Google Shape;178;p21"/>
          <p:cNvSpPr txBox="1">
            <a:spLocks noGrp="1"/>
          </p:cNvSpPr>
          <p:nvPr>
            <p:ph type="subTitle" idx="1"/>
          </p:nvPr>
        </p:nvSpPr>
        <p:spPr>
          <a:xfrm>
            <a:off x="5349100" y="2393738"/>
            <a:ext cx="2500800" cy="9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79" name="Google Shape;179;p21"/>
          <p:cNvSpPr/>
          <p:nvPr/>
        </p:nvSpPr>
        <p:spPr>
          <a:xfrm rot="10800000">
            <a:off x="8" y="657130"/>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1"/>
          <p:cNvSpPr/>
          <p:nvPr/>
        </p:nvSpPr>
        <p:spPr>
          <a:xfrm rot="-5400000">
            <a:off x="393551"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rot="-5400000">
            <a:off x="335651"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21"/>
          <p:cNvGrpSpPr/>
          <p:nvPr/>
        </p:nvGrpSpPr>
        <p:grpSpPr>
          <a:xfrm>
            <a:off x="4913103" y="3963878"/>
            <a:ext cx="4230896" cy="1179432"/>
            <a:chOff x="4345977" y="3805975"/>
            <a:chExt cx="4798022" cy="1337528"/>
          </a:xfrm>
        </p:grpSpPr>
        <p:sp>
          <p:nvSpPr>
            <p:cNvPr id="183" name="Google Shape;183;p21"/>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973725" y="1106475"/>
            <a:ext cx="3038400" cy="1875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8" name="Google Shape;188;p22"/>
          <p:cNvSpPr txBox="1">
            <a:spLocks noGrp="1"/>
          </p:cNvSpPr>
          <p:nvPr>
            <p:ph type="subTitle" idx="1"/>
          </p:nvPr>
        </p:nvSpPr>
        <p:spPr>
          <a:xfrm>
            <a:off x="973749" y="2939625"/>
            <a:ext cx="3038400" cy="100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9" name="Google Shape;189;p22"/>
          <p:cNvSpPr>
            <a:spLocks noGrp="1"/>
          </p:cNvSpPr>
          <p:nvPr>
            <p:ph type="pic" idx="2"/>
          </p:nvPr>
        </p:nvSpPr>
        <p:spPr>
          <a:xfrm>
            <a:off x="4655875" y="963900"/>
            <a:ext cx="3120300" cy="3120300"/>
          </a:xfrm>
          <a:prstGeom prst="ellipse">
            <a:avLst/>
          </a:prstGeom>
          <a:noFill/>
          <a:ln>
            <a:noFill/>
          </a:ln>
        </p:spPr>
      </p:sp>
      <p:sp>
        <p:nvSpPr>
          <p:cNvPr id="190" name="Google Shape;190;p22"/>
          <p:cNvSpPr/>
          <p:nvPr/>
        </p:nvSpPr>
        <p:spPr>
          <a:xfrm flipH="1">
            <a:off x="6081916" y="4230249"/>
            <a:ext cx="3120286" cy="951525"/>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rot="5400000">
            <a:off x="28" y="4194247"/>
            <a:ext cx="949222" cy="949278"/>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_AND_BODY_1">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4" name="Google Shape;194;p23"/>
          <p:cNvSpPr txBox="1">
            <a:spLocks noGrp="1"/>
          </p:cNvSpPr>
          <p:nvPr>
            <p:ph type="body" idx="1"/>
          </p:nvPr>
        </p:nvSpPr>
        <p:spPr>
          <a:xfrm>
            <a:off x="720000" y="1152475"/>
            <a:ext cx="7704000" cy="609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Livvic"/>
              <a:buChar char="●"/>
              <a:defRPr>
                <a:solidFill>
                  <a:schemeClr val="dk1"/>
                </a:solidFill>
              </a:defRPr>
            </a:lvl1pPr>
            <a:lvl2pPr marL="914400" lvl="1" indent="-317500" rtl="0">
              <a:lnSpc>
                <a:spcPct val="100000"/>
              </a:lnSpc>
              <a:spcBef>
                <a:spcPts val="0"/>
              </a:spcBef>
              <a:spcAft>
                <a:spcPts val="0"/>
              </a:spcAft>
              <a:buClr>
                <a:srgbClr val="434343"/>
              </a:buClr>
              <a:buSzPts val="1400"/>
              <a:buFont typeface="Roboto Condensed Light"/>
              <a:buChar char="○"/>
              <a:defRPr/>
            </a:lvl2pPr>
            <a:lvl3pPr marL="1371600" lvl="2" indent="-317500" rtl="0">
              <a:lnSpc>
                <a:spcPct val="100000"/>
              </a:lnSpc>
              <a:spcBef>
                <a:spcPts val="0"/>
              </a:spcBef>
              <a:spcAft>
                <a:spcPts val="0"/>
              </a:spcAft>
              <a:buClr>
                <a:srgbClr val="434343"/>
              </a:buClr>
              <a:buSzPts val="1400"/>
              <a:buFont typeface="Roboto Condensed Light"/>
              <a:buChar char="■"/>
              <a:defRPr/>
            </a:lvl3pPr>
            <a:lvl4pPr marL="1828800" lvl="3" indent="-317500" rtl="0">
              <a:lnSpc>
                <a:spcPct val="100000"/>
              </a:lnSpc>
              <a:spcBef>
                <a:spcPts val="0"/>
              </a:spcBef>
              <a:spcAft>
                <a:spcPts val="0"/>
              </a:spcAft>
              <a:buClr>
                <a:srgbClr val="434343"/>
              </a:buClr>
              <a:buSzPts val="1400"/>
              <a:buFont typeface="Roboto Condensed Light"/>
              <a:buChar char="●"/>
              <a:defRPr/>
            </a:lvl4pPr>
            <a:lvl5pPr marL="2286000" lvl="4" indent="-317500" rtl="0">
              <a:lnSpc>
                <a:spcPct val="100000"/>
              </a:lnSpc>
              <a:spcBef>
                <a:spcPts val="0"/>
              </a:spcBef>
              <a:spcAft>
                <a:spcPts val="0"/>
              </a:spcAft>
              <a:buClr>
                <a:srgbClr val="434343"/>
              </a:buClr>
              <a:buSzPts val="1400"/>
              <a:buFont typeface="Roboto Condensed Light"/>
              <a:buChar char="○"/>
              <a:defRPr/>
            </a:lvl5pPr>
            <a:lvl6pPr marL="2743200" lvl="5" indent="-317500" rtl="0">
              <a:lnSpc>
                <a:spcPct val="100000"/>
              </a:lnSpc>
              <a:spcBef>
                <a:spcPts val="0"/>
              </a:spcBef>
              <a:spcAft>
                <a:spcPts val="0"/>
              </a:spcAft>
              <a:buClr>
                <a:srgbClr val="434343"/>
              </a:buClr>
              <a:buSzPts val="1400"/>
              <a:buFont typeface="Roboto Condensed Light"/>
              <a:buChar char="■"/>
              <a:defRPr/>
            </a:lvl6pPr>
            <a:lvl7pPr marL="3200400" lvl="6" indent="-317500" rtl="0">
              <a:lnSpc>
                <a:spcPct val="100000"/>
              </a:lnSpc>
              <a:spcBef>
                <a:spcPts val="0"/>
              </a:spcBef>
              <a:spcAft>
                <a:spcPts val="0"/>
              </a:spcAft>
              <a:buClr>
                <a:srgbClr val="434343"/>
              </a:buClr>
              <a:buSzPts val="1400"/>
              <a:buFont typeface="Roboto Condensed Light"/>
              <a:buChar char="●"/>
              <a:defRPr/>
            </a:lvl7pPr>
            <a:lvl8pPr marL="3657600" lvl="7" indent="-317500" rtl="0">
              <a:lnSpc>
                <a:spcPct val="100000"/>
              </a:lnSpc>
              <a:spcBef>
                <a:spcPts val="0"/>
              </a:spcBef>
              <a:spcAft>
                <a:spcPts val="0"/>
              </a:spcAft>
              <a:buClr>
                <a:srgbClr val="434343"/>
              </a:buClr>
              <a:buSzPts val="1400"/>
              <a:buFont typeface="Roboto Condensed Light"/>
              <a:buChar char="○"/>
              <a:defRPr/>
            </a:lvl8pPr>
            <a:lvl9pPr marL="4114800" lvl="8" indent="-317500" rtl="0">
              <a:lnSpc>
                <a:spcPct val="100000"/>
              </a:lnSpc>
              <a:spcBef>
                <a:spcPts val="0"/>
              </a:spcBef>
              <a:spcAft>
                <a:spcPts val="0"/>
              </a:spcAft>
              <a:buClr>
                <a:srgbClr val="434343"/>
              </a:buClr>
              <a:buSzPts val="1400"/>
              <a:buFont typeface="Roboto Condensed Light"/>
              <a:buChar char="■"/>
              <a:defRPr/>
            </a:lvl9pPr>
          </a:lstStyle>
          <a:p>
            <a:endParaRPr/>
          </a:p>
        </p:txBody>
      </p:sp>
      <p:sp>
        <p:nvSpPr>
          <p:cNvPr id="195" name="Google Shape;195;p23"/>
          <p:cNvSpPr/>
          <p:nvPr/>
        </p:nvSpPr>
        <p:spPr>
          <a:xfrm>
            <a:off x="181031" y="4360499"/>
            <a:ext cx="609600" cy="609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48625" y="4660342"/>
            <a:ext cx="2204291" cy="543090"/>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23"/>
          <p:cNvGrpSpPr/>
          <p:nvPr/>
        </p:nvGrpSpPr>
        <p:grpSpPr>
          <a:xfrm>
            <a:off x="7955199" y="187354"/>
            <a:ext cx="937595" cy="761227"/>
            <a:chOff x="2699874" y="1037954"/>
            <a:chExt cx="937595" cy="761227"/>
          </a:xfrm>
        </p:grpSpPr>
        <p:sp>
          <p:nvSpPr>
            <p:cNvPr id="198" name="Google Shape;198;p23"/>
            <p:cNvSpPr/>
            <p:nvPr/>
          </p:nvSpPr>
          <p:spPr>
            <a:xfrm rot="-5400000">
              <a:off x="2933643" y="804184"/>
              <a:ext cx="470057" cy="937595"/>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rot="-5400000">
              <a:off x="2877070" y="1215518"/>
              <a:ext cx="583153" cy="584172"/>
            </a:xfrm>
            <a:custGeom>
              <a:avLst/>
              <a:gdLst/>
              <a:ahLst/>
              <a:cxnLst/>
              <a:rect l="l" t="t" r="r" b="b"/>
              <a:pathLst>
                <a:path w="9307" h="9324" extrusionOk="0">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24"/>
          <p:cNvSpPr txBox="1">
            <a:spLocks noGrp="1"/>
          </p:cNvSpPr>
          <p:nvPr>
            <p:ph type="subTitle" idx="1"/>
          </p:nvPr>
        </p:nvSpPr>
        <p:spPr>
          <a:xfrm>
            <a:off x="1776638" y="3947724"/>
            <a:ext cx="2438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03" name="Google Shape;203;p24"/>
          <p:cNvSpPr txBox="1">
            <a:spLocks noGrp="1"/>
          </p:cNvSpPr>
          <p:nvPr>
            <p:ph type="subTitle" idx="2"/>
          </p:nvPr>
        </p:nvSpPr>
        <p:spPr>
          <a:xfrm>
            <a:off x="4928960" y="3947724"/>
            <a:ext cx="2438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04" name="Google Shape;204;p24"/>
          <p:cNvSpPr txBox="1">
            <a:spLocks noGrp="1"/>
          </p:cNvSpPr>
          <p:nvPr>
            <p:ph type="subTitle" idx="3"/>
          </p:nvPr>
        </p:nvSpPr>
        <p:spPr>
          <a:xfrm>
            <a:off x="1776637" y="3599800"/>
            <a:ext cx="24384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24"/>
          <p:cNvSpPr txBox="1">
            <a:spLocks noGrp="1"/>
          </p:cNvSpPr>
          <p:nvPr>
            <p:ph type="subTitle" idx="4"/>
          </p:nvPr>
        </p:nvSpPr>
        <p:spPr>
          <a:xfrm>
            <a:off x="4928953" y="3599800"/>
            <a:ext cx="24384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p24"/>
          <p:cNvSpPr/>
          <p:nvPr/>
        </p:nvSpPr>
        <p:spPr>
          <a:xfrm rot="5400000" flipH="1">
            <a:off x="-848694" y="777708"/>
            <a:ext cx="2361701" cy="806282"/>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rot="5400000" flipH="1">
            <a:off x="-978124" y="907152"/>
            <a:ext cx="2361701" cy="547395"/>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rot="5400000">
            <a:off x="8412450" y="8850"/>
            <a:ext cx="740400" cy="72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24"/>
          <p:cNvGrpSpPr/>
          <p:nvPr/>
        </p:nvGrpSpPr>
        <p:grpSpPr>
          <a:xfrm>
            <a:off x="7984900" y="2883955"/>
            <a:ext cx="1159102" cy="2259546"/>
            <a:chOff x="7977075" y="2883955"/>
            <a:chExt cx="1159102" cy="2259546"/>
          </a:xfrm>
        </p:grpSpPr>
        <p:sp>
          <p:nvSpPr>
            <p:cNvPr id="210" name="Google Shape;210;p24"/>
            <p:cNvSpPr/>
            <p:nvPr/>
          </p:nvSpPr>
          <p:spPr>
            <a:xfrm rot="10800000" flipH="1">
              <a:off x="7977075" y="2883955"/>
              <a:ext cx="1159101" cy="2259545"/>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rot="10800000" flipH="1">
              <a:off x="8271825" y="3458523"/>
              <a:ext cx="864351" cy="168497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CUSTOM_11_1">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4" name="Google Shape;214;p25"/>
          <p:cNvSpPr txBox="1">
            <a:spLocks noGrp="1"/>
          </p:cNvSpPr>
          <p:nvPr>
            <p:ph type="subTitle" idx="1"/>
          </p:nvPr>
        </p:nvSpPr>
        <p:spPr>
          <a:xfrm>
            <a:off x="720000" y="1570175"/>
            <a:ext cx="3598500" cy="233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15" name="Google Shape;215;p25"/>
          <p:cNvSpPr txBox="1">
            <a:spLocks noGrp="1"/>
          </p:cNvSpPr>
          <p:nvPr>
            <p:ph type="subTitle" idx="2"/>
          </p:nvPr>
        </p:nvSpPr>
        <p:spPr>
          <a:xfrm>
            <a:off x="4825525" y="1570175"/>
            <a:ext cx="3598500" cy="233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16" name="Google Shape;216;p25"/>
          <p:cNvSpPr/>
          <p:nvPr/>
        </p:nvSpPr>
        <p:spPr>
          <a:xfrm>
            <a:off x="-41325" y="411510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25"/>
          <p:cNvGrpSpPr/>
          <p:nvPr/>
        </p:nvGrpSpPr>
        <p:grpSpPr>
          <a:xfrm>
            <a:off x="7901304" y="-10"/>
            <a:ext cx="1156807" cy="915965"/>
            <a:chOff x="7812754" y="-10"/>
            <a:chExt cx="1156807" cy="915965"/>
          </a:xfrm>
        </p:grpSpPr>
        <p:sp>
          <p:nvSpPr>
            <p:cNvPr id="218" name="Google Shape;218;p25"/>
            <p:cNvSpPr/>
            <p:nvPr/>
          </p:nvSpPr>
          <p:spPr>
            <a:xfrm>
              <a:off x="7812754" y="-10"/>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7812754" y="337455"/>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5"/>
          <p:cNvSpPr/>
          <p:nvPr/>
        </p:nvSpPr>
        <p:spPr>
          <a:xfrm>
            <a:off x="3631900" y="4603375"/>
            <a:ext cx="3336916" cy="64380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5614345" y="4115100"/>
            <a:ext cx="3827405" cy="1132072"/>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7_2">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4" name="Google Shape;224;p26"/>
          <p:cNvSpPr txBox="1">
            <a:spLocks noGrp="1"/>
          </p:cNvSpPr>
          <p:nvPr>
            <p:ph type="subTitle" idx="1"/>
          </p:nvPr>
        </p:nvSpPr>
        <p:spPr>
          <a:xfrm>
            <a:off x="1429001"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5" name="Google Shape;225;p26"/>
          <p:cNvSpPr txBox="1">
            <a:spLocks noGrp="1"/>
          </p:cNvSpPr>
          <p:nvPr>
            <p:ph type="subTitle" idx="2"/>
          </p:nvPr>
        </p:nvSpPr>
        <p:spPr>
          <a:xfrm>
            <a:off x="5855306"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6" name="Google Shape;226;p26"/>
          <p:cNvSpPr txBox="1">
            <a:spLocks noGrp="1"/>
          </p:cNvSpPr>
          <p:nvPr>
            <p:ph type="subTitle" idx="3"/>
          </p:nvPr>
        </p:nvSpPr>
        <p:spPr>
          <a:xfrm>
            <a:off x="3642149"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7" name="Google Shape;227;p26"/>
          <p:cNvSpPr txBox="1">
            <a:spLocks noGrp="1"/>
          </p:cNvSpPr>
          <p:nvPr>
            <p:ph type="subTitle" idx="4"/>
          </p:nvPr>
        </p:nvSpPr>
        <p:spPr>
          <a:xfrm>
            <a:off x="1429000"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26"/>
          <p:cNvSpPr txBox="1">
            <a:spLocks noGrp="1"/>
          </p:cNvSpPr>
          <p:nvPr>
            <p:ph type="subTitle" idx="5"/>
          </p:nvPr>
        </p:nvSpPr>
        <p:spPr>
          <a:xfrm>
            <a:off x="3642150"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p26"/>
          <p:cNvSpPr txBox="1">
            <a:spLocks noGrp="1"/>
          </p:cNvSpPr>
          <p:nvPr>
            <p:ph type="subTitle" idx="6"/>
          </p:nvPr>
        </p:nvSpPr>
        <p:spPr>
          <a:xfrm>
            <a:off x="5855312"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 name="Google Shape;230;p26"/>
          <p:cNvSpPr/>
          <p:nvPr/>
        </p:nvSpPr>
        <p:spPr>
          <a:xfrm>
            <a:off x="121450" y="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8085799" y="4085276"/>
            <a:ext cx="1058206" cy="1058225"/>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flipH="1">
            <a:off x="36800" y="4495250"/>
            <a:ext cx="2637049"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26"/>
          <p:cNvGrpSpPr/>
          <p:nvPr/>
        </p:nvGrpSpPr>
        <p:grpSpPr>
          <a:xfrm>
            <a:off x="8451358" y="8"/>
            <a:ext cx="692634" cy="1383850"/>
            <a:chOff x="8451358" y="8"/>
            <a:chExt cx="692634" cy="1383850"/>
          </a:xfrm>
        </p:grpSpPr>
        <p:sp>
          <p:nvSpPr>
            <p:cNvPr id="234" name="Google Shape;234;p26"/>
            <p:cNvSpPr/>
            <p:nvPr/>
          </p:nvSpPr>
          <p:spPr>
            <a:xfrm rot="5400000" flipH="1">
              <a:off x="8452783" y="8"/>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26"/>
          <p:cNvSpPr/>
          <p:nvPr/>
        </p:nvSpPr>
        <p:spPr>
          <a:xfrm flipH="1">
            <a:off x="1610520" y="4712500"/>
            <a:ext cx="1856565" cy="51677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CUSTOM_7_2_1">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27"/>
          <p:cNvSpPr txBox="1">
            <a:spLocks noGrp="1"/>
          </p:cNvSpPr>
          <p:nvPr>
            <p:ph type="subTitle" idx="1"/>
          </p:nvPr>
        </p:nvSpPr>
        <p:spPr>
          <a:xfrm>
            <a:off x="899525"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240" name="Google Shape;240;p27"/>
          <p:cNvSpPr txBox="1">
            <a:spLocks noGrp="1"/>
          </p:cNvSpPr>
          <p:nvPr>
            <p:ph type="subTitle" idx="2"/>
          </p:nvPr>
        </p:nvSpPr>
        <p:spPr>
          <a:xfrm>
            <a:off x="6071477"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241" name="Google Shape;241;p27"/>
          <p:cNvSpPr txBox="1">
            <a:spLocks noGrp="1"/>
          </p:cNvSpPr>
          <p:nvPr>
            <p:ph type="subTitle" idx="3"/>
          </p:nvPr>
        </p:nvSpPr>
        <p:spPr>
          <a:xfrm>
            <a:off x="3485495"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242" name="Google Shape;242;p27"/>
          <p:cNvSpPr txBox="1">
            <a:spLocks noGrp="1"/>
          </p:cNvSpPr>
          <p:nvPr>
            <p:ph type="subTitle" idx="4"/>
          </p:nvPr>
        </p:nvSpPr>
        <p:spPr>
          <a:xfrm>
            <a:off x="899525"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27"/>
          <p:cNvSpPr txBox="1">
            <a:spLocks noGrp="1"/>
          </p:cNvSpPr>
          <p:nvPr>
            <p:ph type="subTitle" idx="5"/>
          </p:nvPr>
        </p:nvSpPr>
        <p:spPr>
          <a:xfrm>
            <a:off x="3485501"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27"/>
          <p:cNvSpPr txBox="1">
            <a:spLocks noGrp="1"/>
          </p:cNvSpPr>
          <p:nvPr>
            <p:ph type="subTitle" idx="6"/>
          </p:nvPr>
        </p:nvSpPr>
        <p:spPr>
          <a:xfrm>
            <a:off x="6071489"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27"/>
          <p:cNvSpPr/>
          <p:nvPr/>
        </p:nvSpPr>
        <p:spPr>
          <a:xfrm>
            <a:off x="121450" y="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8085799" y="4085276"/>
            <a:ext cx="1058206" cy="1058225"/>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flipH="1">
            <a:off x="36800" y="4495250"/>
            <a:ext cx="2637049"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27"/>
          <p:cNvGrpSpPr/>
          <p:nvPr/>
        </p:nvGrpSpPr>
        <p:grpSpPr>
          <a:xfrm>
            <a:off x="8451358" y="8"/>
            <a:ext cx="692634" cy="1383850"/>
            <a:chOff x="8451358" y="8"/>
            <a:chExt cx="692634" cy="1383850"/>
          </a:xfrm>
        </p:grpSpPr>
        <p:sp>
          <p:nvSpPr>
            <p:cNvPr id="249" name="Google Shape;249;p27"/>
            <p:cNvSpPr/>
            <p:nvPr/>
          </p:nvSpPr>
          <p:spPr>
            <a:xfrm rot="5400000" flipH="1">
              <a:off x="8452783" y="8"/>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27"/>
          <p:cNvSpPr/>
          <p:nvPr/>
        </p:nvSpPr>
        <p:spPr>
          <a:xfrm flipH="1">
            <a:off x="1610520" y="4712500"/>
            <a:ext cx="1856565" cy="51677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CUSTOM_10_1">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54" name="Google Shape;254;p28"/>
          <p:cNvSpPr txBox="1">
            <a:spLocks noGrp="1"/>
          </p:cNvSpPr>
          <p:nvPr>
            <p:ph type="subTitle" idx="1"/>
          </p:nvPr>
        </p:nvSpPr>
        <p:spPr>
          <a:xfrm>
            <a:off x="2217575" y="2119060"/>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5" name="Google Shape;255;p28"/>
          <p:cNvSpPr txBox="1">
            <a:spLocks noGrp="1"/>
          </p:cNvSpPr>
          <p:nvPr>
            <p:ph type="subTitle" idx="2"/>
          </p:nvPr>
        </p:nvSpPr>
        <p:spPr>
          <a:xfrm>
            <a:off x="5552908" y="2119060"/>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6" name="Google Shape;256;p28"/>
          <p:cNvSpPr txBox="1">
            <a:spLocks noGrp="1"/>
          </p:cNvSpPr>
          <p:nvPr>
            <p:ph type="subTitle" idx="3"/>
          </p:nvPr>
        </p:nvSpPr>
        <p:spPr>
          <a:xfrm>
            <a:off x="2217494" y="3544246"/>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7" name="Google Shape;257;p28"/>
          <p:cNvSpPr txBox="1">
            <a:spLocks noGrp="1"/>
          </p:cNvSpPr>
          <p:nvPr>
            <p:ph type="subTitle" idx="4"/>
          </p:nvPr>
        </p:nvSpPr>
        <p:spPr>
          <a:xfrm>
            <a:off x="5552795" y="3544246"/>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8" name="Google Shape;258;p28"/>
          <p:cNvSpPr txBox="1">
            <a:spLocks noGrp="1"/>
          </p:cNvSpPr>
          <p:nvPr>
            <p:ph type="subTitle" idx="5"/>
          </p:nvPr>
        </p:nvSpPr>
        <p:spPr>
          <a:xfrm>
            <a:off x="2217450" y="1766975"/>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9" name="Google Shape;259;p28"/>
          <p:cNvSpPr txBox="1">
            <a:spLocks noGrp="1"/>
          </p:cNvSpPr>
          <p:nvPr>
            <p:ph type="subTitle" idx="6"/>
          </p:nvPr>
        </p:nvSpPr>
        <p:spPr>
          <a:xfrm>
            <a:off x="5552725" y="1766975"/>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0" name="Google Shape;260;p28"/>
          <p:cNvSpPr txBox="1">
            <a:spLocks noGrp="1"/>
          </p:cNvSpPr>
          <p:nvPr>
            <p:ph type="subTitle" idx="7"/>
          </p:nvPr>
        </p:nvSpPr>
        <p:spPr>
          <a:xfrm>
            <a:off x="2217450" y="3179110"/>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1" name="Google Shape;261;p28"/>
          <p:cNvSpPr txBox="1">
            <a:spLocks noGrp="1"/>
          </p:cNvSpPr>
          <p:nvPr>
            <p:ph type="subTitle" idx="8"/>
          </p:nvPr>
        </p:nvSpPr>
        <p:spPr>
          <a:xfrm>
            <a:off x="5552725" y="3179110"/>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28"/>
          <p:cNvSpPr/>
          <p:nvPr/>
        </p:nvSpPr>
        <p:spPr>
          <a:xfrm rot="10800000" flipH="1">
            <a:off x="8165307" y="3"/>
            <a:ext cx="978691" cy="978747"/>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flipH="1">
            <a:off x="8648698" y="2"/>
            <a:ext cx="495300" cy="49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rot="-5400000" flipH="1">
            <a:off x="335468" y="3719249"/>
            <a:ext cx="1097269" cy="1768227"/>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rot="-5400000" flipH="1">
            <a:off x="335626" y="4109334"/>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8234575" y="4311925"/>
            <a:ext cx="582900" cy="58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rot="5400000">
            <a:off x="-649173" y="574527"/>
            <a:ext cx="1952400" cy="72449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ive columns">
  <p:cSld name="CUSTOM_1_1_1_1">
    <p:spTree>
      <p:nvGrpSpPr>
        <p:cNvPr id="1" name="Shape 268"/>
        <p:cNvGrpSpPr/>
        <p:nvPr/>
      </p:nvGrpSpPr>
      <p:grpSpPr>
        <a:xfrm>
          <a:off x="0" y="0"/>
          <a:ext cx="0" cy="0"/>
          <a:chOff x="0" y="0"/>
          <a:chExt cx="0" cy="0"/>
        </a:xfrm>
      </p:grpSpPr>
      <p:sp>
        <p:nvSpPr>
          <p:cNvPr id="269" name="Google Shape;269;p2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70" name="Google Shape;270;p29"/>
          <p:cNvSpPr txBox="1">
            <a:spLocks noGrp="1"/>
          </p:cNvSpPr>
          <p:nvPr>
            <p:ph type="subTitle" idx="1"/>
          </p:nvPr>
        </p:nvSpPr>
        <p:spPr>
          <a:xfrm>
            <a:off x="818250"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1" name="Google Shape;271;p29"/>
          <p:cNvSpPr txBox="1">
            <a:spLocks noGrp="1"/>
          </p:cNvSpPr>
          <p:nvPr>
            <p:ph type="subTitle" idx="2"/>
          </p:nvPr>
        </p:nvSpPr>
        <p:spPr>
          <a:xfrm>
            <a:off x="3442406"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2" name="Google Shape;272;p29"/>
          <p:cNvSpPr txBox="1">
            <a:spLocks noGrp="1"/>
          </p:cNvSpPr>
          <p:nvPr>
            <p:ph type="subTitle" idx="3"/>
          </p:nvPr>
        </p:nvSpPr>
        <p:spPr>
          <a:xfrm>
            <a:off x="6066561"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3" name="Google Shape;273;p29"/>
          <p:cNvSpPr txBox="1">
            <a:spLocks noGrp="1"/>
          </p:cNvSpPr>
          <p:nvPr>
            <p:ph type="subTitle" idx="4"/>
          </p:nvPr>
        </p:nvSpPr>
        <p:spPr>
          <a:xfrm>
            <a:off x="2130331" y="3521101"/>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4" name="Google Shape;274;p29"/>
          <p:cNvSpPr txBox="1">
            <a:spLocks noGrp="1"/>
          </p:cNvSpPr>
          <p:nvPr>
            <p:ph type="subTitle" idx="5"/>
          </p:nvPr>
        </p:nvSpPr>
        <p:spPr>
          <a:xfrm>
            <a:off x="4754486" y="3521101"/>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5" name="Google Shape;275;p29"/>
          <p:cNvSpPr txBox="1">
            <a:spLocks noGrp="1"/>
          </p:cNvSpPr>
          <p:nvPr>
            <p:ph type="subTitle" idx="6"/>
          </p:nvPr>
        </p:nvSpPr>
        <p:spPr>
          <a:xfrm>
            <a:off x="818250"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6" name="Google Shape;276;p29"/>
          <p:cNvSpPr txBox="1">
            <a:spLocks noGrp="1"/>
          </p:cNvSpPr>
          <p:nvPr>
            <p:ph type="subTitle" idx="7"/>
          </p:nvPr>
        </p:nvSpPr>
        <p:spPr>
          <a:xfrm>
            <a:off x="3442411"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7" name="Google Shape;277;p29"/>
          <p:cNvSpPr txBox="1">
            <a:spLocks noGrp="1"/>
          </p:cNvSpPr>
          <p:nvPr>
            <p:ph type="subTitle" idx="8"/>
          </p:nvPr>
        </p:nvSpPr>
        <p:spPr>
          <a:xfrm>
            <a:off x="6066586"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29"/>
          <p:cNvSpPr txBox="1">
            <a:spLocks noGrp="1"/>
          </p:cNvSpPr>
          <p:nvPr>
            <p:ph type="subTitle" idx="9"/>
          </p:nvPr>
        </p:nvSpPr>
        <p:spPr>
          <a:xfrm>
            <a:off x="2130331" y="3171337"/>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p29"/>
          <p:cNvSpPr txBox="1">
            <a:spLocks noGrp="1"/>
          </p:cNvSpPr>
          <p:nvPr>
            <p:ph type="subTitle" idx="13"/>
          </p:nvPr>
        </p:nvSpPr>
        <p:spPr>
          <a:xfrm>
            <a:off x="4754491" y="3171337"/>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29"/>
          <p:cNvSpPr/>
          <p:nvPr/>
        </p:nvSpPr>
        <p:spPr>
          <a:xfrm>
            <a:off x="-40844" y="4251521"/>
            <a:ext cx="3133407" cy="95552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29"/>
          <p:cNvGrpSpPr/>
          <p:nvPr/>
        </p:nvGrpSpPr>
        <p:grpSpPr>
          <a:xfrm flipH="1">
            <a:off x="7013460" y="4098252"/>
            <a:ext cx="2130539" cy="1045008"/>
            <a:chOff x="14" y="4251530"/>
            <a:chExt cx="1818487" cy="891950"/>
          </a:xfrm>
        </p:grpSpPr>
        <p:sp>
          <p:nvSpPr>
            <p:cNvPr id="282" name="Google Shape;282;p29"/>
            <p:cNvSpPr/>
            <p:nvPr/>
          </p:nvSpPr>
          <p:spPr>
            <a:xfrm rot="5400000" flipH="1">
              <a:off x="199098" y="4251530"/>
              <a:ext cx="703800" cy="703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rot="5400000">
              <a:off x="598255" y="3923234"/>
              <a:ext cx="622004" cy="1818487"/>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29"/>
          <p:cNvGrpSpPr/>
          <p:nvPr/>
        </p:nvGrpSpPr>
        <p:grpSpPr>
          <a:xfrm rot="-5400000">
            <a:off x="370805" y="-371113"/>
            <a:ext cx="743127" cy="1484733"/>
            <a:chOff x="8451358" y="8"/>
            <a:chExt cx="692634" cy="1383850"/>
          </a:xfrm>
        </p:grpSpPr>
        <p:sp>
          <p:nvSpPr>
            <p:cNvPr id="285" name="Google Shape;285;p29"/>
            <p:cNvSpPr/>
            <p:nvPr/>
          </p:nvSpPr>
          <p:spPr>
            <a:xfrm rot="5400000" flipH="1">
              <a:off x="8452783" y="8"/>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CUSTOM_1_1_1">
    <p:spTree>
      <p:nvGrpSpPr>
        <p:cNvPr id="1" name="Shape 287"/>
        <p:cNvGrpSpPr/>
        <p:nvPr/>
      </p:nvGrpSpPr>
      <p:grpSpPr>
        <a:xfrm>
          <a:off x="0" y="0"/>
          <a:ext cx="0" cy="0"/>
          <a:chOff x="0" y="0"/>
          <a:chExt cx="0" cy="0"/>
        </a:xfrm>
      </p:grpSpPr>
      <p:sp>
        <p:nvSpPr>
          <p:cNvPr id="288" name="Google Shape;288;p3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89" name="Google Shape;289;p30"/>
          <p:cNvSpPr txBox="1">
            <a:spLocks noGrp="1"/>
          </p:cNvSpPr>
          <p:nvPr>
            <p:ph type="subTitle" idx="1"/>
          </p:nvPr>
        </p:nvSpPr>
        <p:spPr>
          <a:xfrm>
            <a:off x="1031900"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0" name="Google Shape;290;p30"/>
          <p:cNvSpPr txBox="1">
            <a:spLocks noGrp="1"/>
          </p:cNvSpPr>
          <p:nvPr>
            <p:ph type="subTitle" idx="2"/>
          </p:nvPr>
        </p:nvSpPr>
        <p:spPr>
          <a:xfrm>
            <a:off x="3506695"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1" name="Google Shape;291;p30"/>
          <p:cNvSpPr txBox="1">
            <a:spLocks noGrp="1"/>
          </p:cNvSpPr>
          <p:nvPr>
            <p:ph type="subTitle" idx="3"/>
          </p:nvPr>
        </p:nvSpPr>
        <p:spPr>
          <a:xfrm>
            <a:off x="5981490"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2" name="Google Shape;292;p30"/>
          <p:cNvSpPr txBox="1">
            <a:spLocks noGrp="1"/>
          </p:cNvSpPr>
          <p:nvPr>
            <p:ph type="subTitle" idx="4"/>
          </p:nvPr>
        </p:nvSpPr>
        <p:spPr>
          <a:xfrm>
            <a:off x="1031900"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3" name="Google Shape;293;p30"/>
          <p:cNvSpPr txBox="1">
            <a:spLocks noGrp="1"/>
          </p:cNvSpPr>
          <p:nvPr>
            <p:ph type="subTitle" idx="5"/>
          </p:nvPr>
        </p:nvSpPr>
        <p:spPr>
          <a:xfrm>
            <a:off x="3506695"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4" name="Google Shape;294;p30"/>
          <p:cNvSpPr txBox="1">
            <a:spLocks noGrp="1"/>
          </p:cNvSpPr>
          <p:nvPr>
            <p:ph type="subTitle" idx="6"/>
          </p:nvPr>
        </p:nvSpPr>
        <p:spPr>
          <a:xfrm>
            <a:off x="5981490"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5" name="Google Shape;295;p30"/>
          <p:cNvSpPr txBox="1">
            <a:spLocks noGrp="1"/>
          </p:cNvSpPr>
          <p:nvPr>
            <p:ph type="subTitle" idx="7"/>
          </p:nvPr>
        </p:nvSpPr>
        <p:spPr>
          <a:xfrm>
            <a:off x="1031900"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30"/>
          <p:cNvSpPr txBox="1">
            <a:spLocks noGrp="1"/>
          </p:cNvSpPr>
          <p:nvPr>
            <p:ph type="subTitle" idx="8"/>
          </p:nvPr>
        </p:nvSpPr>
        <p:spPr>
          <a:xfrm>
            <a:off x="3506700"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 name="Google Shape;297;p30"/>
          <p:cNvSpPr txBox="1">
            <a:spLocks noGrp="1"/>
          </p:cNvSpPr>
          <p:nvPr>
            <p:ph type="subTitle" idx="9"/>
          </p:nvPr>
        </p:nvSpPr>
        <p:spPr>
          <a:xfrm>
            <a:off x="5981513"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8" name="Google Shape;298;p30"/>
          <p:cNvSpPr txBox="1">
            <a:spLocks noGrp="1"/>
          </p:cNvSpPr>
          <p:nvPr>
            <p:ph type="subTitle" idx="13"/>
          </p:nvPr>
        </p:nvSpPr>
        <p:spPr>
          <a:xfrm>
            <a:off x="1031900"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30"/>
          <p:cNvSpPr txBox="1">
            <a:spLocks noGrp="1"/>
          </p:cNvSpPr>
          <p:nvPr>
            <p:ph type="subTitle" idx="14"/>
          </p:nvPr>
        </p:nvSpPr>
        <p:spPr>
          <a:xfrm>
            <a:off x="3506700"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0" name="Google Shape;300;p30"/>
          <p:cNvSpPr txBox="1">
            <a:spLocks noGrp="1"/>
          </p:cNvSpPr>
          <p:nvPr>
            <p:ph type="subTitle" idx="15"/>
          </p:nvPr>
        </p:nvSpPr>
        <p:spPr>
          <a:xfrm>
            <a:off x="5981513"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1" name="Google Shape;301;p30"/>
          <p:cNvSpPr/>
          <p:nvPr/>
        </p:nvSpPr>
        <p:spPr>
          <a:xfrm rot="10800000" flipH="1">
            <a:off x="8283648" y="2378"/>
            <a:ext cx="860353" cy="860371"/>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8283650" y="4246675"/>
            <a:ext cx="713400" cy="713400"/>
          </a:xfrm>
          <a:prstGeom prst="donut">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flipH="1">
            <a:off x="-2" y="0"/>
            <a:ext cx="939677" cy="1746178"/>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30"/>
          <p:cNvGrpSpPr/>
          <p:nvPr/>
        </p:nvGrpSpPr>
        <p:grpSpPr>
          <a:xfrm>
            <a:off x="-48625" y="4280525"/>
            <a:ext cx="3211117" cy="922908"/>
            <a:chOff x="-48625" y="4280525"/>
            <a:chExt cx="3211117" cy="922908"/>
          </a:xfrm>
        </p:grpSpPr>
        <p:sp>
          <p:nvSpPr>
            <p:cNvPr id="305" name="Google Shape;305;p30"/>
            <p:cNvSpPr/>
            <p:nvPr/>
          </p:nvSpPr>
          <p:spPr>
            <a:xfrm>
              <a:off x="454600" y="4280525"/>
              <a:ext cx="582900" cy="58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48625" y="4412276"/>
              <a:ext cx="3211117" cy="79115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48625" y="4938613"/>
              <a:ext cx="2614837" cy="258445"/>
            </a:xfrm>
            <a:custGeom>
              <a:avLst/>
              <a:gdLst/>
              <a:ahLst/>
              <a:cxnLst/>
              <a:rect l="l" t="t" r="r" b="b"/>
              <a:pathLst>
                <a:path w="17541" h="2107" extrusionOk="0">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5"/>
              </a:buClr>
              <a:buSzPts val="1400"/>
              <a:buFont typeface="Livvic"/>
              <a:buChar char="●"/>
              <a:defRPr sz="2400">
                <a:solidFill>
                  <a:schemeClr val="dk1"/>
                </a:solidFill>
                <a:latin typeface="Itim"/>
                <a:ea typeface="Itim"/>
                <a:cs typeface="Itim"/>
                <a:sym typeface="Itim"/>
              </a:defRPr>
            </a:lvl1pPr>
            <a:lvl2pPr marL="914400" lvl="1" indent="-317500" rtl="0">
              <a:lnSpc>
                <a:spcPct val="100000"/>
              </a:lnSpc>
              <a:spcBef>
                <a:spcPts val="0"/>
              </a:spcBef>
              <a:spcAft>
                <a:spcPts val="0"/>
              </a:spcAft>
              <a:buClr>
                <a:schemeClr val="dk1"/>
              </a:buClr>
              <a:buSzPts val="1400"/>
              <a:buFont typeface="Roboto Condensed Light"/>
              <a:buChar char="○"/>
              <a:defRPr>
                <a:solidFill>
                  <a:schemeClr val="dk1"/>
                </a:solidFill>
              </a:defRPr>
            </a:lvl2pPr>
            <a:lvl3pPr marL="1371600" lvl="2" indent="-317500" rtl="0">
              <a:lnSpc>
                <a:spcPct val="100000"/>
              </a:lnSpc>
              <a:spcBef>
                <a:spcPts val="0"/>
              </a:spcBef>
              <a:spcAft>
                <a:spcPts val="0"/>
              </a:spcAft>
              <a:buClr>
                <a:schemeClr val="dk1"/>
              </a:buClr>
              <a:buSzPts val="1400"/>
              <a:buFont typeface="Roboto Condensed Light"/>
              <a:buChar char="■"/>
              <a:defRPr>
                <a:solidFill>
                  <a:schemeClr val="dk1"/>
                </a:solidFill>
              </a:defRPr>
            </a:lvl3pPr>
            <a:lvl4pPr marL="1828800" lvl="3" indent="-317500" rtl="0">
              <a:lnSpc>
                <a:spcPct val="100000"/>
              </a:lnSpc>
              <a:spcBef>
                <a:spcPts val="0"/>
              </a:spcBef>
              <a:spcAft>
                <a:spcPts val="0"/>
              </a:spcAft>
              <a:buClr>
                <a:schemeClr val="dk1"/>
              </a:buClr>
              <a:buSzPts val="1400"/>
              <a:buFont typeface="Roboto Condensed Light"/>
              <a:buChar char="●"/>
              <a:defRPr>
                <a:solidFill>
                  <a:schemeClr val="dk1"/>
                </a:solidFill>
              </a:defRPr>
            </a:lvl4pPr>
            <a:lvl5pPr marL="2286000" lvl="4" indent="-317500" rtl="0">
              <a:lnSpc>
                <a:spcPct val="100000"/>
              </a:lnSpc>
              <a:spcBef>
                <a:spcPts val="0"/>
              </a:spcBef>
              <a:spcAft>
                <a:spcPts val="0"/>
              </a:spcAft>
              <a:buClr>
                <a:schemeClr val="dk1"/>
              </a:buClr>
              <a:buSzPts val="1400"/>
              <a:buFont typeface="Roboto Condensed Light"/>
              <a:buChar char="○"/>
              <a:defRPr>
                <a:solidFill>
                  <a:schemeClr val="dk1"/>
                </a:solidFill>
              </a:defRPr>
            </a:lvl5pPr>
            <a:lvl6pPr marL="2743200" lvl="5" indent="-317500" rtl="0">
              <a:lnSpc>
                <a:spcPct val="100000"/>
              </a:lnSpc>
              <a:spcBef>
                <a:spcPts val="0"/>
              </a:spcBef>
              <a:spcAft>
                <a:spcPts val="0"/>
              </a:spcAft>
              <a:buClr>
                <a:schemeClr val="dk1"/>
              </a:buClr>
              <a:buSzPts val="1400"/>
              <a:buFont typeface="Roboto Condensed Light"/>
              <a:buChar char="■"/>
              <a:defRPr>
                <a:solidFill>
                  <a:schemeClr val="dk1"/>
                </a:solidFill>
              </a:defRPr>
            </a:lvl6pPr>
            <a:lvl7pPr marL="3200400" lvl="6" indent="-317500" rtl="0">
              <a:lnSpc>
                <a:spcPct val="100000"/>
              </a:lnSpc>
              <a:spcBef>
                <a:spcPts val="0"/>
              </a:spcBef>
              <a:spcAft>
                <a:spcPts val="0"/>
              </a:spcAft>
              <a:buClr>
                <a:schemeClr val="dk1"/>
              </a:buClr>
              <a:buSzPts val="1400"/>
              <a:buFont typeface="Roboto Condensed Light"/>
              <a:buChar char="●"/>
              <a:defRPr>
                <a:solidFill>
                  <a:schemeClr val="dk1"/>
                </a:solidFill>
              </a:defRPr>
            </a:lvl7pPr>
            <a:lvl8pPr marL="3657600" lvl="7" indent="-317500" rtl="0">
              <a:lnSpc>
                <a:spcPct val="100000"/>
              </a:lnSpc>
              <a:spcBef>
                <a:spcPts val="0"/>
              </a:spcBef>
              <a:spcAft>
                <a:spcPts val="0"/>
              </a:spcAft>
              <a:buClr>
                <a:schemeClr val="dk1"/>
              </a:buClr>
              <a:buSzPts val="1400"/>
              <a:buFont typeface="Roboto Condensed Light"/>
              <a:buChar char="○"/>
              <a:defRPr>
                <a:solidFill>
                  <a:schemeClr val="dk1"/>
                </a:solidFill>
              </a:defRPr>
            </a:lvl8pPr>
            <a:lvl9pPr marL="4114800" lvl="8" indent="-317500" rtl="0">
              <a:lnSpc>
                <a:spcPct val="100000"/>
              </a:lnSpc>
              <a:spcBef>
                <a:spcPts val="0"/>
              </a:spcBef>
              <a:spcAft>
                <a:spcPts val="0"/>
              </a:spcAft>
              <a:buClr>
                <a:schemeClr val="dk1"/>
              </a:buClr>
              <a:buSzPts val="1400"/>
              <a:buFont typeface="Roboto Condensed Light"/>
              <a:buChar char="■"/>
              <a:defRPr>
                <a:solidFill>
                  <a:schemeClr val="dk1"/>
                </a:solidFill>
              </a:defRPr>
            </a:lvl9pPr>
          </a:lstStyle>
          <a:p>
            <a:endParaRPr/>
          </a:p>
        </p:txBody>
      </p:sp>
      <p:grpSp>
        <p:nvGrpSpPr>
          <p:cNvPr id="27" name="Google Shape;27;p4"/>
          <p:cNvGrpSpPr/>
          <p:nvPr/>
        </p:nvGrpSpPr>
        <p:grpSpPr>
          <a:xfrm>
            <a:off x="-8" y="-8625"/>
            <a:ext cx="1772945" cy="1161098"/>
            <a:chOff x="-8" y="-8625"/>
            <a:chExt cx="1772945" cy="1161098"/>
          </a:xfrm>
        </p:grpSpPr>
        <p:sp>
          <p:nvSpPr>
            <p:cNvPr id="28" name="Google Shape;28;p4"/>
            <p:cNvSpPr/>
            <p:nvPr/>
          </p:nvSpPr>
          <p:spPr>
            <a:xfrm rot="10800000">
              <a:off x="-8" y="560430"/>
              <a:ext cx="592044" cy="59204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5400000">
              <a:off x="336395" y="-344996"/>
              <a:ext cx="1100164" cy="1772920"/>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5400000">
              <a:off x="286901" y="-295519"/>
              <a:ext cx="604328" cy="117811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4"/>
          <p:cNvGrpSpPr/>
          <p:nvPr/>
        </p:nvGrpSpPr>
        <p:grpSpPr>
          <a:xfrm>
            <a:off x="8258872" y="2913501"/>
            <a:ext cx="885128" cy="1770015"/>
            <a:chOff x="8258872" y="433726"/>
            <a:chExt cx="885128" cy="1770015"/>
          </a:xfrm>
        </p:grpSpPr>
        <p:sp>
          <p:nvSpPr>
            <p:cNvPr id="32" name="Google Shape;32;p4"/>
            <p:cNvSpPr/>
            <p:nvPr/>
          </p:nvSpPr>
          <p:spPr>
            <a:xfrm rot="5400000">
              <a:off x="7816428" y="876170"/>
              <a:ext cx="1770015" cy="88512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5400000">
              <a:off x="8376688" y="1062928"/>
              <a:ext cx="1023050" cy="511575"/>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308"/>
        <p:cNvGrpSpPr/>
        <p:nvPr/>
      </p:nvGrpSpPr>
      <p:grpSpPr>
        <a:xfrm>
          <a:off x="0" y="0"/>
          <a:ext cx="0" cy="0"/>
          <a:chOff x="0" y="0"/>
          <a:chExt cx="0" cy="0"/>
        </a:xfrm>
      </p:grpSpPr>
      <p:sp>
        <p:nvSpPr>
          <p:cNvPr id="309" name="Google Shape;309;p31"/>
          <p:cNvSpPr txBox="1">
            <a:spLocks noGrp="1"/>
          </p:cNvSpPr>
          <p:nvPr>
            <p:ph type="title" hasCustomPrompt="1"/>
          </p:nvPr>
        </p:nvSpPr>
        <p:spPr>
          <a:xfrm>
            <a:off x="1931409" y="570850"/>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10" name="Google Shape;310;p31"/>
          <p:cNvSpPr txBox="1">
            <a:spLocks noGrp="1"/>
          </p:cNvSpPr>
          <p:nvPr>
            <p:ph type="subTitle" idx="1"/>
          </p:nvPr>
        </p:nvSpPr>
        <p:spPr>
          <a:xfrm>
            <a:off x="1931353" y="1455300"/>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311" name="Google Shape;311;p31"/>
          <p:cNvSpPr txBox="1">
            <a:spLocks noGrp="1"/>
          </p:cNvSpPr>
          <p:nvPr>
            <p:ph type="title" idx="2" hasCustomPrompt="1"/>
          </p:nvPr>
        </p:nvSpPr>
        <p:spPr>
          <a:xfrm>
            <a:off x="1931478" y="1913062"/>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12" name="Google Shape;312;p31"/>
          <p:cNvSpPr txBox="1">
            <a:spLocks noGrp="1"/>
          </p:cNvSpPr>
          <p:nvPr>
            <p:ph type="subTitle" idx="3"/>
          </p:nvPr>
        </p:nvSpPr>
        <p:spPr>
          <a:xfrm>
            <a:off x="1931325" y="2797513"/>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313" name="Google Shape;313;p31"/>
          <p:cNvSpPr txBox="1">
            <a:spLocks noGrp="1"/>
          </p:cNvSpPr>
          <p:nvPr>
            <p:ph type="title" idx="4" hasCustomPrompt="1"/>
          </p:nvPr>
        </p:nvSpPr>
        <p:spPr>
          <a:xfrm>
            <a:off x="1931478" y="3255273"/>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14" name="Google Shape;314;p31"/>
          <p:cNvSpPr txBox="1">
            <a:spLocks noGrp="1"/>
          </p:cNvSpPr>
          <p:nvPr>
            <p:ph type="subTitle" idx="5"/>
          </p:nvPr>
        </p:nvSpPr>
        <p:spPr>
          <a:xfrm>
            <a:off x="1931353" y="4139725"/>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315" name="Google Shape;315;p31"/>
          <p:cNvSpPr/>
          <p:nvPr/>
        </p:nvSpPr>
        <p:spPr>
          <a:xfrm>
            <a:off x="7916525" y="0"/>
            <a:ext cx="1227475" cy="1991413"/>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902074" y="4572625"/>
            <a:ext cx="2928423" cy="570876"/>
          </a:xfrm>
          <a:custGeom>
            <a:avLst/>
            <a:gdLst/>
            <a:ahLst/>
            <a:cxnLst/>
            <a:rect l="l" t="t" r="r" b="b"/>
            <a:pathLst>
              <a:path w="8310" h="1620" extrusionOk="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8175400" y="0"/>
            <a:ext cx="968597" cy="1571423"/>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24912" y="8"/>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24912" y="318879"/>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rot="-5400000">
            <a:off x="8049747" y="4368772"/>
            <a:ext cx="517375" cy="1032061"/>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1">
  <p:cSld name="CUSTOM_7_1_1">
    <p:spTree>
      <p:nvGrpSpPr>
        <p:cNvPr id="1" name="Shape 321"/>
        <p:cNvGrpSpPr/>
        <p:nvPr/>
      </p:nvGrpSpPr>
      <p:grpSpPr>
        <a:xfrm>
          <a:off x="0" y="0"/>
          <a:ext cx="0" cy="0"/>
          <a:chOff x="0" y="0"/>
          <a:chExt cx="0" cy="0"/>
        </a:xfrm>
      </p:grpSpPr>
      <p:sp>
        <p:nvSpPr>
          <p:cNvPr id="322" name="Google Shape;322;p3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3" name="Google Shape;323;p32"/>
          <p:cNvSpPr txBox="1">
            <a:spLocks noGrp="1"/>
          </p:cNvSpPr>
          <p:nvPr>
            <p:ph type="subTitle" idx="1"/>
          </p:nvPr>
        </p:nvSpPr>
        <p:spPr>
          <a:xfrm>
            <a:off x="954954"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4" name="Google Shape;324;p32"/>
          <p:cNvSpPr txBox="1">
            <a:spLocks noGrp="1"/>
          </p:cNvSpPr>
          <p:nvPr>
            <p:ph type="subTitle" idx="2"/>
          </p:nvPr>
        </p:nvSpPr>
        <p:spPr>
          <a:xfrm>
            <a:off x="6266957"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5" name="Google Shape;325;p32"/>
          <p:cNvSpPr txBox="1">
            <a:spLocks noGrp="1"/>
          </p:cNvSpPr>
          <p:nvPr>
            <p:ph type="subTitle" idx="3"/>
          </p:nvPr>
        </p:nvSpPr>
        <p:spPr>
          <a:xfrm>
            <a:off x="3610962"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6" name="Google Shape;326;p32"/>
          <p:cNvSpPr txBox="1">
            <a:spLocks noGrp="1"/>
          </p:cNvSpPr>
          <p:nvPr>
            <p:ph type="subTitle" idx="4"/>
          </p:nvPr>
        </p:nvSpPr>
        <p:spPr>
          <a:xfrm>
            <a:off x="954950"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7" name="Google Shape;327;p32"/>
          <p:cNvSpPr txBox="1">
            <a:spLocks noGrp="1"/>
          </p:cNvSpPr>
          <p:nvPr>
            <p:ph type="subTitle" idx="5"/>
          </p:nvPr>
        </p:nvSpPr>
        <p:spPr>
          <a:xfrm>
            <a:off x="3610962"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8" name="Google Shape;328;p32"/>
          <p:cNvSpPr txBox="1">
            <a:spLocks noGrp="1"/>
          </p:cNvSpPr>
          <p:nvPr>
            <p:ph type="subTitle" idx="6"/>
          </p:nvPr>
        </p:nvSpPr>
        <p:spPr>
          <a:xfrm>
            <a:off x="6266961"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9" name="Google Shape;329;p32"/>
          <p:cNvSpPr txBox="1">
            <a:spLocks noGrp="1"/>
          </p:cNvSpPr>
          <p:nvPr>
            <p:ph type="title" idx="7" hasCustomPrompt="1"/>
          </p:nvPr>
        </p:nvSpPr>
        <p:spPr>
          <a:xfrm>
            <a:off x="1462000"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30" name="Google Shape;330;p32"/>
          <p:cNvSpPr txBox="1">
            <a:spLocks noGrp="1"/>
          </p:cNvSpPr>
          <p:nvPr>
            <p:ph type="title" idx="8" hasCustomPrompt="1"/>
          </p:nvPr>
        </p:nvSpPr>
        <p:spPr>
          <a:xfrm>
            <a:off x="4117956"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31" name="Google Shape;331;p32"/>
          <p:cNvSpPr txBox="1">
            <a:spLocks noGrp="1"/>
          </p:cNvSpPr>
          <p:nvPr>
            <p:ph type="title" idx="9" hasCustomPrompt="1"/>
          </p:nvPr>
        </p:nvSpPr>
        <p:spPr>
          <a:xfrm>
            <a:off x="6773899"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32" name="Google Shape;332;p32"/>
          <p:cNvSpPr/>
          <p:nvPr/>
        </p:nvSpPr>
        <p:spPr>
          <a:xfrm flipH="1">
            <a:off x="7145950" y="4583051"/>
            <a:ext cx="2046259" cy="624007"/>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2"/>
          <p:cNvGrpSpPr/>
          <p:nvPr/>
        </p:nvGrpSpPr>
        <p:grpSpPr>
          <a:xfrm>
            <a:off x="8" y="8"/>
            <a:ext cx="692634" cy="1349775"/>
            <a:chOff x="1775008" y="483683"/>
            <a:chExt cx="692634" cy="1349775"/>
          </a:xfrm>
        </p:grpSpPr>
        <p:sp>
          <p:nvSpPr>
            <p:cNvPr id="334" name="Google Shape;334;p32"/>
            <p:cNvSpPr/>
            <p:nvPr/>
          </p:nvSpPr>
          <p:spPr>
            <a:xfrm rot="-5400000">
              <a:off x="1775017" y="483683"/>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rot="10800000">
              <a:off x="1775008" y="11408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32"/>
          <p:cNvGrpSpPr/>
          <p:nvPr/>
        </p:nvGrpSpPr>
        <p:grpSpPr>
          <a:xfrm>
            <a:off x="14" y="4251530"/>
            <a:ext cx="1818487" cy="891950"/>
            <a:chOff x="14" y="4251530"/>
            <a:chExt cx="1818487" cy="891950"/>
          </a:xfrm>
        </p:grpSpPr>
        <p:sp>
          <p:nvSpPr>
            <p:cNvPr id="337" name="Google Shape;337;p32"/>
            <p:cNvSpPr/>
            <p:nvPr/>
          </p:nvSpPr>
          <p:spPr>
            <a:xfrm rot="5400000" flipH="1">
              <a:off x="199098" y="4251530"/>
              <a:ext cx="703800" cy="703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rot="5400000">
              <a:off x="598255" y="3923234"/>
              <a:ext cx="622004" cy="1818487"/>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339"/>
        <p:cNvGrpSpPr/>
        <p:nvPr/>
      </p:nvGrpSpPr>
      <p:grpSpPr>
        <a:xfrm>
          <a:off x="0" y="0"/>
          <a:ext cx="0" cy="0"/>
          <a:chOff x="0" y="0"/>
          <a:chExt cx="0" cy="0"/>
        </a:xfrm>
      </p:grpSpPr>
      <p:sp>
        <p:nvSpPr>
          <p:cNvPr id="340" name="Google Shape;340;p33"/>
          <p:cNvSpPr txBox="1">
            <a:spLocks noGrp="1"/>
          </p:cNvSpPr>
          <p:nvPr>
            <p:ph type="subTitle" idx="1"/>
          </p:nvPr>
        </p:nvSpPr>
        <p:spPr>
          <a:xfrm>
            <a:off x="4191000" y="1702137"/>
            <a:ext cx="3852000" cy="10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1" name="Google Shape;341;p33"/>
          <p:cNvSpPr txBox="1">
            <a:spLocks noGrp="1"/>
          </p:cNvSpPr>
          <p:nvPr>
            <p:ph type="ctrTitle"/>
          </p:nvPr>
        </p:nvSpPr>
        <p:spPr>
          <a:xfrm flipH="1">
            <a:off x="4197350" y="910612"/>
            <a:ext cx="3852000" cy="927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2" name="Google Shape;342;p33"/>
          <p:cNvSpPr txBox="1"/>
          <p:nvPr/>
        </p:nvSpPr>
        <p:spPr>
          <a:xfrm>
            <a:off x="4559088" y="3366050"/>
            <a:ext cx="3115800" cy="7287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None/>
            </a:pPr>
            <a:r>
              <a:rPr lang="en" sz="1100">
                <a:solidFill>
                  <a:schemeClr val="dk1"/>
                </a:solidFill>
                <a:latin typeface="Lato"/>
                <a:ea typeface="Lato"/>
                <a:cs typeface="Lato"/>
                <a:sym typeface="Lato"/>
              </a:rPr>
              <a:t>CREDITS: This presentation template was created by </a:t>
            </a:r>
            <a:r>
              <a:rPr lang="en" sz="11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100" b="1">
                <a:solidFill>
                  <a:schemeClr val="dk1"/>
                </a:solidFill>
                <a:latin typeface="Lato"/>
                <a:ea typeface="Lato"/>
                <a:cs typeface="Lato"/>
                <a:sym typeface="Lato"/>
              </a:rPr>
              <a:t>,</a:t>
            </a:r>
            <a:r>
              <a:rPr lang="en" sz="1100">
                <a:solidFill>
                  <a:schemeClr val="dk1"/>
                </a:solidFill>
                <a:latin typeface="Lato"/>
                <a:ea typeface="Lato"/>
                <a:cs typeface="Lato"/>
                <a:sym typeface="Lato"/>
              </a:rPr>
              <a:t> including icons by </a:t>
            </a:r>
            <a:r>
              <a:rPr lang="en" sz="11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100">
                <a:solidFill>
                  <a:schemeClr val="dk1"/>
                </a:solidFill>
                <a:latin typeface="Lato"/>
                <a:ea typeface="Lato"/>
                <a:cs typeface="Lato"/>
                <a:sym typeface="Lato"/>
              </a:rPr>
              <a:t>, infographics &amp; images by </a:t>
            </a:r>
            <a:r>
              <a:rPr lang="en" sz="11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p:txBody>
      </p:sp>
      <p:sp>
        <p:nvSpPr>
          <p:cNvPr id="343" name="Google Shape;343;p33"/>
          <p:cNvSpPr/>
          <p:nvPr/>
        </p:nvSpPr>
        <p:spPr>
          <a:xfrm rot="5400000" flipH="1">
            <a:off x="-1130451" y="105946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41325" y="411510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8115641" y="4115101"/>
            <a:ext cx="1028349" cy="102840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lt1"/>
        </a:solidFill>
        <a:effectLst/>
      </p:bgPr>
    </p:bg>
    <p:spTree>
      <p:nvGrpSpPr>
        <p:cNvPr id="1" name="Shape 346"/>
        <p:cNvGrpSpPr/>
        <p:nvPr/>
      </p:nvGrpSpPr>
      <p:grpSpPr>
        <a:xfrm>
          <a:off x="0" y="0"/>
          <a:ext cx="0" cy="0"/>
          <a:chOff x="0" y="0"/>
          <a:chExt cx="0" cy="0"/>
        </a:xfrm>
      </p:grpSpPr>
      <p:sp>
        <p:nvSpPr>
          <p:cNvPr id="347" name="Google Shape;347;p34"/>
          <p:cNvSpPr/>
          <p:nvPr/>
        </p:nvSpPr>
        <p:spPr>
          <a:xfrm rot="-5400000" flipH="1">
            <a:off x="6743238" y="1254225"/>
            <a:ext cx="3793461"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flipH="1">
            <a:off x="8452811" y="4452300"/>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rot="-5400000">
            <a:off x="7573390" y="1105784"/>
            <a:ext cx="758100" cy="75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flipH="1">
            <a:off x="296474" y="43189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flipH="1">
            <a:off x="296474" y="769363"/>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rot="-5400000" flipH="1">
            <a:off x="526433" y="1444297"/>
            <a:ext cx="696900" cy="696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flipH="1">
            <a:off x="11" y="4003109"/>
            <a:ext cx="1140346" cy="114038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lt1"/>
        </a:solidFill>
        <a:effectLst/>
      </p:bgPr>
    </p:bg>
    <p:spTree>
      <p:nvGrpSpPr>
        <p:cNvPr id="1" name="Shape 354"/>
        <p:cNvGrpSpPr/>
        <p:nvPr/>
      </p:nvGrpSpPr>
      <p:grpSpPr>
        <a:xfrm>
          <a:off x="0" y="0"/>
          <a:ext cx="0" cy="0"/>
          <a:chOff x="0" y="0"/>
          <a:chExt cx="0" cy="0"/>
        </a:xfrm>
      </p:grpSpPr>
      <p:sp>
        <p:nvSpPr>
          <p:cNvPr id="355" name="Google Shape;355;p35"/>
          <p:cNvSpPr/>
          <p:nvPr/>
        </p:nvSpPr>
        <p:spPr>
          <a:xfrm rot="-5400000">
            <a:off x="7273712" y="90661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rot="5400000" flipH="1">
            <a:off x="2244544" y="3805975"/>
            <a:ext cx="758100" cy="75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rot="-5400000" flipH="1">
            <a:off x="1706073" y="2089580"/>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rot="5400000">
            <a:off x="888564"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rot="-5400000">
            <a:off x="-293774" y="97734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rot="-5400000">
            <a:off x="48309" y="97734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64"/>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365"/>
        <p:cNvGrpSpPr/>
        <p:nvPr/>
      </p:nvGrpSpPr>
      <p:grpSpPr>
        <a:xfrm>
          <a:off x="0" y="0"/>
          <a:ext cx="0" cy="0"/>
          <a:chOff x="0" y="0"/>
          <a:chExt cx="0" cy="0"/>
        </a:xfrm>
      </p:grpSpPr>
      <p:sp>
        <p:nvSpPr>
          <p:cNvPr id="366" name="Google Shape;366;p38"/>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Arial"/>
              <a:buNone/>
              <a:defRPr>
                <a:solidFill>
                  <a:schemeClr val="lt1"/>
                </a:solidFill>
                <a:latin typeface="Arial"/>
                <a:ea typeface="Arial"/>
                <a:cs typeface="Arial"/>
                <a:sym typeface="Arial"/>
              </a:defRPr>
            </a:lvl1pPr>
            <a:lvl2pPr lvl="1">
              <a:spcBef>
                <a:spcPts val="0"/>
              </a:spcBef>
              <a:spcAft>
                <a:spcPts val="0"/>
              </a:spcAft>
              <a:buSzPts val="2400"/>
              <a:buFont typeface="Arial"/>
              <a:buNone/>
              <a:defRPr>
                <a:latin typeface="Arial"/>
                <a:ea typeface="Arial"/>
                <a:cs typeface="Arial"/>
                <a:sym typeface="Arial"/>
              </a:defRPr>
            </a:lvl2pPr>
            <a:lvl3pPr lvl="2">
              <a:spcBef>
                <a:spcPts val="0"/>
              </a:spcBef>
              <a:spcAft>
                <a:spcPts val="0"/>
              </a:spcAft>
              <a:buSzPts val="2400"/>
              <a:buFont typeface="Arial"/>
              <a:buNone/>
              <a:defRPr>
                <a:latin typeface="Arial"/>
                <a:ea typeface="Arial"/>
                <a:cs typeface="Arial"/>
                <a:sym typeface="Arial"/>
              </a:defRPr>
            </a:lvl3pPr>
            <a:lvl4pPr lvl="3">
              <a:spcBef>
                <a:spcPts val="0"/>
              </a:spcBef>
              <a:spcAft>
                <a:spcPts val="0"/>
              </a:spcAft>
              <a:buSzPts val="2400"/>
              <a:buFont typeface="Arial"/>
              <a:buNone/>
              <a:defRPr>
                <a:latin typeface="Arial"/>
                <a:ea typeface="Arial"/>
                <a:cs typeface="Arial"/>
                <a:sym typeface="Arial"/>
              </a:defRPr>
            </a:lvl4pPr>
            <a:lvl5pPr lvl="4">
              <a:spcBef>
                <a:spcPts val="0"/>
              </a:spcBef>
              <a:spcAft>
                <a:spcPts val="0"/>
              </a:spcAft>
              <a:buSzPts val="2400"/>
              <a:buFont typeface="Arial"/>
              <a:buNone/>
              <a:defRPr>
                <a:latin typeface="Arial"/>
                <a:ea typeface="Arial"/>
                <a:cs typeface="Arial"/>
                <a:sym typeface="Arial"/>
              </a:defRPr>
            </a:lvl5pPr>
            <a:lvl6pPr lvl="5">
              <a:spcBef>
                <a:spcPts val="0"/>
              </a:spcBef>
              <a:spcAft>
                <a:spcPts val="0"/>
              </a:spcAft>
              <a:buSzPts val="2400"/>
              <a:buFont typeface="Arial"/>
              <a:buNone/>
              <a:defRPr>
                <a:latin typeface="Arial"/>
                <a:ea typeface="Arial"/>
                <a:cs typeface="Arial"/>
                <a:sym typeface="Arial"/>
              </a:defRPr>
            </a:lvl6pPr>
            <a:lvl7pPr lvl="6">
              <a:spcBef>
                <a:spcPts val="0"/>
              </a:spcBef>
              <a:spcAft>
                <a:spcPts val="0"/>
              </a:spcAft>
              <a:buSzPts val="2400"/>
              <a:buFont typeface="Arial"/>
              <a:buNone/>
              <a:defRPr>
                <a:latin typeface="Arial"/>
                <a:ea typeface="Arial"/>
                <a:cs typeface="Arial"/>
                <a:sym typeface="Arial"/>
              </a:defRPr>
            </a:lvl7pPr>
            <a:lvl8pPr lvl="7">
              <a:spcBef>
                <a:spcPts val="0"/>
              </a:spcBef>
              <a:spcAft>
                <a:spcPts val="0"/>
              </a:spcAft>
              <a:buSzPts val="2400"/>
              <a:buFont typeface="Arial"/>
              <a:buNone/>
              <a:defRPr>
                <a:latin typeface="Arial"/>
                <a:ea typeface="Arial"/>
                <a:cs typeface="Arial"/>
                <a:sym typeface="Arial"/>
              </a:defRPr>
            </a:lvl8pPr>
            <a:lvl9pPr lvl="8">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0"/>
        <p:cNvGrpSpPr/>
        <p:nvPr/>
      </p:nvGrpSpPr>
      <p:grpSpPr>
        <a:xfrm>
          <a:off x="0" y="0"/>
          <a:ext cx="0" cy="0"/>
          <a:chOff x="0" y="0"/>
          <a:chExt cx="0" cy="0"/>
        </a:xfrm>
      </p:grpSpPr>
      <p:sp>
        <p:nvSpPr>
          <p:cNvPr id="371" name="Google Shape;371;p40"/>
          <p:cNvSpPr txBox="1">
            <a:spLocks noGrp="1"/>
          </p:cNvSpPr>
          <p:nvPr>
            <p:ph type="ctrTitle"/>
          </p:nvPr>
        </p:nvSpPr>
        <p:spPr>
          <a:xfrm>
            <a:off x="713100" y="1527950"/>
            <a:ext cx="7243500" cy="168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800"/>
              <a:buNone/>
              <a:defRPr sz="5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2" name="Google Shape;372;p40"/>
          <p:cNvSpPr txBox="1">
            <a:spLocks noGrp="1"/>
          </p:cNvSpPr>
          <p:nvPr>
            <p:ph type="subTitle" idx="1"/>
          </p:nvPr>
        </p:nvSpPr>
        <p:spPr>
          <a:xfrm>
            <a:off x="713100" y="3098850"/>
            <a:ext cx="7243500" cy="40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73" name="Google Shape;373;p40"/>
          <p:cNvSpPr/>
          <p:nvPr/>
        </p:nvSpPr>
        <p:spPr>
          <a:xfrm>
            <a:off x="-191925" y="-44635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7931073" y="3930531"/>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5"/>
        <p:cNvGrpSpPr/>
        <p:nvPr/>
      </p:nvGrpSpPr>
      <p:grpSpPr>
        <a:xfrm>
          <a:off x="0" y="0"/>
          <a:ext cx="0" cy="0"/>
          <a:chOff x="0" y="0"/>
          <a:chExt cx="0" cy="0"/>
        </a:xfrm>
      </p:grpSpPr>
      <p:sp>
        <p:nvSpPr>
          <p:cNvPr id="376" name="Google Shape;376;p41"/>
          <p:cNvSpPr txBox="1">
            <a:spLocks noGrp="1"/>
          </p:cNvSpPr>
          <p:nvPr>
            <p:ph type="title"/>
          </p:nvPr>
        </p:nvSpPr>
        <p:spPr>
          <a:xfrm>
            <a:off x="912075" y="2689500"/>
            <a:ext cx="4676100" cy="808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7" name="Google Shape;377;p41"/>
          <p:cNvSpPr txBox="1">
            <a:spLocks noGrp="1"/>
          </p:cNvSpPr>
          <p:nvPr>
            <p:ph type="title" idx="2" hasCustomPrompt="1"/>
          </p:nvPr>
        </p:nvSpPr>
        <p:spPr>
          <a:xfrm>
            <a:off x="1021075" y="1395800"/>
            <a:ext cx="1322100" cy="11040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78" name="Google Shape;378;p41"/>
          <p:cNvSpPr txBox="1">
            <a:spLocks noGrp="1"/>
          </p:cNvSpPr>
          <p:nvPr>
            <p:ph type="subTitle" idx="1"/>
          </p:nvPr>
        </p:nvSpPr>
        <p:spPr>
          <a:xfrm>
            <a:off x="912075" y="3402312"/>
            <a:ext cx="4676100" cy="36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9" name="Google Shape;379;p41"/>
          <p:cNvSpPr/>
          <p:nvPr/>
        </p:nvSpPr>
        <p:spPr>
          <a:xfrm rot="-5400000">
            <a:off x="7296737" y="105946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9234" y="-9234"/>
            <a:ext cx="691200" cy="69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flipH="1">
            <a:off x="-9245" y="3930531"/>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41"/>
          <p:cNvGrpSpPr/>
          <p:nvPr/>
        </p:nvGrpSpPr>
        <p:grpSpPr>
          <a:xfrm>
            <a:off x="4345977" y="3805975"/>
            <a:ext cx="4798022" cy="1337528"/>
            <a:chOff x="4345977" y="3805975"/>
            <a:chExt cx="4798022" cy="1337528"/>
          </a:xfrm>
        </p:grpSpPr>
        <p:sp>
          <p:nvSpPr>
            <p:cNvPr id="383" name="Google Shape;383;p41"/>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6"/>
        <p:cNvGrpSpPr/>
        <p:nvPr/>
      </p:nvGrpSpPr>
      <p:grpSpPr>
        <a:xfrm>
          <a:off x="0" y="0"/>
          <a:ext cx="0" cy="0"/>
          <a:chOff x="0" y="0"/>
          <a:chExt cx="0" cy="0"/>
        </a:xfrm>
      </p:grpSpPr>
      <p:sp>
        <p:nvSpPr>
          <p:cNvPr id="387" name="Google Shape;387;p4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8" name="Google Shape;388;p42"/>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5"/>
              </a:buClr>
              <a:buSzPts val="1400"/>
              <a:buFont typeface="Livvic"/>
              <a:buChar char="●"/>
              <a:defRPr sz="2400">
                <a:solidFill>
                  <a:schemeClr val="dk1"/>
                </a:solidFill>
                <a:latin typeface="Itim"/>
                <a:ea typeface="Itim"/>
                <a:cs typeface="Itim"/>
                <a:sym typeface="Itim"/>
              </a:defRPr>
            </a:lvl1pPr>
            <a:lvl2pPr marL="914400" lvl="1" indent="-317500" rtl="0">
              <a:lnSpc>
                <a:spcPct val="100000"/>
              </a:lnSpc>
              <a:spcBef>
                <a:spcPts val="0"/>
              </a:spcBef>
              <a:spcAft>
                <a:spcPts val="0"/>
              </a:spcAft>
              <a:buClr>
                <a:schemeClr val="dk1"/>
              </a:buClr>
              <a:buSzPts val="1400"/>
              <a:buFont typeface="Roboto Condensed Light"/>
              <a:buChar char="○"/>
              <a:defRPr>
                <a:solidFill>
                  <a:schemeClr val="dk1"/>
                </a:solidFill>
              </a:defRPr>
            </a:lvl2pPr>
            <a:lvl3pPr marL="1371600" lvl="2" indent="-317500" rtl="0">
              <a:lnSpc>
                <a:spcPct val="100000"/>
              </a:lnSpc>
              <a:spcBef>
                <a:spcPts val="0"/>
              </a:spcBef>
              <a:spcAft>
                <a:spcPts val="0"/>
              </a:spcAft>
              <a:buClr>
                <a:schemeClr val="dk1"/>
              </a:buClr>
              <a:buSzPts val="1400"/>
              <a:buFont typeface="Roboto Condensed Light"/>
              <a:buChar char="■"/>
              <a:defRPr>
                <a:solidFill>
                  <a:schemeClr val="dk1"/>
                </a:solidFill>
              </a:defRPr>
            </a:lvl3pPr>
            <a:lvl4pPr marL="1828800" lvl="3" indent="-317500" rtl="0">
              <a:lnSpc>
                <a:spcPct val="100000"/>
              </a:lnSpc>
              <a:spcBef>
                <a:spcPts val="0"/>
              </a:spcBef>
              <a:spcAft>
                <a:spcPts val="0"/>
              </a:spcAft>
              <a:buClr>
                <a:schemeClr val="dk1"/>
              </a:buClr>
              <a:buSzPts val="1400"/>
              <a:buFont typeface="Roboto Condensed Light"/>
              <a:buChar char="●"/>
              <a:defRPr>
                <a:solidFill>
                  <a:schemeClr val="dk1"/>
                </a:solidFill>
              </a:defRPr>
            </a:lvl4pPr>
            <a:lvl5pPr marL="2286000" lvl="4" indent="-317500" rtl="0">
              <a:lnSpc>
                <a:spcPct val="100000"/>
              </a:lnSpc>
              <a:spcBef>
                <a:spcPts val="0"/>
              </a:spcBef>
              <a:spcAft>
                <a:spcPts val="0"/>
              </a:spcAft>
              <a:buClr>
                <a:schemeClr val="dk1"/>
              </a:buClr>
              <a:buSzPts val="1400"/>
              <a:buFont typeface="Roboto Condensed Light"/>
              <a:buChar char="○"/>
              <a:defRPr>
                <a:solidFill>
                  <a:schemeClr val="dk1"/>
                </a:solidFill>
              </a:defRPr>
            </a:lvl5pPr>
            <a:lvl6pPr marL="2743200" lvl="5" indent="-317500" rtl="0">
              <a:lnSpc>
                <a:spcPct val="100000"/>
              </a:lnSpc>
              <a:spcBef>
                <a:spcPts val="0"/>
              </a:spcBef>
              <a:spcAft>
                <a:spcPts val="0"/>
              </a:spcAft>
              <a:buClr>
                <a:schemeClr val="dk1"/>
              </a:buClr>
              <a:buSzPts val="1400"/>
              <a:buFont typeface="Roboto Condensed Light"/>
              <a:buChar char="■"/>
              <a:defRPr>
                <a:solidFill>
                  <a:schemeClr val="dk1"/>
                </a:solidFill>
              </a:defRPr>
            </a:lvl6pPr>
            <a:lvl7pPr marL="3200400" lvl="6" indent="-317500" rtl="0">
              <a:lnSpc>
                <a:spcPct val="100000"/>
              </a:lnSpc>
              <a:spcBef>
                <a:spcPts val="0"/>
              </a:spcBef>
              <a:spcAft>
                <a:spcPts val="0"/>
              </a:spcAft>
              <a:buClr>
                <a:schemeClr val="dk1"/>
              </a:buClr>
              <a:buSzPts val="1400"/>
              <a:buFont typeface="Roboto Condensed Light"/>
              <a:buChar char="●"/>
              <a:defRPr>
                <a:solidFill>
                  <a:schemeClr val="dk1"/>
                </a:solidFill>
              </a:defRPr>
            </a:lvl7pPr>
            <a:lvl8pPr marL="3657600" lvl="7" indent="-317500" rtl="0">
              <a:lnSpc>
                <a:spcPct val="100000"/>
              </a:lnSpc>
              <a:spcBef>
                <a:spcPts val="0"/>
              </a:spcBef>
              <a:spcAft>
                <a:spcPts val="0"/>
              </a:spcAft>
              <a:buClr>
                <a:schemeClr val="dk1"/>
              </a:buClr>
              <a:buSzPts val="1400"/>
              <a:buFont typeface="Roboto Condensed Light"/>
              <a:buChar char="○"/>
              <a:defRPr>
                <a:solidFill>
                  <a:schemeClr val="dk1"/>
                </a:solidFill>
              </a:defRPr>
            </a:lvl8pPr>
            <a:lvl9pPr marL="4114800" lvl="8" indent="-317500" rtl="0">
              <a:lnSpc>
                <a:spcPct val="100000"/>
              </a:lnSpc>
              <a:spcBef>
                <a:spcPts val="0"/>
              </a:spcBef>
              <a:spcAft>
                <a:spcPts val="0"/>
              </a:spcAft>
              <a:buClr>
                <a:schemeClr val="dk1"/>
              </a:buClr>
              <a:buSzPts val="1400"/>
              <a:buFont typeface="Roboto Condensed Light"/>
              <a:buChar char="■"/>
              <a:defRPr>
                <a:solidFill>
                  <a:schemeClr val="dk1"/>
                </a:solidFill>
              </a:defRPr>
            </a:lvl9pPr>
          </a:lstStyle>
          <a:p>
            <a:endParaRPr/>
          </a:p>
        </p:txBody>
      </p:sp>
      <p:grpSp>
        <p:nvGrpSpPr>
          <p:cNvPr id="389" name="Google Shape;389;p42"/>
          <p:cNvGrpSpPr/>
          <p:nvPr/>
        </p:nvGrpSpPr>
        <p:grpSpPr>
          <a:xfrm>
            <a:off x="-8" y="-8625"/>
            <a:ext cx="1772945" cy="1161098"/>
            <a:chOff x="-8" y="-8625"/>
            <a:chExt cx="1772945" cy="1161098"/>
          </a:xfrm>
        </p:grpSpPr>
        <p:sp>
          <p:nvSpPr>
            <p:cNvPr id="390" name="Google Shape;390;p42"/>
            <p:cNvSpPr/>
            <p:nvPr/>
          </p:nvSpPr>
          <p:spPr>
            <a:xfrm rot="10800000">
              <a:off x="-8" y="560430"/>
              <a:ext cx="592044" cy="59204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rot="-5400000">
              <a:off x="336395" y="-344996"/>
              <a:ext cx="1100164" cy="1772920"/>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rot="-5400000">
              <a:off x="286901" y="-295519"/>
              <a:ext cx="604328" cy="117811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42"/>
          <p:cNvGrpSpPr/>
          <p:nvPr/>
        </p:nvGrpSpPr>
        <p:grpSpPr>
          <a:xfrm>
            <a:off x="8258872" y="2913501"/>
            <a:ext cx="885128" cy="1770015"/>
            <a:chOff x="8258872" y="433726"/>
            <a:chExt cx="885128" cy="1770015"/>
          </a:xfrm>
        </p:grpSpPr>
        <p:sp>
          <p:nvSpPr>
            <p:cNvPr id="394" name="Google Shape;394;p42"/>
            <p:cNvSpPr/>
            <p:nvPr/>
          </p:nvSpPr>
          <p:spPr>
            <a:xfrm rot="5400000">
              <a:off x="7816428" y="876170"/>
              <a:ext cx="1770015" cy="88512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rot="5400000">
              <a:off x="8376688" y="1062928"/>
              <a:ext cx="1023050" cy="511575"/>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5"/>
          <p:cNvSpPr txBox="1">
            <a:spLocks noGrp="1"/>
          </p:cNvSpPr>
          <p:nvPr>
            <p:ph type="subTitle" idx="1"/>
          </p:nvPr>
        </p:nvSpPr>
        <p:spPr>
          <a:xfrm>
            <a:off x="1692227" y="27605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7" name="Google Shape;37;p5"/>
          <p:cNvSpPr txBox="1">
            <a:spLocks noGrp="1"/>
          </p:cNvSpPr>
          <p:nvPr>
            <p:ph type="subTitle" idx="2"/>
          </p:nvPr>
        </p:nvSpPr>
        <p:spPr>
          <a:xfrm>
            <a:off x="4896077" y="27605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 name="Google Shape;38;p5"/>
          <p:cNvSpPr txBox="1">
            <a:spLocks noGrp="1"/>
          </p:cNvSpPr>
          <p:nvPr>
            <p:ph type="subTitle" idx="3"/>
          </p:nvPr>
        </p:nvSpPr>
        <p:spPr>
          <a:xfrm>
            <a:off x="1692225" y="2411635"/>
            <a:ext cx="2555700" cy="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Font typeface="Anton"/>
              <a:buNone/>
              <a:defRPr sz="2400" b="1">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subTitle" idx="4"/>
          </p:nvPr>
        </p:nvSpPr>
        <p:spPr>
          <a:xfrm>
            <a:off x="4896075" y="2411635"/>
            <a:ext cx="2555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5"/>
          <p:cNvSpPr/>
          <p:nvPr/>
        </p:nvSpPr>
        <p:spPr>
          <a:xfrm>
            <a:off x="0" y="0"/>
            <a:ext cx="691200" cy="691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7921839" y="3921297"/>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27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6"/>
        <p:cNvGrpSpPr/>
        <p:nvPr/>
      </p:nvGrpSpPr>
      <p:grpSpPr>
        <a:xfrm>
          <a:off x="0" y="0"/>
          <a:ext cx="0" cy="0"/>
          <a:chOff x="0" y="0"/>
          <a:chExt cx="0" cy="0"/>
        </a:xfrm>
      </p:grpSpPr>
      <p:sp>
        <p:nvSpPr>
          <p:cNvPr id="397" name="Google Shape;397;p4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8" name="Google Shape;398;p43"/>
          <p:cNvSpPr txBox="1">
            <a:spLocks noGrp="1"/>
          </p:cNvSpPr>
          <p:nvPr>
            <p:ph type="subTitle" idx="1"/>
          </p:nvPr>
        </p:nvSpPr>
        <p:spPr>
          <a:xfrm>
            <a:off x="1692227" y="27605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99" name="Google Shape;399;p43"/>
          <p:cNvSpPr txBox="1">
            <a:spLocks noGrp="1"/>
          </p:cNvSpPr>
          <p:nvPr>
            <p:ph type="subTitle" idx="2"/>
          </p:nvPr>
        </p:nvSpPr>
        <p:spPr>
          <a:xfrm>
            <a:off x="4896077" y="27605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00" name="Google Shape;400;p43"/>
          <p:cNvSpPr txBox="1">
            <a:spLocks noGrp="1"/>
          </p:cNvSpPr>
          <p:nvPr>
            <p:ph type="subTitle" idx="3"/>
          </p:nvPr>
        </p:nvSpPr>
        <p:spPr>
          <a:xfrm>
            <a:off x="1692225" y="2411635"/>
            <a:ext cx="2555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1" name="Google Shape;401;p43"/>
          <p:cNvSpPr txBox="1">
            <a:spLocks noGrp="1"/>
          </p:cNvSpPr>
          <p:nvPr>
            <p:ph type="subTitle" idx="4"/>
          </p:nvPr>
        </p:nvSpPr>
        <p:spPr>
          <a:xfrm>
            <a:off x="4896075" y="2411635"/>
            <a:ext cx="2555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2" name="Google Shape;402;p43"/>
          <p:cNvSpPr/>
          <p:nvPr/>
        </p:nvSpPr>
        <p:spPr>
          <a:xfrm>
            <a:off x="0" y="0"/>
            <a:ext cx="691200" cy="691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3"/>
          <p:cNvSpPr/>
          <p:nvPr/>
        </p:nvSpPr>
        <p:spPr>
          <a:xfrm>
            <a:off x="7921839" y="3921297"/>
            <a:ext cx="1222153" cy="122220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3"/>
          <p:cNvSpPr/>
          <p:nvPr/>
        </p:nvSpPr>
        <p:spPr>
          <a:xfrm>
            <a:off x="-527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4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7" name="Google Shape;407;p44"/>
          <p:cNvSpPr/>
          <p:nvPr/>
        </p:nvSpPr>
        <p:spPr>
          <a:xfrm rot="5400000" flipH="1">
            <a:off x="8107364" y="4106900"/>
            <a:ext cx="1382068" cy="69112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4"/>
          <p:cNvSpPr/>
          <p:nvPr/>
        </p:nvSpPr>
        <p:spPr>
          <a:xfrm flipH="1">
            <a:off x="8452792" y="0"/>
            <a:ext cx="691200" cy="691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flipH="1">
            <a:off x="166449" y="160950"/>
            <a:ext cx="691200" cy="69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rot="-5400000" flipH="1">
            <a:off x="383111" y="3953363"/>
            <a:ext cx="807025" cy="157324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1"/>
        <p:cNvGrpSpPr/>
        <p:nvPr/>
      </p:nvGrpSpPr>
      <p:grpSpPr>
        <a:xfrm>
          <a:off x="0" y="0"/>
          <a:ext cx="0" cy="0"/>
          <a:chOff x="0" y="0"/>
          <a:chExt cx="0" cy="0"/>
        </a:xfrm>
      </p:grpSpPr>
      <p:sp>
        <p:nvSpPr>
          <p:cNvPr id="412" name="Google Shape;412;p45"/>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413" name="Google Shape;413;p45"/>
          <p:cNvSpPr txBox="1">
            <a:spLocks noGrp="1"/>
          </p:cNvSpPr>
          <p:nvPr>
            <p:ph type="subTitle" idx="1"/>
          </p:nvPr>
        </p:nvSpPr>
        <p:spPr>
          <a:xfrm>
            <a:off x="2399100" y="1523688"/>
            <a:ext cx="4345800" cy="20961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accent5"/>
              </a:buClr>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
        <p:nvSpPr>
          <p:cNvPr id="414" name="Google Shape;414;p45"/>
          <p:cNvSpPr/>
          <p:nvPr/>
        </p:nvSpPr>
        <p:spPr>
          <a:xfrm rot="10800000">
            <a:off x="7" y="3"/>
            <a:ext cx="978691" cy="978747"/>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5"/>
          <p:cNvSpPr/>
          <p:nvPr/>
        </p:nvSpPr>
        <p:spPr>
          <a:xfrm>
            <a:off x="7" y="2"/>
            <a:ext cx="495300" cy="495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45"/>
          <p:cNvGrpSpPr/>
          <p:nvPr/>
        </p:nvGrpSpPr>
        <p:grpSpPr>
          <a:xfrm>
            <a:off x="297682" y="4277964"/>
            <a:ext cx="1093072" cy="865499"/>
            <a:chOff x="297682" y="4277964"/>
            <a:chExt cx="1093072" cy="865499"/>
          </a:xfrm>
        </p:grpSpPr>
        <p:sp>
          <p:nvSpPr>
            <p:cNvPr id="417" name="Google Shape;417;p45"/>
            <p:cNvSpPr/>
            <p:nvPr/>
          </p:nvSpPr>
          <p:spPr>
            <a:xfrm rot="10800000">
              <a:off x="297682" y="4596836"/>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5"/>
            <p:cNvSpPr/>
            <p:nvPr/>
          </p:nvSpPr>
          <p:spPr>
            <a:xfrm rot="10800000">
              <a:off x="297682" y="4277964"/>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45"/>
          <p:cNvSpPr/>
          <p:nvPr/>
        </p:nvSpPr>
        <p:spPr>
          <a:xfrm flipH="1">
            <a:off x="6176666" y="4236361"/>
            <a:ext cx="2481685"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5"/>
          <p:cNvSpPr/>
          <p:nvPr/>
        </p:nvSpPr>
        <p:spPr>
          <a:xfrm flipH="1">
            <a:off x="5388283" y="4310100"/>
            <a:ext cx="3808967" cy="871672"/>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5"/>
          <p:cNvSpPr/>
          <p:nvPr/>
        </p:nvSpPr>
        <p:spPr>
          <a:xfrm flipH="1">
            <a:off x="5859568" y="4203401"/>
            <a:ext cx="633600" cy="633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2"/>
        <p:cNvGrpSpPr/>
        <p:nvPr/>
      </p:nvGrpSpPr>
      <p:grpSpPr>
        <a:xfrm>
          <a:off x="0" y="0"/>
          <a:ext cx="0" cy="0"/>
          <a:chOff x="0" y="0"/>
          <a:chExt cx="0" cy="0"/>
        </a:xfrm>
      </p:grpSpPr>
      <p:sp>
        <p:nvSpPr>
          <p:cNvPr id="423" name="Google Shape;423;p46"/>
          <p:cNvSpPr txBox="1">
            <a:spLocks noGrp="1"/>
          </p:cNvSpPr>
          <p:nvPr>
            <p:ph type="title"/>
          </p:nvPr>
        </p:nvSpPr>
        <p:spPr>
          <a:xfrm>
            <a:off x="1786875" y="1382700"/>
            <a:ext cx="5570100" cy="23781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4" name="Google Shape;424;p46"/>
          <p:cNvSpPr/>
          <p:nvPr/>
        </p:nvSpPr>
        <p:spPr>
          <a:xfrm rot="-5400000" flipH="1">
            <a:off x="8194753" y="4194247"/>
            <a:ext cx="949222" cy="949278"/>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rot="-5400000">
            <a:off x="393526"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rot="-5400000">
            <a:off x="335626"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46"/>
          <p:cNvGrpSpPr/>
          <p:nvPr/>
        </p:nvGrpSpPr>
        <p:grpSpPr>
          <a:xfrm>
            <a:off x="-41325" y="4119504"/>
            <a:ext cx="5450058" cy="1062459"/>
            <a:chOff x="-41325" y="3921300"/>
            <a:chExt cx="6465842" cy="1260481"/>
          </a:xfrm>
        </p:grpSpPr>
        <p:sp>
          <p:nvSpPr>
            <p:cNvPr id="428" name="Google Shape;428;p46"/>
            <p:cNvSpPr/>
            <p:nvPr/>
          </p:nvSpPr>
          <p:spPr>
            <a:xfrm>
              <a:off x="691200" y="3921300"/>
              <a:ext cx="4132156" cy="122219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41325" y="4024975"/>
              <a:ext cx="6465842"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4026175" y="3921300"/>
              <a:ext cx="758100" cy="75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1"/>
        <p:cNvGrpSpPr/>
        <p:nvPr/>
      </p:nvGrpSpPr>
      <p:grpSpPr>
        <a:xfrm>
          <a:off x="0" y="0"/>
          <a:ext cx="0" cy="0"/>
          <a:chOff x="0" y="0"/>
          <a:chExt cx="0" cy="0"/>
        </a:xfrm>
      </p:grpSpPr>
      <p:sp>
        <p:nvSpPr>
          <p:cNvPr id="432" name="Google Shape;432;p47"/>
          <p:cNvSpPr txBox="1">
            <a:spLocks noGrp="1"/>
          </p:cNvSpPr>
          <p:nvPr>
            <p:ph type="title"/>
          </p:nvPr>
        </p:nvSpPr>
        <p:spPr>
          <a:xfrm>
            <a:off x="2413712" y="1803225"/>
            <a:ext cx="4316700" cy="1139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72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33" name="Google Shape;433;p47"/>
          <p:cNvSpPr txBox="1">
            <a:spLocks noGrp="1"/>
          </p:cNvSpPr>
          <p:nvPr>
            <p:ph type="subTitle" idx="1"/>
          </p:nvPr>
        </p:nvSpPr>
        <p:spPr>
          <a:xfrm>
            <a:off x="2413600" y="2790400"/>
            <a:ext cx="4316700" cy="7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400"/>
              <a:buFont typeface="Lato"/>
              <a:buChar char="●"/>
              <a:defRPr sz="1600">
                <a:solidFill>
                  <a:schemeClr val="dk1"/>
                </a:solidFill>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434" name="Google Shape;434;p47"/>
          <p:cNvSpPr/>
          <p:nvPr/>
        </p:nvSpPr>
        <p:spPr>
          <a:xfrm>
            <a:off x="0" y="4452300"/>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47"/>
          <p:cNvGrpSpPr/>
          <p:nvPr/>
        </p:nvGrpSpPr>
        <p:grpSpPr>
          <a:xfrm>
            <a:off x="5408750" y="3536800"/>
            <a:ext cx="3793461" cy="1644981"/>
            <a:chOff x="5408750" y="3536800"/>
            <a:chExt cx="3793461" cy="1644981"/>
          </a:xfrm>
        </p:grpSpPr>
        <p:sp>
          <p:nvSpPr>
            <p:cNvPr id="436" name="Google Shape;436;p47"/>
            <p:cNvSpPr/>
            <p:nvPr/>
          </p:nvSpPr>
          <p:spPr>
            <a:xfrm flipH="1">
              <a:off x="5408750" y="4024975"/>
              <a:ext cx="3793461"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7"/>
            <p:cNvSpPr/>
            <p:nvPr/>
          </p:nvSpPr>
          <p:spPr>
            <a:xfrm>
              <a:off x="7307450" y="3536800"/>
              <a:ext cx="758100" cy="75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47"/>
          <p:cNvSpPr/>
          <p:nvPr/>
        </p:nvSpPr>
        <p:spPr>
          <a:xfrm rot="-5400000">
            <a:off x="8276347" y="3"/>
            <a:ext cx="867655" cy="86767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9"/>
        <p:cNvGrpSpPr/>
        <p:nvPr/>
      </p:nvGrpSpPr>
      <p:grpSpPr>
        <a:xfrm>
          <a:off x="0" y="0"/>
          <a:ext cx="0" cy="0"/>
          <a:chOff x="0" y="0"/>
          <a:chExt cx="0" cy="0"/>
        </a:xfrm>
      </p:grpSpPr>
      <p:sp>
        <p:nvSpPr>
          <p:cNvPr id="440" name="Google Shape;440;p48"/>
          <p:cNvSpPr txBox="1">
            <a:spLocks noGrp="1"/>
          </p:cNvSpPr>
          <p:nvPr>
            <p:ph type="title"/>
          </p:nvPr>
        </p:nvSpPr>
        <p:spPr>
          <a:xfrm>
            <a:off x="720000" y="616200"/>
            <a:ext cx="3852000" cy="9312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1" name="Google Shape;441;p48"/>
          <p:cNvSpPr/>
          <p:nvPr/>
        </p:nvSpPr>
        <p:spPr>
          <a:xfrm rot="5400000">
            <a:off x="-6571" y="4118375"/>
            <a:ext cx="1034819" cy="103481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8"/>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8"/>
          <p:cNvSpPr/>
          <p:nvPr/>
        </p:nvSpPr>
        <p:spPr>
          <a:xfrm>
            <a:off x="8104496" y="372579"/>
            <a:ext cx="639000" cy="63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4"/>
        <p:cNvGrpSpPr/>
        <p:nvPr/>
      </p:nvGrpSpPr>
      <p:grpSpPr>
        <a:xfrm>
          <a:off x="0" y="0"/>
          <a:ext cx="0" cy="0"/>
          <a:chOff x="0" y="0"/>
          <a:chExt cx="0" cy="0"/>
        </a:xfrm>
      </p:grpSpPr>
      <p:sp>
        <p:nvSpPr>
          <p:cNvPr id="445" name="Google Shape;445;p49"/>
          <p:cNvSpPr txBox="1">
            <a:spLocks noGrp="1"/>
          </p:cNvSpPr>
          <p:nvPr>
            <p:ph type="title" hasCustomPrompt="1"/>
          </p:nvPr>
        </p:nvSpPr>
        <p:spPr>
          <a:xfrm>
            <a:off x="1519799" y="1622625"/>
            <a:ext cx="6104400" cy="115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46" name="Google Shape;446;p49"/>
          <p:cNvSpPr txBox="1">
            <a:spLocks noGrp="1"/>
          </p:cNvSpPr>
          <p:nvPr>
            <p:ph type="subTitle" idx="1"/>
          </p:nvPr>
        </p:nvSpPr>
        <p:spPr>
          <a:xfrm>
            <a:off x="1519801" y="2671825"/>
            <a:ext cx="6104400" cy="37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7" name="Google Shape;447;p49"/>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9"/>
          <p:cNvSpPr/>
          <p:nvPr/>
        </p:nvSpPr>
        <p:spPr>
          <a:xfrm rot="10800000">
            <a:off x="-76192" y="657130"/>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9"/>
          <p:cNvSpPr/>
          <p:nvPr/>
        </p:nvSpPr>
        <p:spPr>
          <a:xfrm rot="-5400000">
            <a:off x="317351"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9"/>
          <p:cNvSpPr/>
          <p:nvPr/>
        </p:nvSpPr>
        <p:spPr>
          <a:xfrm rot="-5400000">
            <a:off x="259451"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9"/>
          <p:cNvSpPr/>
          <p:nvPr/>
        </p:nvSpPr>
        <p:spPr>
          <a:xfrm rot="5400000">
            <a:off x="7605931" y="647191"/>
            <a:ext cx="2075291" cy="103778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9"/>
          <p:cNvSpPr/>
          <p:nvPr/>
        </p:nvSpPr>
        <p:spPr>
          <a:xfrm rot="5400000">
            <a:off x="8262809" y="866165"/>
            <a:ext cx="1199509" cy="59981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49"/>
          <p:cNvGrpSpPr/>
          <p:nvPr/>
        </p:nvGrpSpPr>
        <p:grpSpPr>
          <a:xfrm flipH="1">
            <a:off x="22" y="3901584"/>
            <a:ext cx="4454963" cy="1241894"/>
            <a:chOff x="4345977" y="3805975"/>
            <a:chExt cx="4798022" cy="1337528"/>
          </a:xfrm>
        </p:grpSpPr>
        <p:sp>
          <p:nvSpPr>
            <p:cNvPr id="454" name="Google Shape;454;p49"/>
            <p:cNvSpPr/>
            <p:nvPr/>
          </p:nvSpPr>
          <p:spPr>
            <a:xfrm rot="-5400000">
              <a:off x="6117181" y="3805975"/>
              <a:ext cx="758100" cy="75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9"/>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9"/>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58"/>
        <p:cNvGrpSpPr/>
        <p:nvPr/>
      </p:nvGrpSpPr>
      <p:grpSpPr>
        <a:xfrm>
          <a:off x="0" y="0"/>
          <a:ext cx="0" cy="0"/>
          <a:chOff x="0" y="0"/>
          <a:chExt cx="0" cy="0"/>
        </a:xfrm>
      </p:grpSpPr>
      <p:sp>
        <p:nvSpPr>
          <p:cNvPr id="459" name="Google Shape;459;p51"/>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60" name="Google Shape;460;p51"/>
          <p:cNvSpPr txBox="1">
            <a:spLocks noGrp="1"/>
          </p:cNvSpPr>
          <p:nvPr>
            <p:ph type="subTitle" idx="1"/>
          </p:nvPr>
        </p:nvSpPr>
        <p:spPr>
          <a:xfrm>
            <a:off x="2138151" y="2059652"/>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1" name="Google Shape;461;p51"/>
          <p:cNvSpPr txBox="1">
            <a:spLocks noGrp="1"/>
          </p:cNvSpPr>
          <p:nvPr>
            <p:ph type="title" idx="2" hasCustomPrompt="1"/>
          </p:nvPr>
        </p:nvSpPr>
        <p:spPr>
          <a:xfrm>
            <a:off x="1139750" y="1652427"/>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62" name="Google Shape;462;p51"/>
          <p:cNvSpPr txBox="1">
            <a:spLocks noGrp="1"/>
          </p:cNvSpPr>
          <p:nvPr>
            <p:ph type="subTitle" idx="3"/>
          </p:nvPr>
        </p:nvSpPr>
        <p:spPr>
          <a:xfrm>
            <a:off x="5917798" y="2059661"/>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3" name="Google Shape;463;p51"/>
          <p:cNvSpPr txBox="1">
            <a:spLocks noGrp="1"/>
          </p:cNvSpPr>
          <p:nvPr>
            <p:ph type="title" idx="4" hasCustomPrompt="1"/>
          </p:nvPr>
        </p:nvSpPr>
        <p:spPr>
          <a:xfrm>
            <a:off x="4919375" y="1652326"/>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64" name="Google Shape;464;p51"/>
          <p:cNvSpPr txBox="1">
            <a:spLocks noGrp="1"/>
          </p:cNvSpPr>
          <p:nvPr>
            <p:ph type="subTitle" idx="5"/>
          </p:nvPr>
        </p:nvSpPr>
        <p:spPr>
          <a:xfrm>
            <a:off x="2138151" y="3575486"/>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5" name="Google Shape;465;p51"/>
          <p:cNvSpPr txBox="1">
            <a:spLocks noGrp="1"/>
          </p:cNvSpPr>
          <p:nvPr>
            <p:ph type="title" idx="6" hasCustomPrompt="1"/>
          </p:nvPr>
        </p:nvSpPr>
        <p:spPr>
          <a:xfrm>
            <a:off x="1139750" y="3168103"/>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66" name="Google Shape;466;p51"/>
          <p:cNvSpPr txBox="1">
            <a:spLocks noGrp="1"/>
          </p:cNvSpPr>
          <p:nvPr>
            <p:ph type="subTitle" idx="7"/>
          </p:nvPr>
        </p:nvSpPr>
        <p:spPr>
          <a:xfrm>
            <a:off x="5917798" y="3575488"/>
            <a:ext cx="2417100" cy="50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7" name="Google Shape;467;p51"/>
          <p:cNvSpPr txBox="1">
            <a:spLocks noGrp="1"/>
          </p:cNvSpPr>
          <p:nvPr>
            <p:ph type="title" idx="8" hasCustomPrompt="1"/>
          </p:nvPr>
        </p:nvSpPr>
        <p:spPr>
          <a:xfrm>
            <a:off x="4919378" y="3168145"/>
            <a:ext cx="998400" cy="8904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68" name="Google Shape;468;p51"/>
          <p:cNvSpPr txBox="1">
            <a:spLocks noGrp="1"/>
          </p:cNvSpPr>
          <p:nvPr>
            <p:ph type="subTitle" idx="9"/>
          </p:nvPr>
        </p:nvSpPr>
        <p:spPr>
          <a:xfrm>
            <a:off x="2138151" y="1752125"/>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9" name="Google Shape;469;p51"/>
          <p:cNvSpPr txBox="1">
            <a:spLocks noGrp="1"/>
          </p:cNvSpPr>
          <p:nvPr>
            <p:ph type="subTitle" idx="13"/>
          </p:nvPr>
        </p:nvSpPr>
        <p:spPr>
          <a:xfrm>
            <a:off x="5917798" y="1752125"/>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0" name="Google Shape;470;p51"/>
          <p:cNvSpPr txBox="1">
            <a:spLocks noGrp="1"/>
          </p:cNvSpPr>
          <p:nvPr>
            <p:ph type="subTitle" idx="14"/>
          </p:nvPr>
        </p:nvSpPr>
        <p:spPr>
          <a:xfrm>
            <a:off x="2138151" y="3267950"/>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1" name="Google Shape;471;p51"/>
          <p:cNvSpPr txBox="1">
            <a:spLocks noGrp="1"/>
          </p:cNvSpPr>
          <p:nvPr>
            <p:ph type="subTitle" idx="15"/>
          </p:nvPr>
        </p:nvSpPr>
        <p:spPr>
          <a:xfrm>
            <a:off x="5917798" y="3267950"/>
            <a:ext cx="2417100" cy="43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2" name="Google Shape;472;p51"/>
          <p:cNvSpPr/>
          <p:nvPr/>
        </p:nvSpPr>
        <p:spPr>
          <a:xfrm rot="5400000">
            <a:off x="-6585" y="4309125"/>
            <a:ext cx="844084" cy="84408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1"/>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CUSTOM_3_1">
    <p:spTree>
      <p:nvGrpSpPr>
        <p:cNvPr id="1" name="Shape 474"/>
        <p:cNvGrpSpPr/>
        <p:nvPr/>
      </p:nvGrpSpPr>
      <p:grpSpPr>
        <a:xfrm>
          <a:off x="0" y="0"/>
          <a:ext cx="0" cy="0"/>
          <a:chOff x="0" y="0"/>
          <a:chExt cx="0" cy="0"/>
        </a:xfrm>
      </p:grpSpPr>
      <p:sp>
        <p:nvSpPr>
          <p:cNvPr id="475" name="Google Shape;475;p52"/>
          <p:cNvSpPr txBox="1">
            <a:spLocks noGrp="1"/>
          </p:cNvSpPr>
          <p:nvPr>
            <p:ph type="title"/>
          </p:nvPr>
        </p:nvSpPr>
        <p:spPr>
          <a:xfrm>
            <a:off x="720000" y="3330362"/>
            <a:ext cx="5158800" cy="3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476" name="Google Shape;476;p52"/>
          <p:cNvSpPr txBox="1">
            <a:spLocks noGrp="1"/>
          </p:cNvSpPr>
          <p:nvPr>
            <p:ph type="subTitle" idx="1"/>
          </p:nvPr>
        </p:nvSpPr>
        <p:spPr>
          <a:xfrm>
            <a:off x="720000" y="1415025"/>
            <a:ext cx="5158800" cy="194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7" name="Google Shape;477;p52"/>
          <p:cNvSpPr/>
          <p:nvPr/>
        </p:nvSpPr>
        <p:spPr>
          <a:xfrm>
            <a:off x="4795500" y="4732315"/>
            <a:ext cx="2668607" cy="514855"/>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2"/>
          <p:cNvSpPr/>
          <p:nvPr/>
        </p:nvSpPr>
        <p:spPr>
          <a:xfrm>
            <a:off x="6380900" y="4341834"/>
            <a:ext cx="3060868" cy="905338"/>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52"/>
          <p:cNvGrpSpPr/>
          <p:nvPr/>
        </p:nvGrpSpPr>
        <p:grpSpPr>
          <a:xfrm>
            <a:off x="809015" y="-2"/>
            <a:ext cx="3471183" cy="571125"/>
            <a:chOff x="400240" y="-2"/>
            <a:chExt cx="3471183" cy="571125"/>
          </a:xfrm>
        </p:grpSpPr>
        <p:sp>
          <p:nvSpPr>
            <p:cNvPr id="480" name="Google Shape;480;p52"/>
            <p:cNvSpPr/>
            <p:nvPr/>
          </p:nvSpPr>
          <p:spPr>
            <a:xfrm rot="10800000" flipH="1">
              <a:off x="400240" y="375"/>
              <a:ext cx="3471183" cy="570748"/>
            </a:xfrm>
            <a:custGeom>
              <a:avLst/>
              <a:gdLst/>
              <a:ahLst/>
              <a:cxnLst/>
              <a:rect l="l" t="t" r="r" b="b"/>
              <a:pathLst>
                <a:path w="16293" h="2679" extrusionOk="0">
                  <a:moveTo>
                    <a:pt x="6830" y="0"/>
                  </a:moveTo>
                  <a:cubicBezTo>
                    <a:pt x="6611" y="0"/>
                    <a:pt x="6392" y="10"/>
                    <a:pt x="6175" y="32"/>
                  </a:cubicBezTo>
                  <a:cubicBezTo>
                    <a:pt x="5663" y="80"/>
                    <a:pt x="5169" y="173"/>
                    <a:pt x="4675" y="310"/>
                  </a:cubicBezTo>
                  <a:cubicBezTo>
                    <a:pt x="3654" y="589"/>
                    <a:pt x="2707" y="1023"/>
                    <a:pt x="1950" y="1424"/>
                  </a:cubicBezTo>
                  <a:cubicBezTo>
                    <a:pt x="758" y="2059"/>
                    <a:pt x="1" y="2679"/>
                    <a:pt x="1" y="2679"/>
                  </a:cubicBezTo>
                  <a:lnTo>
                    <a:pt x="16293" y="2679"/>
                  </a:lnTo>
                  <a:cubicBezTo>
                    <a:pt x="14622" y="2181"/>
                    <a:pt x="13122" y="1610"/>
                    <a:pt x="11729" y="1131"/>
                  </a:cubicBezTo>
                  <a:cubicBezTo>
                    <a:pt x="9944" y="494"/>
                    <a:pt x="8357" y="0"/>
                    <a:pt x="6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2"/>
            <p:cNvSpPr/>
            <p:nvPr/>
          </p:nvSpPr>
          <p:spPr>
            <a:xfrm rot="10800000" flipH="1">
              <a:off x="400240" y="-2"/>
              <a:ext cx="1770425" cy="345133"/>
            </a:xfrm>
            <a:custGeom>
              <a:avLst/>
              <a:gdLst/>
              <a:ahLst/>
              <a:cxnLst/>
              <a:rect l="l" t="t" r="r" b="b"/>
              <a:pathLst>
                <a:path w="8310" h="1620" extrusionOk="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52"/>
          <p:cNvSpPr/>
          <p:nvPr/>
        </p:nvSpPr>
        <p:spPr>
          <a:xfrm rot="-5400000">
            <a:off x="77555" y="96572"/>
            <a:ext cx="641857" cy="643030"/>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6"/>
          <p:cNvSpPr/>
          <p:nvPr/>
        </p:nvSpPr>
        <p:spPr>
          <a:xfrm rot="5400000" flipH="1">
            <a:off x="8107364" y="4106900"/>
            <a:ext cx="1382068" cy="69112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flipH="1">
            <a:off x="8452792" y="0"/>
            <a:ext cx="691200" cy="691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flipH="1">
            <a:off x="166449" y="160950"/>
            <a:ext cx="691200" cy="69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flipH="1">
            <a:off x="383111" y="3953363"/>
            <a:ext cx="807025" cy="157324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1">
  <p:cSld name="CUSTOM_5_2_1_1_2">
    <p:spTree>
      <p:nvGrpSpPr>
        <p:cNvPr id="1" name="Shape 483"/>
        <p:cNvGrpSpPr/>
        <p:nvPr/>
      </p:nvGrpSpPr>
      <p:grpSpPr>
        <a:xfrm>
          <a:off x="0" y="0"/>
          <a:ext cx="0" cy="0"/>
          <a:chOff x="0" y="0"/>
          <a:chExt cx="0" cy="0"/>
        </a:xfrm>
      </p:grpSpPr>
      <p:sp>
        <p:nvSpPr>
          <p:cNvPr id="484" name="Google Shape;484;p53"/>
          <p:cNvSpPr txBox="1">
            <a:spLocks noGrp="1"/>
          </p:cNvSpPr>
          <p:nvPr>
            <p:ph type="title"/>
          </p:nvPr>
        </p:nvSpPr>
        <p:spPr>
          <a:xfrm>
            <a:off x="713100" y="2668250"/>
            <a:ext cx="3948900" cy="829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5" name="Google Shape;485;p53"/>
          <p:cNvSpPr txBox="1">
            <a:spLocks noGrp="1"/>
          </p:cNvSpPr>
          <p:nvPr>
            <p:ph type="title" idx="2" hasCustomPrompt="1"/>
          </p:nvPr>
        </p:nvSpPr>
        <p:spPr>
          <a:xfrm>
            <a:off x="3249900" y="1392826"/>
            <a:ext cx="1322100" cy="1104000"/>
          </a:xfrm>
          <a:prstGeom prst="rect">
            <a:avLst/>
          </a:prstGeom>
          <a:solidFill>
            <a:schemeClr val="accent5"/>
          </a:solidFill>
        </p:spPr>
        <p:txBody>
          <a:bodyPr spcFirstLastPara="1" wrap="square" lIns="91425" tIns="91425" rIns="91425" bIns="91425" anchor="t"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86" name="Google Shape;486;p53"/>
          <p:cNvSpPr txBox="1">
            <a:spLocks noGrp="1"/>
          </p:cNvSpPr>
          <p:nvPr>
            <p:ph type="subTitle" idx="1"/>
          </p:nvPr>
        </p:nvSpPr>
        <p:spPr>
          <a:xfrm>
            <a:off x="713100" y="3407399"/>
            <a:ext cx="3948900" cy="325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7" name="Google Shape;487;p53"/>
          <p:cNvSpPr/>
          <p:nvPr/>
        </p:nvSpPr>
        <p:spPr>
          <a:xfrm rot="5400000" flipH="1">
            <a:off x="802045" y="-7"/>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3"/>
          <p:cNvSpPr/>
          <p:nvPr/>
        </p:nvSpPr>
        <p:spPr>
          <a:xfrm flipH="1">
            <a:off x="6" y="21"/>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3"/>
          <p:cNvSpPr/>
          <p:nvPr/>
        </p:nvSpPr>
        <p:spPr>
          <a:xfrm flipH="1">
            <a:off x="-5" y="9"/>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3"/>
          <p:cNvSpPr/>
          <p:nvPr/>
        </p:nvSpPr>
        <p:spPr>
          <a:xfrm>
            <a:off x="-41352" y="4316897"/>
            <a:ext cx="3093470" cy="86289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 name="Google Shape;491;p53"/>
          <p:cNvGrpSpPr/>
          <p:nvPr/>
        </p:nvGrpSpPr>
        <p:grpSpPr>
          <a:xfrm>
            <a:off x="4913103" y="3964078"/>
            <a:ext cx="4230896" cy="1179432"/>
            <a:chOff x="4345977" y="3805975"/>
            <a:chExt cx="4798022" cy="1337528"/>
          </a:xfrm>
        </p:grpSpPr>
        <p:sp>
          <p:nvSpPr>
            <p:cNvPr id="492" name="Google Shape;492;p53"/>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3"/>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3"/>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2">
  <p:cSld name="CUSTOM_5_2_1_1_1_2">
    <p:spTree>
      <p:nvGrpSpPr>
        <p:cNvPr id="1" name="Shape 495"/>
        <p:cNvGrpSpPr/>
        <p:nvPr/>
      </p:nvGrpSpPr>
      <p:grpSpPr>
        <a:xfrm>
          <a:off x="0" y="0"/>
          <a:ext cx="0" cy="0"/>
          <a:chOff x="0" y="0"/>
          <a:chExt cx="0" cy="0"/>
        </a:xfrm>
      </p:grpSpPr>
      <p:sp>
        <p:nvSpPr>
          <p:cNvPr id="496" name="Google Shape;496;p54"/>
          <p:cNvSpPr txBox="1">
            <a:spLocks noGrp="1"/>
          </p:cNvSpPr>
          <p:nvPr>
            <p:ph type="title"/>
          </p:nvPr>
        </p:nvSpPr>
        <p:spPr>
          <a:xfrm>
            <a:off x="2400000" y="2496812"/>
            <a:ext cx="4344000" cy="894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7" name="Google Shape;497;p54"/>
          <p:cNvSpPr txBox="1">
            <a:spLocks noGrp="1"/>
          </p:cNvSpPr>
          <p:nvPr>
            <p:ph type="title" idx="2" hasCustomPrompt="1"/>
          </p:nvPr>
        </p:nvSpPr>
        <p:spPr>
          <a:xfrm>
            <a:off x="3910950" y="1297275"/>
            <a:ext cx="1322100" cy="11040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98" name="Google Shape;498;p54"/>
          <p:cNvSpPr txBox="1">
            <a:spLocks noGrp="1"/>
          </p:cNvSpPr>
          <p:nvPr>
            <p:ph type="subTitle" idx="1"/>
          </p:nvPr>
        </p:nvSpPr>
        <p:spPr>
          <a:xfrm>
            <a:off x="2400000" y="3298712"/>
            <a:ext cx="4344000" cy="32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9" name="Google Shape;499;p54"/>
          <p:cNvSpPr/>
          <p:nvPr/>
        </p:nvSpPr>
        <p:spPr>
          <a:xfrm>
            <a:off x="-61775" y="41355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54"/>
          <p:cNvGrpSpPr/>
          <p:nvPr/>
        </p:nvGrpSpPr>
        <p:grpSpPr>
          <a:xfrm>
            <a:off x="8" y="8"/>
            <a:ext cx="692634" cy="1349775"/>
            <a:chOff x="1775008" y="483683"/>
            <a:chExt cx="692634" cy="1349775"/>
          </a:xfrm>
        </p:grpSpPr>
        <p:sp>
          <p:nvSpPr>
            <p:cNvPr id="501" name="Google Shape;501;p54"/>
            <p:cNvSpPr/>
            <p:nvPr/>
          </p:nvSpPr>
          <p:spPr>
            <a:xfrm rot="-5400000">
              <a:off x="1775017" y="483683"/>
              <a:ext cx="691200" cy="691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4"/>
            <p:cNvSpPr/>
            <p:nvPr/>
          </p:nvSpPr>
          <p:spPr>
            <a:xfrm rot="10800000">
              <a:off x="1775008" y="11408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54"/>
          <p:cNvSpPr/>
          <p:nvPr/>
        </p:nvSpPr>
        <p:spPr>
          <a:xfrm rot="5400000">
            <a:off x="7463338" y="3462828"/>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4"/>
          <p:cNvSpPr/>
          <p:nvPr/>
        </p:nvSpPr>
        <p:spPr>
          <a:xfrm rot="5400000">
            <a:off x="8101334" y="410082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4"/>
          <p:cNvSpPr/>
          <p:nvPr/>
        </p:nvSpPr>
        <p:spPr>
          <a:xfrm rot="5400000">
            <a:off x="7753924" y="-257728"/>
            <a:ext cx="517375" cy="1032061"/>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506"/>
        <p:cNvGrpSpPr/>
        <p:nvPr/>
      </p:nvGrpSpPr>
      <p:grpSpPr>
        <a:xfrm>
          <a:off x="0" y="0"/>
          <a:ext cx="0" cy="0"/>
          <a:chOff x="0" y="0"/>
          <a:chExt cx="0" cy="0"/>
        </a:xfrm>
      </p:grpSpPr>
      <p:sp>
        <p:nvSpPr>
          <p:cNvPr id="507" name="Google Shape;507;p55"/>
          <p:cNvSpPr/>
          <p:nvPr/>
        </p:nvSpPr>
        <p:spPr>
          <a:xfrm>
            <a:off x="8233586" y="4233051"/>
            <a:ext cx="910417" cy="91045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9" name="Google Shape;509;p55"/>
          <p:cNvSpPr/>
          <p:nvPr/>
        </p:nvSpPr>
        <p:spPr>
          <a:xfrm>
            <a:off x="0" y="4452300"/>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5"/>
          <p:cNvSpPr/>
          <p:nvPr/>
        </p:nvSpPr>
        <p:spPr>
          <a:xfrm>
            <a:off x="8359444" y="160950"/>
            <a:ext cx="691200" cy="69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5"/>
          <p:cNvSpPr/>
          <p:nvPr/>
        </p:nvSpPr>
        <p:spPr>
          <a:xfrm flipH="1">
            <a:off x="6" y="-12"/>
            <a:ext cx="807025" cy="157324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512"/>
        <p:cNvGrpSpPr/>
        <p:nvPr/>
      </p:nvGrpSpPr>
      <p:grpSpPr>
        <a:xfrm>
          <a:off x="0" y="0"/>
          <a:ext cx="0" cy="0"/>
          <a:chOff x="0" y="0"/>
          <a:chExt cx="0" cy="0"/>
        </a:xfrm>
      </p:grpSpPr>
      <p:sp>
        <p:nvSpPr>
          <p:cNvPr id="513" name="Google Shape;513;p5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4" name="Google Shape;514;p56"/>
          <p:cNvSpPr/>
          <p:nvPr/>
        </p:nvSpPr>
        <p:spPr>
          <a:xfrm rot="10800000">
            <a:off x="7854407" y="4498617"/>
            <a:ext cx="1289591" cy="64488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6"/>
          <p:cNvSpPr/>
          <p:nvPr/>
        </p:nvSpPr>
        <p:spPr>
          <a:xfrm rot="5400000">
            <a:off x="888564"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6"/>
          <p:cNvSpPr/>
          <p:nvPr/>
        </p:nvSpPr>
        <p:spPr>
          <a:xfrm rot="-5400000" flipH="1">
            <a:off x="7770231" y="706276"/>
            <a:ext cx="2196753" cy="669902"/>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6"/>
          <p:cNvSpPr/>
          <p:nvPr/>
        </p:nvSpPr>
        <p:spPr>
          <a:xfrm rot="5400000" flipH="1">
            <a:off x="-904249" y="433066"/>
            <a:ext cx="2337737" cy="69145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518"/>
        <p:cNvGrpSpPr/>
        <p:nvPr/>
      </p:nvGrpSpPr>
      <p:grpSpPr>
        <a:xfrm>
          <a:off x="0" y="0"/>
          <a:ext cx="0" cy="0"/>
          <a:chOff x="0" y="0"/>
          <a:chExt cx="0" cy="0"/>
        </a:xfrm>
      </p:grpSpPr>
      <p:sp>
        <p:nvSpPr>
          <p:cNvPr id="519" name="Google Shape;519;p57"/>
          <p:cNvSpPr txBox="1">
            <a:spLocks noGrp="1"/>
          </p:cNvSpPr>
          <p:nvPr>
            <p:ph type="title"/>
          </p:nvPr>
        </p:nvSpPr>
        <p:spPr>
          <a:xfrm>
            <a:off x="1285450" y="1619100"/>
            <a:ext cx="2451900" cy="96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20" name="Google Shape;520;p57"/>
          <p:cNvSpPr txBox="1">
            <a:spLocks noGrp="1"/>
          </p:cNvSpPr>
          <p:nvPr>
            <p:ph type="subTitle" idx="1"/>
          </p:nvPr>
        </p:nvSpPr>
        <p:spPr>
          <a:xfrm>
            <a:off x="1285450" y="2557488"/>
            <a:ext cx="2451900" cy="96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21" name="Google Shape;521;p57"/>
          <p:cNvSpPr/>
          <p:nvPr/>
        </p:nvSpPr>
        <p:spPr>
          <a:xfrm rot="-5400000">
            <a:off x="-518760" y="740291"/>
            <a:ext cx="2075291" cy="103778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7"/>
          <p:cNvSpPr/>
          <p:nvPr/>
        </p:nvSpPr>
        <p:spPr>
          <a:xfrm rot="-5400000">
            <a:off x="-299856" y="959286"/>
            <a:ext cx="1199509" cy="599816"/>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7"/>
          <p:cNvSpPr/>
          <p:nvPr/>
        </p:nvSpPr>
        <p:spPr>
          <a:xfrm>
            <a:off x="454600" y="4280525"/>
            <a:ext cx="582900" cy="58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7"/>
          <p:cNvSpPr/>
          <p:nvPr/>
        </p:nvSpPr>
        <p:spPr>
          <a:xfrm>
            <a:off x="-48625" y="4412276"/>
            <a:ext cx="3211117" cy="79115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7"/>
          <p:cNvSpPr/>
          <p:nvPr/>
        </p:nvSpPr>
        <p:spPr>
          <a:xfrm>
            <a:off x="-48625" y="4938613"/>
            <a:ext cx="2614837" cy="258445"/>
          </a:xfrm>
          <a:custGeom>
            <a:avLst/>
            <a:gdLst/>
            <a:ahLst/>
            <a:cxnLst/>
            <a:rect l="l" t="t" r="r" b="b"/>
            <a:pathLst>
              <a:path w="17541" h="2107" extrusionOk="0">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7"/>
          <p:cNvSpPr/>
          <p:nvPr/>
        </p:nvSpPr>
        <p:spPr>
          <a:xfrm>
            <a:off x="8067300" y="183300"/>
            <a:ext cx="713400" cy="713400"/>
          </a:xfrm>
          <a:prstGeom prst="donut">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CUSTOM_9_1">
    <p:spTree>
      <p:nvGrpSpPr>
        <p:cNvPr id="1" name="Shape 527"/>
        <p:cNvGrpSpPr/>
        <p:nvPr/>
      </p:nvGrpSpPr>
      <p:grpSpPr>
        <a:xfrm>
          <a:off x="0" y="0"/>
          <a:ext cx="0" cy="0"/>
          <a:chOff x="0" y="0"/>
          <a:chExt cx="0" cy="0"/>
        </a:xfrm>
      </p:grpSpPr>
      <p:sp>
        <p:nvSpPr>
          <p:cNvPr id="528" name="Google Shape;528;p58"/>
          <p:cNvSpPr txBox="1">
            <a:spLocks noGrp="1"/>
          </p:cNvSpPr>
          <p:nvPr>
            <p:ph type="title"/>
          </p:nvPr>
        </p:nvSpPr>
        <p:spPr>
          <a:xfrm>
            <a:off x="1379175" y="1792525"/>
            <a:ext cx="2651100" cy="62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29" name="Google Shape;529;p58"/>
          <p:cNvSpPr txBox="1">
            <a:spLocks noGrp="1"/>
          </p:cNvSpPr>
          <p:nvPr>
            <p:ph type="subTitle" idx="1"/>
          </p:nvPr>
        </p:nvSpPr>
        <p:spPr>
          <a:xfrm>
            <a:off x="1379075" y="2395875"/>
            <a:ext cx="2651100" cy="99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30" name="Google Shape;530;p58"/>
          <p:cNvSpPr/>
          <p:nvPr/>
        </p:nvSpPr>
        <p:spPr>
          <a:xfrm flipH="1">
            <a:off x="0" y="15"/>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8"/>
          <p:cNvSpPr/>
          <p:nvPr/>
        </p:nvSpPr>
        <p:spPr>
          <a:xfrm flipH="1">
            <a:off x="-10" y="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58"/>
          <p:cNvGrpSpPr/>
          <p:nvPr/>
        </p:nvGrpSpPr>
        <p:grpSpPr>
          <a:xfrm>
            <a:off x="8232129" y="-3"/>
            <a:ext cx="911853" cy="1821838"/>
            <a:chOff x="8451358" y="8"/>
            <a:chExt cx="692634" cy="1383850"/>
          </a:xfrm>
        </p:grpSpPr>
        <p:sp>
          <p:nvSpPr>
            <p:cNvPr id="533" name="Google Shape;533;p58"/>
            <p:cNvSpPr/>
            <p:nvPr/>
          </p:nvSpPr>
          <p:spPr>
            <a:xfrm rot="5400000" flipH="1">
              <a:off x="8452783" y="8"/>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8"/>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58"/>
          <p:cNvSpPr/>
          <p:nvPr/>
        </p:nvSpPr>
        <p:spPr>
          <a:xfrm flipH="1">
            <a:off x="-5" y="3785078"/>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8"/>
          <p:cNvSpPr/>
          <p:nvPr/>
        </p:nvSpPr>
        <p:spPr>
          <a:xfrm rot="-5400000" flipH="1">
            <a:off x="393538" y="3462835"/>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8"/>
          <p:cNvSpPr/>
          <p:nvPr/>
        </p:nvSpPr>
        <p:spPr>
          <a:xfrm rot="-5400000" flipH="1">
            <a:off x="335639" y="4100829"/>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3">
  <p:cSld name="CUSTOM_9_1_1">
    <p:spTree>
      <p:nvGrpSpPr>
        <p:cNvPr id="1" name="Shape 538"/>
        <p:cNvGrpSpPr/>
        <p:nvPr/>
      </p:nvGrpSpPr>
      <p:grpSpPr>
        <a:xfrm>
          <a:off x="0" y="0"/>
          <a:ext cx="0" cy="0"/>
          <a:chOff x="0" y="0"/>
          <a:chExt cx="0" cy="0"/>
        </a:xfrm>
      </p:grpSpPr>
      <p:sp>
        <p:nvSpPr>
          <p:cNvPr id="539" name="Google Shape;539;p59"/>
          <p:cNvSpPr txBox="1">
            <a:spLocks noGrp="1"/>
          </p:cNvSpPr>
          <p:nvPr>
            <p:ph type="title"/>
          </p:nvPr>
        </p:nvSpPr>
        <p:spPr>
          <a:xfrm>
            <a:off x="5349100" y="1821800"/>
            <a:ext cx="2500800" cy="608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540" name="Google Shape;540;p59"/>
          <p:cNvSpPr txBox="1">
            <a:spLocks noGrp="1"/>
          </p:cNvSpPr>
          <p:nvPr>
            <p:ph type="subTitle" idx="1"/>
          </p:nvPr>
        </p:nvSpPr>
        <p:spPr>
          <a:xfrm>
            <a:off x="5349100" y="2393738"/>
            <a:ext cx="2500800" cy="9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541" name="Google Shape;541;p59"/>
          <p:cNvSpPr/>
          <p:nvPr/>
        </p:nvSpPr>
        <p:spPr>
          <a:xfrm rot="10800000">
            <a:off x="8" y="657130"/>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9"/>
          <p:cNvSpPr/>
          <p:nvPr/>
        </p:nvSpPr>
        <p:spPr>
          <a:xfrm rot="-5400000">
            <a:off x="393551"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9"/>
          <p:cNvSpPr/>
          <p:nvPr/>
        </p:nvSpPr>
        <p:spPr>
          <a:xfrm rot="-5400000">
            <a:off x="335651"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59"/>
          <p:cNvGrpSpPr/>
          <p:nvPr/>
        </p:nvGrpSpPr>
        <p:grpSpPr>
          <a:xfrm>
            <a:off x="4913103" y="3963878"/>
            <a:ext cx="4230896" cy="1179432"/>
            <a:chOff x="4345977" y="3805975"/>
            <a:chExt cx="4798022" cy="1337528"/>
          </a:xfrm>
        </p:grpSpPr>
        <p:sp>
          <p:nvSpPr>
            <p:cNvPr id="545" name="Google Shape;545;p59"/>
            <p:cNvSpPr/>
            <p:nvPr/>
          </p:nvSpPr>
          <p:spPr>
            <a:xfrm rot="-5400000">
              <a:off x="6117181" y="3805975"/>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9"/>
            <p:cNvSpPr/>
            <p:nvPr/>
          </p:nvSpPr>
          <p:spPr>
            <a:xfrm rot="5400000">
              <a:off x="6076225" y="2075728"/>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9"/>
            <p:cNvSpPr/>
            <p:nvPr/>
          </p:nvSpPr>
          <p:spPr>
            <a:xfrm rot="-5400000" flipH="1">
              <a:off x="7561361"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548"/>
        <p:cNvGrpSpPr/>
        <p:nvPr/>
      </p:nvGrpSpPr>
      <p:grpSpPr>
        <a:xfrm>
          <a:off x="0" y="0"/>
          <a:ext cx="0" cy="0"/>
          <a:chOff x="0" y="0"/>
          <a:chExt cx="0" cy="0"/>
        </a:xfrm>
      </p:grpSpPr>
      <p:sp>
        <p:nvSpPr>
          <p:cNvPr id="549" name="Google Shape;549;p60"/>
          <p:cNvSpPr txBox="1">
            <a:spLocks noGrp="1"/>
          </p:cNvSpPr>
          <p:nvPr>
            <p:ph type="title"/>
          </p:nvPr>
        </p:nvSpPr>
        <p:spPr>
          <a:xfrm>
            <a:off x="973725" y="1106475"/>
            <a:ext cx="3038400" cy="1875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50" name="Google Shape;550;p60"/>
          <p:cNvSpPr txBox="1">
            <a:spLocks noGrp="1"/>
          </p:cNvSpPr>
          <p:nvPr>
            <p:ph type="subTitle" idx="1"/>
          </p:nvPr>
        </p:nvSpPr>
        <p:spPr>
          <a:xfrm>
            <a:off x="973749" y="2939625"/>
            <a:ext cx="3038400" cy="100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51" name="Google Shape;551;p60"/>
          <p:cNvSpPr>
            <a:spLocks noGrp="1"/>
          </p:cNvSpPr>
          <p:nvPr>
            <p:ph type="pic" idx="2"/>
          </p:nvPr>
        </p:nvSpPr>
        <p:spPr>
          <a:xfrm>
            <a:off x="4655875" y="963900"/>
            <a:ext cx="3120300" cy="3120300"/>
          </a:xfrm>
          <a:prstGeom prst="ellipse">
            <a:avLst/>
          </a:prstGeom>
          <a:noFill/>
          <a:ln>
            <a:noFill/>
          </a:ln>
        </p:spPr>
      </p:sp>
      <p:sp>
        <p:nvSpPr>
          <p:cNvPr id="552" name="Google Shape;552;p60"/>
          <p:cNvSpPr/>
          <p:nvPr/>
        </p:nvSpPr>
        <p:spPr>
          <a:xfrm flipH="1">
            <a:off x="6081916" y="4230249"/>
            <a:ext cx="3120286" cy="951525"/>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0"/>
          <p:cNvSpPr/>
          <p:nvPr/>
        </p:nvSpPr>
        <p:spPr>
          <a:xfrm rot="5400000">
            <a:off x="28" y="4194247"/>
            <a:ext cx="949222" cy="949278"/>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5">
  <p:cSld name="TITLE_AND_BODY_1">
    <p:spTree>
      <p:nvGrpSpPr>
        <p:cNvPr id="1" name="Shape 554"/>
        <p:cNvGrpSpPr/>
        <p:nvPr/>
      </p:nvGrpSpPr>
      <p:grpSpPr>
        <a:xfrm>
          <a:off x="0" y="0"/>
          <a:ext cx="0" cy="0"/>
          <a:chOff x="0" y="0"/>
          <a:chExt cx="0" cy="0"/>
        </a:xfrm>
      </p:grpSpPr>
      <p:sp>
        <p:nvSpPr>
          <p:cNvPr id="555" name="Google Shape;555;p6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6" name="Google Shape;556;p61"/>
          <p:cNvSpPr txBox="1">
            <a:spLocks noGrp="1"/>
          </p:cNvSpPr>
          <p:nvPr>
            <p:ph type="body" idx="1"/>
          </p:nvPr>
        </p:nvSpPr>
        <p:spPr>
          <a:xfrm>
            <a:off x="720000" y="1152475"/>
            <a:ext cx="7704000" cy="609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Livvic"/>
              <a:buChar char="●"/>
              <a:defRPr>
                <a:solidFill>
                  <a:schemeClr val="dk1"/>
                </a:solidFill>
              </a:defRPr>
            </a:lvl1pPr>
            <a:lvl2pPr marL="914400" lvl="1" indent="-317500" rtl="0">
              <a:lnSpc>
                <a:spcPct val="100000"/>
              </a:lnSpc>
              <a:spcBef>
                <a:spcPts val="0"/>
              </a:spcBef>
              <a:spcAft>
                <a:spcPts val="0"/>
              </a:spcAft>
              <a:buClr>
                <a:srgbClr val="434343"/>
              </a:buClr>
              <a:buSzPts val="1400"/>
              <a:buFont typeface="Roboto Condensed Light"/>
              <a:buChar char="○"/>
              <a:defRPr/>
            </a:lvl2pPr>
            <a:lvl3pPr marL="1371600" lvl="2" indent="-317500" rtl="0">
              <a:lnSpc>
                <a:spcPct val="100000"/>
              </a:lnSpc>
              <a:spcBef>
                <a:spcPts val="0"/>
              </a:spcBef>
              <a:spcAft>
                <a:spcPts val="0"/>
              </a:spcAft>
              <a:buClr>
                <a:srgbClr val="434343"/>
              </a:buClr>
              <a:buSzPts val="1400"/>
              <a:buFont typeface="Roboto Condensed Light"/>
              <a:buChar char="■"/>
              <a:defRPr/>
            </a:lvl3pPr>
            <a:lvl4pPr marL="1828800" lvl="3" indent="-317500" rtl="0">
              <a:lnSpc>
                <a:spcPct val="100000"/>
              </a:lnSpc>
              <a:spcBef>
                <a:spcPts val="0"/>
              </a:spcBef>
              <a:spcAft>
                <a:spcPts val="0"/>
              </a:spcAft>
              <a:buClr>
                <a:srgbClr val="434343"/>
              </a:buClr>
              <a:buSzPts val="1400"/>
              <a:buFont typeface="Roboto Condensed Light"/>
              <a:buChar char="●"/>
              <a:defRPr/>
            </a:lvl4pPr>
            <a:lvl5pPr marL="2286000" lvl="4" indent="-317500" rtl="0">
              <a:lnSpc>
                <a:spcPct val="100000"/>
              </a:lnSpc>
              <a:spcBef>
                <a:spcPts val="0"/>
              </a:spcBef>
              <a:spcAft>
                <a:spcPts val="0"/>
              </a:spcAft>
              <a:buClr>
                <a:srgbClr val="434343"/>
              </a:buClr>
              <a:buSzPts val="1400"/>
              <a:buFont typeface="Roboto Condensed Light"/>
              <a:buChar char="○"/>
              <a:defRPr/>
            </a:lvl5pPr>
            <a:lvl6pPr marL="2743200" lvl="5" indent="-317500" rtl="0">
              <a:lnSpc>
                <a:spcPct val="100000"/>
              </a:lnSpc>
              <a:spcBef>
                <a:spcPts val="0"/>
              </a:spcBef>
              <a:spcAft>
                <a:spcPts val="0"/>
              </a:spcAft>
              <a:buClr>
                <a:srgbClr val="434343"/>
              </a:buClr>
              <a:buSzPts val="1400"/>
              <a:buFont typeface="Roboto Condensed Light"/>
              <a:buChar char="■"/>
              <a:defRPr/>
            </a:lvl6pPr>
            <a:lvl7pPr marL="3200400" lvl="6" indent="-317500" rtl="0">
              <a:lnSpc>
                <a:spcPct val="100000"/>
              </a:lnSpc>
              <a:spcBef>
                <a:spcPts val="0"/>
              </a:spcBef>
              <a:spcAft>
                <a:spcPts val="0"/>
              </a:spcAft>
              <a:buClr>
                <a:srgbClr val="434343"/>
              </a:buClr>
              <a:buSzPts val="1400"/>
              <a:buFont typeface="Roboto Condensed Light"/>
              <a:buChar char="●"/>
              <a:defRPr/>
            </a:lvl7pPr>
            <a:lvl8pPr marL="3657600" lvl="7" indent="-317500" rtl="0">
              <a:lnSpc>
                <a:spcPct val="100000"/>
              </a:lnSpc>
              <a:spcBef>
                <a:spcPts val="0"/>
              </a:spcBef>
              <a:spcAft>
                <a:spcPts val="0"/>
              </a:spcAft>
              <a:buClr>
                <a:srgbClr val="434343"/>
              </a:buClr>
              <a:buSzPts val="1400"/>
              <a:buFont typeface="Roboto Condensed Light"/>
              <a:buChar char="○"/>
              <a:defRPr/>
            </a:lvl8pPr>
            <a:lvl9pPr marL="4114800" lvl="8" indent="-317500" rtl="0">
              <a:lnSpc>
                <a:spcPct val="100000"/>
              </a:lnSpc>
              <a:spcBef>
                <a:spcPts val="0"/>
              </a:spcBef>
              <a:spcAft>
                <a:spcPts val="0"/>
              </a:spcAft>
              <a:buClr>
                <a:srgbClr val="434343"/>
              </a:buClr>
              <a:buSzPts val="1400"/>
              <a:buFont typeface="Roboto Condensed Light"/>
              <a:buChar char="■"/>
              <a:defRPr/>
            </a:lvl9pPr>
          </a:lstStyle>
          <a:p>
            <a:endParaRPr/>
          </a:p>
        </p:txBody>
      </p:sp>
      <p:sp>
        <p:nvSpPr>
          <p:cNvPr id="557" name="Google Shape;557;p61"/>
          <p:cNvSpPr/>
          <p:nvPr/>
        </p:nvSpPr>
        <p:spPr>
          <a:xfrm>
            <a:off x="181031" y="4360499"/>
            <a:ext cx="609600" cy="609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1"/>
          <p:cNvSpPr/>
          <p:nvPr/>
        </p:nvSpPr>
        <p:spPr>
          <a:xfrm>
            <a:off x="-48625" y="4660342"/>
            <a:ext cx="2204291" cy="543090"/>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61"/>
          <p:cNvGrpSpPr/>
          <p:nvPr/>
        </p:nvGrpSpPr>
        <p:grpSpPr>
          <a:xfrm>
            <a:off x="7955199" y="187354"/>
            <a:ext cx="937595" cy="761227"/>
            <a:chOff x="2699874" y="1037954"/>
            <a:chExt cx="937595" cy="761227"/>
          </a:xfrm>
        </p:grpSpPr>
        <p:sp>
          <p:nvSpPr>
            <p:cNvPr id="560" name="Google Shape;560;p61"/>
            <p:cNvSpPr/>
            <p:nvPr/>
          </p:nvSpPr>
          <p:spPr>
            <a:xfrm rot="-5400000">
              <a:off x="2933643" y="804184"/>
              <a:ext cx="470057" cy="937595"/>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1"/>
            <p:cNvSpPr/>
            <p:nvPr/>
          </p:nvSpPr>
          <p:spPr>
            <a:xfrm rot="-5400000">
              <a:off x="2877070" y="1215518"/>
              <a:ext cx="583153" cy="584172"/>
            </a:xfrm>
            <a:custGeom>
              <a:avLst/>
              <a:gdLst/>
              <a:ahLst/>
              <a:cxnLst/>
              <a:rect l="l" t="t" r="r" b="b"/>
              <a:pathLst>
                <a:path w="9307" h="9324" extrusionOk="0">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562"/>
        <p:cNvGrpSpPr/>
        <p:nvPr/>
      </p:nvGrpSpPr>
      <p:grpSpPr>
        <a:xfrm>
          <a:off x="0" y="0"/>
          <a:ext cx="0" cy="0"/>
          <a:chOff x="0" y="0"/>
          <a:chExt cx="0" cy="0"/>
        </a:xfrm>
      </p:grpSpPr>
      <p:sp>
        <p:nvSpPr>
          <p:cNvPr id="563" name="Google Shape;563;p6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4" name="Google Shape;564;p62"/>
          <p:cNvSpPr txBox="1">
            <a:spLocks noGrp="1"/>
          </p:cNvSpPr>
          <p:nvPr>
            <p:ph type="subTitle" idx="1"/>
          </p:nvPr>
        </p:nvSpPr>
        <p:spPr>
          <a:xfrm>
            <a:off x="1776638" y="3947724"/>
            <a:ext cx="2438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65" name="Google Shape;565;p62"/>
          <p:cNvSpPr txBox="1">
            <a:spLocks noGrp="1"/>
          </p:cNvSpPr>
          <p:nvPr>
            <p:ph type="subTitle" idx="2"/>
          </p:nvPr>
        </p:nvSpPr>
        <p:spPr>
          <a:xfrm>
            <a:off x="4928960" y="3947724"/>
            <a:ext cx="2438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66" name="Google Shape;566;p62"/>
          <p:cNvSpPr txBox="1">
            <a:spLocks noGrp="1"/>
          </p:cNvSpPr>
          <p:nvPr>
            <p:ph type="subTitle" idx="3"/>
          </p:nvPr>
        </p:nvSpPr>
        <p:spPr>
          <a:xfrm>
            <a:off x="1776637" y="3599800"/>
            <a:ext cx="24384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7" name="Google Shape;567;p62"/>
          <p:cNvSpPr txBox="1">
            <a:spLocks noGrp="1"/>
          </p:cNvSpPr>
          <p:nvPr>
            <p:ph type="subTitle" idx="4"/>
          </p:nvPr>
        </p:nvSpPr>
        <p:spPr>
          <a:xfrm>
            <a:off x="4928953" y="3599800"/>
            <a:ext cx="24384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8" name="Google Shape;568;p62"/>
          <p:cNvSpPr/>
          <p:nvPr/>
        </p:nvSpPr>
        <p:spPr>
          <a:xfrm rot="5400000" flipH="1">
            <a:off x="-848694" y="777708"/>
            <a:ext cx="2361701" cy="806282"/>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2"/>
          <p:cNvSpPr/>
          <p:nvPr/>
        </p:nvSpPr>
        <p:spPr>
          <a:xfrm rot="5400000" flipH="1">
            <a:off x="-978124" y="907152"/>
            <a:ext cx="2361701" cy="547395"/>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2"/>
          <p:cNvSpPr/>
          <p:nvPr/>
        </p:nvSpPr>
        <p:spPr>
          <a:xfrm rot="5400000">
            <a:off x="8412450" y="8850"/>
            <a:ext cx="740400" cy="72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62"/>
          <p:cNvGrpSpPr/>
          <p:nvPr/>
        </p:nvGrpSpPr>
        <p:grpSpPr>
          <a:xfrm>
            <a:off x="7984900" y="2883955"/>
            <a:ext cx="1159102" cy="2259546"/>
            <a:chOff x="7977075" y="2883955"/>
            <a:chExt cx="1159102" cy="2259546"/>
          </a:xfrm>
        </p:grpSpPr>
        <p:sp>
          <p:nvSpPr>
            <p:cNvPr id="572" name="Google Shape;572;p62"/>
            <p:cNvSpPr/>
            <p:nvPr/>
          </p:nvSpPr>
          <p:spPr>
            <a:xfrm rot="10800000" flipH="1">
              <a:off x="7977075" y="2883955"/>
              <a:ext cx="1159101" cy="2259545"/>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2"/>
            <p:cNvSpPr/>
            <p:nvPr/>
          </p:nvSpPr>
          <p:spPr>
            <a:xfrm rot="10800000" flipH="1">
              <a:off x="8271825" y="3458523"/>
              <a:ext cx="864351" cy="1684977"/>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20010" y="544032"/>
            <a:ext cx="7704000" cy="51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51" name="Google Shape;51;p7"/>
          <p:cNvSpPr txBox="1">
            <a:spLocks noGrp="1"/>
          </p:cNvSpPr>
          <p:nvPr>
            <p:ph type="subTitle" idx="1"/>
          </p:nvPr>
        </p:nvSpPr>
        <p:spPr>
          <a:xfrm>
            <a:off x="2399100" y="1523688"/>
            <a:ext cx="4345800" cy="20961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accent5"/>
              </a:buClr>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
        <p:nvSpPr>
          <p:cNvPr id="52" name="Google Shape;52;p7"/>
          <p:cNvSpPr/>
          <p:nvPr/>
        </p:nvSpPr>
        <p:spPr>
          <a:xfrm rot="10800000">
            <a:off x="7" y="3"/>
            <a:ext cx="978691" cy="978747"/>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7" y="2"/>
            <a:ext cx="495300" cy="495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7"/>
          <p:cNvGrpSpPr/>
          <p:nvPr/>
        </p:nvGrpSpPr>
        <p:grpSpPr>
          <a:xfrm>
            <a:off x="297682" y="4277964"/>
            <a:ext cx="1093072" cy="865499"/>
            <a:chOff x="297682" y="4277964"/>
            <a:chExt cx="1093072" cy="865499"/>
          </a:xfrm>
        </p:grpSpPr>
        <p:sp>
          <p:nvSpPr>
            <p:cNvPr id="55" name="Google Shape;55;p7"/>
            <p:cNvSpPr/>
            <p:nvPr/>
          </p:nvSpPr>
          <p:spPr>
            <a:xfrm rot="10800000">
              <a:off x="297682" y="4596836"/>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rot="10800000">
              <a:off x="297682" y="4277964"/>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7"/>
          <p:cNvSpPr/>
          <p:nvPr/>
        </p:nvSpPr>
        <p:spPr>
          <a:xfrm flipH="1">
            <a:off x="6176666" y="4236361"/>
            <a:ext cx="2481685"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flipH="1">
            <a:off x="5388283" y="4310100"/>
            <a:ext cx="3808967" cy="871672"/>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flipH="1">
            <a:off x="5859568" y="4203401"/>
            <a:ext cx="633600" cy="633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2">
  <p:cSld name="CUSTOM_11_1">
    <p:spTree>
      <p:nvGrpSpPr>
        <p:cNvPr id="1" name="Shape 574"/>
        <p:cNvGrpSpPr/>
        <p:nvPr/>
      </p:nvGrpSpPr>
      <p:grpSpPr>
        <a:xfrm>
          <a:off x="0" y="0"/>
          <a:ext cx="0" cy="0"/>
          <a:chOff x="0" y="0"/>
          <a:chExt cx="0" cy="0"/>
        </a:xfrm>
      </p:grpSpPr>
      <p:sp>
        <p:nvSpPr>
          <p:cNvPr id="575" name="Google Shape;575;p6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6" name="Google Shape;576;p63"/>
          <p:cNvSpPr txBox="1">
            <a:spLocks noGrp="1"/>
          </p:cNvSpPr>
          <p:nvPr>
            <p:ph type="subTitle" idx="1"/>
          </p:nvPr>
        </p:nvSpPr>
        <p:spPr>
          <a:xfrm>
            <a:off x="720000" y="1570175"/>
            <a:ext cx="3598500" cy="233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77" name="Google Shape;577;p63"/>
          <p:cNvSpPr txBox="1">
            <a:spLocks noGrp="1"/>
          </p:cNvSpPr>
          <p:nvPr>
            <p:ph type="subTitle" idx="2"/>
          </p:nvPr>
        </p:nvSpPr>
        <p:spPr>
          <a:xfrm>
            <a:off x="4825525" y="1570175"/>
            <a:ext cx="3598500" cy="233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78" name="Google Shape;578;p63"/>
          <p:cNvSpPr/>
          <p:nvPr/>
        </p:nvSpPr>
        <p:spPr>
          <a:xfrm>
            <a:off x="-41325" y="411510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63"/>
          <p:cNvGrpSpPr/>
          <p:nvPr/>
        </p:nvGrpSpPr>
        <p:grpSpPr>
          <a:xfrm>
            <a:off x="7901304" y="-10"/>
            <a:ext cx="1156807" cy="915965"/>
            <a:chOff x="7812754" y="-10"/>
            <a:chExt cx="1156807" cy="915965"/>
          </a:xfrm>
        </p:grpSpPr>
        <p:sp>
          <p:nvSpPr>
            <p:cNvPr id="580" name="Google Shape;580;p63"/>
            <p:cNvSpPr/>
            <p:nvPr/>
          </p:nvSpPr>
          <p:spPr>
            <a:xfrm>
              <a:off x="7812754" y="-10"/>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3"/>
            <p:cNvSpPr/>
            <p:nvPr/>
          </p:nvSpPr>
          <p:spPr>
            <a:xfrm>
              <a:off x="7812754" y="337455"/>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63"/>
          <p:cNvSpPr/>
          <p:nvPr/>
        </p:nvSpPr>
        <p:spPr>
          <a:xfrm>
            <a:off x="3631900" y="4603375"/>
            <a:ext cx="3336916" cy="64380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3"/>
          <p:cNvSpPr/>
          <p:nvPr/>
        </p:nvSpPr>
        <p:spPr>
          <a:xfrm>
            <a:off x="5614345" y="4115100"/>
            <a:ext cx="3827405" cy="1132072"/>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hree columns">
  <p:cSld name="CUSTOM_7_2">
    <p:spTree>
      <p:nvGrpSpPr>
        <p:cNvPr id="1" name="Shape 584"/>
        <p:cNvGrpSpPr/>
        <p:nvPr/>
      </p:nvGrpSpPr>
      <p:grpSpPr>
        <a:xfrm>
          <a:off x="0" y="0"/>
          <a:ext cx="0" cy="0"/>
          <a:chOff x="0" y="0"/>
          <a:chExt cx="0" cy="0"/>
        </a:xfrm>
      </p:grpSpPr>
      <p:sp>
        <p:nvSpPr>
          <p:cNvPr id="585" name="Google Shape;585;p6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6" name="Google Shape;586;p64"/>
          <p:cNvSpPr txBox="1">
            <a:spLocks noGrp="1"/>
          </p:cNvSpPr>
          <p:nvPr>
            <p:ph type="subTitle" idx="1"/>
          </p:nvPr>
        </p:nvSpPr>
        <p:spPr>
          <a:xfrm>
            <a:off x="1429001"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87" name="Google Shape;587;p64"/>
          <p:cNvSpPr txBox="1">
            <a:spLocks noGrp="1"/>
          </p:cNvSpPr>
          <p:nvPr>
            <p:ph type="subTitle" idx="2"/>
          </p:nvPr>
        </p:nvSpPr>
        <p:spPr>
          <a:xfrm>
            <a:off x="5855306"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88" name="Google Shape;588;p64"/>
          <p:cNvSpPr txBox="1">
            <a:spLocks noGrp="1"/>
          </p:cNvSpPr>
          <p:nvPr>
            <p:ph type="subTitle" idx="3"/>
          </p:nvPr>
        </p:nvSpPr>
        <p:spPr>
          <a:xfrm>
            <a:off x="3642149" y="2976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89" name="Google Shape;589;p64"/>
          <p:cNvSpPr txBox="1">
            <a:spLocks noGrp="1"/>
          </p:cNvSpPr>
          <p:nvPr>
            <p:ph type="subTitle" idx="4"/>
          </p:nvPr>
        </p:nvSpPr>
        <p:spPr>
          <a:xfrm>
            <a:off x="1429000"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0" name="Google Shape;590;p64"/>
          <p:cNvSpPr txBox="1">
            <a:spLocks noGrp="1"/>
          </p:cNvSpPr>
          <p:nvPr>
            <p:ph type="subTitle" idx="5"/>
          </p:nvPr>
        </p:nvSpPr>
        <p:spPr>
          <a:xfrm>
            <a:off x="3642150"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1" name="Google Shape;591;p64"/>
          <p:cNvSpPr txBox="1">
            <a:spLocks noGrp="1"/>
          </p:cNvSpPr>
          <p:nvPr>
            <p:ph type="subTitle" idx="6"/>
          </p:nvPr>
        </p:nvSpPr>
        <p:spPr>
          <a:xfrm>
            <a:off x="5855312" y="262625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2" name="Google Shape;592;p64"/>
          <p:cNvSpPr/>
          <p:nvPr/>
        </p:nvSpPr>
        <p:spPr>
          <a:xfrm>
            <a:off x="121450" y="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4"/>
          <p:cNvSpPr/>
          <p:nvPr/>
        </p:nvSpPr>
        <p:spPr>
          <a:xfrm>
            <a:off x="8085799" y="4085276"/>
            <a:ext cx="1058206" cy="1058225"/>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4"/>
          <p:cNvSpPr/>
          <p:nvPr/>
        </p:nvSpPr>
        <p:spPr>
          <a:xfrm flipH="1">
            <a:off x="36800" y="4495250"/>
            <a:ext cx="2637049"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64"/>
          <p:cNvGrpSpPr/>
          <p:nvPr/>
        </p:nvGrpSpPr>
        <p:grpSpPr>
          <a:xfrm>
            <a:off x="8451358" y="8"/>
            <a:ext cx="692634" cy="1383850"/>
            <a:chOff x="8451358" y="8"/>
            <a:chExt cx="692634" cy="1383850"/>
          </a:xfrm>
        </p:grpSpPr>
        <p:sp>
          <p:nvSpPr>
            <p:cNvPr id="596" name="Google Shape;596;p64"/>
            <p:cNvSpPr/>
            <p:nvPr/>
          </p:nvSpPr>
          <p:spPr>
            <a:xfrm rot="5400000" flipH="1">
              <a:off x="8452783" y="8"/>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4"/>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64"/>
          <p:cNvSpPr/>
          <p:nvPr/>
        </p:nvSpPr>
        <p:spPr>
          <a:xfrm flipH="1">
            <a:off x="1610520" y="4712500"/>
            <a:ext cx="1856565" cy="51677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hree columns 1">
  <p:cSld name="CUSTOM_7_2_1">
    <p:spTree>
      <p:nvGrpSpPr>
        <p:cNvPr id="1" name="Shape 599"/>
        <p:cNvGrpSpPr/>
        <p:nvPr/>
      </p:nvGrpSpPr>
      <p:grpSpPr>
        <a:xfrm>
          <a:off x="0" y="0"/>
          <a:ext cx="0" cy="0"/>
          <a:chOff x="0" y="0"/>
          <a:chExt cx="0" cy="0"/>
        </a:xfrm>
      </p:grpSpPr>
      <p:sp>
        <p:nvSpPr>
          <p:cNvPr id="600" name="Google Shape;600;p6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1" name="Google Shape;601;p65"/>
          <p:cNvSpPr txBox="1">
            <a:spLocks noGrp="1"/>
          </p:cNvSpPr>
          <p:nvPr>
            <p:ph type="subTitle" idx="1"/>
          </p:nvPr>
        </p:nvSpPr>
        <p:spPr>
          <a:xfrm>
            <a:off x="899525"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602" name="Google Shape;602;p65"/>
          <p:cNvSpPr txBox="1">
            <a:spLocks noGrp="1"/>
          </p:cNvSpPr>
          <p:nvPr>
            <p:ph type="subTitle" idx="2"/>
          </p:nvPr>
        </p:nvSpPr>
        <p:spPr>
          <a:xfrm>
            <a:off x="6071477"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603" name="Google Shape;603;p65"/>
          <p:cNvSpPr txBox="1">
            <a:spLocks noGrp="1"/>
          </p:cNvSpPr>
          <p:nvPr>
            <p:ph type="subTitle" idx="3"/>
          </p:nvPr>
        </p:nvSpPr>
        <p:spPr>
          <a:xfrm>
            <a:off x="3485495" y="2094025"/>
            <a:ext cx="2172900" cy="20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a:endParaRPr/>
          </a:p>
        </p:txBody>
      </p:sp>
      <p:sp>
        <p:nvSpPr>
          <p:cNvPr id="604" name="Google Shape;604;p65"/>
          <p:cNvSpPr txBox="1">
            <a:spLocks noGrp="1"/>
          </p:cNvSpPr>
          <p:nvPr>
            <p:ph type="subTitle" idx="4"/>
          </p:nvPr>
        </p:nvSpPr>
        <p:spPr>
          <a:xfrm>
            <a:off x="899525"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5" name="Google Shape;605;p65"/>
          <p:cNvSpPr txBox="1">
            <a:spLocks noGrp="1"/>
          </p:cNvSpPr>
          <p:nvPr>
            <p:ph type="subTitle" idx="5"/>
          </p:nvPr>
        </p:nvSpPr>
        <p:spPr>
          <a:xfrm>
            <a:off x="3485501"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6" name="Google Shape;606;p65"/>
          <p:cNvSpPr txBox="1">
            <a:spLocks noGrp="1"/>
          </p:cNvSpPr>
          <p:nvPr>
            <p:ph type="subTitle" idx="6"/>
          </p:nvPr>
        </p:nvSpPr>
        <p:spPr>
          <a:xfrm>
            <a:off x="6071489" y="1743900"/>
            <a:ext cx="2172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7" name="Google Shape;607;p65"/>
          <p:cNvSpPr/>
          <p:nvPr/>
        </p:nvSpPr>
        <p:spPr>
          <a:xfrm>
            <a:off x="121450" y="0"/>
            <a:ext cx="1382218" cy="691201"/>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5"/>
          <p:cNvSpPr/>
          <p:nvPr/>
        </p:nvSpPr>
        <p:spPr>
          <a:xfrm>
            <a:off x="8085799" y="4085276"/>
            <a:ext cx="1058206" cy="1058225"/>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5"/>
          <p:cNvSpPr/>
          <p:nvPr/>
        </p:nvSpPr>
        <p:spPr>
          <a:xfrm flipH="1">
            <a:off x="36800" y="4495250"/>
            <a:ext cx="2637049" cy="734026"/>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65"/>
          <p:cNvGrpSpPr/>
          <p:nvPr/>
        </p:nvGrpSpPr>
        <p:grpSpPr>
          <a:xfrm>
            <a:off x="8451358" y="8"/>
            <a:ext cx="692634" cy="1383850"/>
            <a:chOff x="8451358" y="8"/>
            <a:chExt cx="692634" cy="1383850"/>
          </a:xfrm>
        </p:grpSpPr>
        <p:sp>
          <p:nvSpPr>
            <p:cNvPr id="611" name="Google Shape;611;p65"/>
            <p:cNvSpPr/>
            <p:nvPr/>
          </p:nvSpPr>
          <p:spPr>
            <a:xfrm rot="5400000" flipH="1">
              <a:off x="8452783" y="8"/>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5"/>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65"/>
          <p:cNvSpPr/>
          <p:nvPr/>
        </p:nvSpPr>
        <p:spPr>
          <a:xfrm flipH="1">
            <a:off x="1610520" y="4712500"/>
            <a:ext cx="1856565" cy="51677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four columns">
  <p:cSld name="CUSTOM_10_1">
    <p:spTree>
      <p:nvGrpSpPr>
        <p:cNvPr id="1" name="Shape 614"/>
        <p:cNvGrpSpPr/>
        <p:nvPr/>
      </p:nvGrpSpPr>
      <p:grpSpPr>
        <a:xfrm>
          <a:off x="0" y="0"/>
          <a:ext cx="0" cy="0"/>
          <a:chOff x="0" y="0"/>
          <a:chExt cx="0" cy="0"/>
        </a:xfrm>
      </p:grpSpPr>
      <p:sp>
        <p:nvSpPr>
          <p:cNvPr id="615" name="Google Shape;615;p6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616" name="Google Shape;616;p66"/>
          <p:cNvSpPr txBox="1">
            <a:spLocks noGrp="1"/>
          </p:cNvSpPr>
          <p:nvPr>
            <p:ph type="subTitle" idx="1"/>
          </p:nvPr>
        </p:nvSpPr>
        <p:spPr>
          <a:xfrm>
            <a:off x="2217575" y="2119060"/>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7" name="Google Shape;617;p66"/>
          <p:cNvSpPr txBox="1">
            <a:spLocks noGrp="1"/>
          </p:cNvSpPr>
          <p:nvPr>
            <p:ph type="subTitle" idx="2"/>
          </p:nvPr>
        </p:nvSpPr>
        <p:spPr>
          <a:xfrm>
            <a:off x="5552908" y="2119060"/>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8" name="Google Shape;618;p66"/>
          <p:cNvSpPr txBox="1">
            <a:spLocks noGrp="1"/>
          </p:cNvSpPr>
          <p:nvPr>
            <p:ph type="subTitle" idx="3"/>
          </p:nvPr>
        </p:nvSpPr>
        <p:spPr>
          <a:xfrm>
            <a:off x="2217494" y="3544246"/>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9" name="Google Shape;619;p66"/>
          <p:cNvSpPr txBox="1">
            <a:spLocks noGrp="1"/>
          </p:cNvSpPr>
          <p:nvPr>
            <p:ph type="subTitle" idx="4"/>
          </p:nvPr>
        </p:nvSpPr>
        <p:spPr>
          <a:xfrm>
            <a:off x="5552795" y="3544246"/>
            <a:ext cx="1879200" cy="55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0" name="Google Shape;620;p66"/>
          <p:cNvSpPr txBox="1">
            <a:spLocks noGrp="1"/>
          </p:cNvSpPr>
          <p:nvPr>
            <p:ph type="subTitle" idx="5"/>
          </p:nvPr>
        </p:nvSpPr>
        <p:spPr>
          <a:xfrm>
            <a:off x="2217450" y="1766975"/>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1" name="Google Shape;621;p66"/>
          <p:cNvSpPr txBox="1">
            <a:spLocks noGrp="1"/>
          </p:cNvSpPr>
          <p:nvPr>
            <p:ph type="subTitle" idx="6"/>
          </p:nvPr>
        </p:nvSpPr>
        <p:spPr>
          <a:xfrm>
            <a:off x="5552725" y="1766975"/>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2" name="Google Shape;622;p66"/>
          <p:cNvSpPr txBox="1">
            <a:spLocks noGrp="1"/>
          </p:cNvSpPr>
          <p:nvPr>
            <p:ph type="subTitle" idx="7"/>
          </p:nvPr>
        </p:nvSpPr>
        <p:spPr>
          <a:xfrm>
            <a:off x="2217450" y="3179110"/>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3" name="Google Shape;623;p66"/>
          <p:cNvSpPr txBox="1">
            <a:spLocks noGrp="1"/>
          </p:cNvSpPr>
          <p:nvPr>
            <p:ph type="subTitle" idx="8"/>
          </p:nvPr>
        </p:nvSpPr>
        <p:spPr>
          <a:xfrm>
            <a:off x="5552725" y="3179110"/>
            <a:ext cx="1879200" cy="47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4" name="Google Shape;624;p66"/>
          <p:cNvSpPr/>
          <p:nvPr/>
        </p:nvSpPr>
        <p:spPr>
          <a:xfrm rot="10800000" flipH="1">
            <a:off x="8165307" y="3"/>
            <a:ext cx="978691" cy="978747"/>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6"/>
          <p:cNvSpPr/>
          <p:nvPr/>
        </p:nvSpPr>
        <p:spPr>
          <a:xfrm flipH="1">
            <a:off x="8648698" y="2"/>
            <a:ext cx="495300" cy="49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6"/>
          <p:cNvSpPr/>
          <p:nvPr/>
        </p:nvSpPr>
        <p:spPr>
          <a:xfrm rot="-5400000" flipH="1">
            <a:off x="335468" y="3719249"/>
            <a:ext cx="1097269" cy="1768227"/>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6"/>
          <p:cNvSpPr/>
          <p:nvPr/>
        </p:nvSpPr>
        <p:spPr>
          <a:xfrm rot="-5400000" flipH="1">
            <a:off x="335626" y="4109334"/>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6"/>
          <p:cNvSpPr/>
          <p:nvPr/>
        </p:nvSpPr>
        <p:spPr>
          <a:xfrm>
            <a:off x="8234575" y="4311925"/>
            <a:ext cx="582900" cy="58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6"/>
          <p:cNvSpPr/>
          <p:nvPr/>
        </p:nvSpPr>
        <p:spPr>
          <a:xfrm rot="5400000">
            <a:off x="-649173" y="574527"/>
            <a:ext cx="1952400" cy="72449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five columns">
  <p:cSld name="CUSTOM_1_1_1_1">
    <p:spTree>
      <p:nvGrpSpPr>
        <p:cNvPr id="1" name="Shape 630"/>
        <p:cNvGrpSpPr/>
        <p:nvPr/>
      </p:nvGrpSpPr>
      <p:grpSpPr>
        <a:xfrm>
          <a:off x="0" y="0"/>
          <a:ext cx="0" cy="0"/>
          <a:chOff x="0" y="0"/>
          <a:chExt cx="0" cy="0"/>
        </a:xfrm>
      </p:grpSpPr>
      <p:sp>
        <p:nvSpPr>
          <p:cNvPr id="631" name="Google Shape;631;p6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632" name="Google Shape;632;p67"/>
          <p:cNvSpPr txBox="1">
            <a:spLocks noGrp="1"/>
          </p:cNvSpPr>
          <p:nvPr>
            <p:ph type="subTitle" idx="1"/>
          </p:nvPr>
        </p:nvSpPr>
        <p:spPr>
          <a:xfrm>
            <a:off x="818250"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3" name="Google Shape;633;p67"/>
          <p:cNvSpPr txBox="1">
            <a:spLocks noGrp="1"/>
          </p:cNvSpPr>
          <p:nvPr>
            <p:ph type="subTitle" idx="2"/>
          </p:nvPr>
        </p:nvSpPr>
        <p:spPr>
          <a:xfrm>
            <a:off x="3442406"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4" name="Google Shape;634;p67"/>
          <p:cNvSpPr txBox="1">
            <a:spLocks noGrp="1"/>
          </p:cNvSpPr>
          <p:nvPr>
            <p:ph type="subTitle" idx="3"/>
          </p:nvPr>
        </p:nvSpPr>
        <p:spPr>
          <a:xfrm>
            <a:off x="6066561" y="2091660"/>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5" name="Google Shape;635;p67"/>
          <p:cNvSpPr txBox="1">
            <a:spLocks noGrp="1"/>
          </p:cNvSpPr>
          <p:nvPr>
            <p:ph type="subTitle" idx="4"/>
          </p:nvPr>
        </p:nvSpPr>
        <p:spPr>
          <a:xfrm>
            <a:off x="2130331" y="3521101"/>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6" name="Google Shape;636;p67"/>
          <p:cNvSpPr txBox="1">
            <a:spLocks noGrp="1"/>
          </p:cNvSpPr>
          <p:nvPr>
            <p:ph type="subTitle" idx="5"/>
          </p:nvPr>
        </p:nvSpPr>
        <p:spPr>
          <a:xfrm>
            <a:off x="4754486" y="3521101"/>
            <a:ext cx="22593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7" name="Google Shape;637;p67"/>
          <p:cNvSpPr txBox="1">
            <a:spLocks noGrp="1"/>
          </p:cNvSpPr>
          <p:nvPr>
            <p:ph type="subTitle" idx="6"/>
          </p:nvPr>
        </p:nvSpPr>
        <p:spPr>
          <a:xfrm>
            <a:off x="818250"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8" name="Google Shape;638;p67"/>
          <p:cNvSpPr txBox="1">
            <a:spLocks noGrp="1"/>
          </p:cNvSpPr>
          <p:nvPr>
            <p:ph type="subTitle" idx="7"/>
          </p:nvPr>
        </p:nvSpPr>
        <p:spPr>
          <a:xfrm>
            <a:off x="3442411"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9" name="Google Shape;639;p67"/>
          <p:cNvSpPr txBox="1">
            <a:spLocks noGrp="1"/>
          </p:cNvSpPr>
          <p:nvPr>
            <p:ph type="subTitle" idx="8"/>
          </p:nvPr>
        </p:nvSpPr>
        <p:spPr>
          <a:xfrm>
            <a:off x="6066586" y="1746550"/>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0" name="Google Shape;640;p67"/>
          <p:cNvSpPr txBox="1">
            <a:spLocks noGrp="1"/>
          </p:cNvSpPr>
          <p:nvPr>
            <p:ph type="subTitle" idx="9"/>
          </p:nvPr>
        </p:nvSpPr>
        <p:spPr>
          <a:xfrm>
            <a:off x="2130331" y="3171337"/>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1" name="Google Shape;641;p67"/>
          <p:cNvSpPr txBox="1">
            <a:spLocks noGrp="1"/>
          </p:cNvSpPr>
          <p:nvPr>
            <p:ph type="subTitle" idx="13"/>
          </p:nvPr>
        </p:nvSpPr>
        <p:spPr>
          <a:xfrm>
            <a:off x="4754491" y="3171337"/>
            <a:ext cx="22593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2" name="Google Shape;642;p67"/>
          <p:cNvSpPr/>
          <p:nvPr/>
        </p:nvSpPr>
        <p:spPr>
          <a:xfrm>
            <a:off x="-40844" y="4251521"/>
            <a:ext cx="3133407" cy="95552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67"/>
          <p:cNvGrpSpPr/>
          <p:nvPr/>
        </p:nvGrpSpPr>
        <p:grpSpPr>
          <a:xfrm flipH="1">
            <a:off x="7013460" y="4098252"/>
            <a:ext cx="2130539" cy="1045008"/>
            <a:chOff x="14" y="4251530"/>
            <a:chExt cx="1818487" cy="891950"/>
          </a:xfrm>
        </p:grpSpPr>
        <p:sp>
          <p:nvSpPr>
            <p:cNvPr id="644" name="Google Shape;644;p67"/>
            <p:cNvSpPr/>
            <p:nvPr/>
          </p:nvSpPr>
          <p:spPr>
            <a:xfrm rot="5400000" flipH="1">
              <a:off x="199098" y="4251530"/>
              <a:ext cx="703800" cy="703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7"/>
            <p:cNvSpPr/>
            <p:nvPr/>
          </p:nvSpPr>
          <p:spPr>
            <a:xfrm rot="5400000">
              <a:off x="598255" y="3923234"/>
              <a:ext cx="622004" cy="1818487"/>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67"/>
          <p:cNvGrpSpPr/>
          <p:nvPr/>
        </p:nvGrpSpPr>
        <p:grpSpPr>
          <a:xfrm rot="-5400000">
            <a:off x="370805" y="-371113"/>
            <a:ext cx="743127" cy="1484733"/>
            <a:chOff x="8451358" y="8"/>
            <a:chExt cx="692634" cy="1383850"/>
          </a:xfrm>
        </p:grpSpPr>
        <p:sp>
          <p:nvSpPr>
            <p:cNvPr id="647" name="Google Shape;647;p67"/>
            <p:cNvSpPr/>
            <p:nvPr/>
          </p:nvSpPr>
          <p:spPr>
            <a:xfrm rot="5400000" flipH="1">
              <a:off x="8452783" y="8"/>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7"/>
            <p:cNvSpPr/>
            <p:nvPr/>
          </p:nvSpPr>
          <p:spPr>
            <a:xfrm rot="10800000" flipH="1">
              <a:off x="8451358" y="6912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six columns">
  <p:cSld name="CUSTOM_1_1_1">
    <p:spTree>
      <p:nvGrpSpPr>
        <p:cNvPr id="1" name="Shape 649"/>
        <p:cNvGrpSpPr/>
        <p:nvPr/>
      </p:nvGrpSpPr>
      <p:grpSpPr>
        <a:xfrm>
          <a:off x="0" y="0"/>
          <a:ext cx="0" cy="0"/>
          <a:chOff x="0" y="0"/>
          <a:chExt cx="0" cy="0"/>
        </a:xfrm>
      </p:grpSpPr>
      <p:sp>
        <p:nvSpPr>
          <p:cNvPr id="650" name="Google Shape;650;p6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651" name="Google Shape;651;p68"/>
          <p:cNvSpPr txBox="1">
            <a:spLocks noGrp="1"/>
          </p:cNvSpPr>
          <p:nvPr>
            <p:ph type="subTitle" idx="1"/>
          </p:nvPr>
        </p:nvSpPr>
        <p:spPr>
          <a:xfrm>
            <a:off x="1031900"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2" name="Google Shape;652;p68"/>
          <p:cNvSpPr txBox="1">
            <a:spLocks noGrp="1"/>
          </p:cNvSpPr>
          <p:nvPr>
            <p:ph type="subTitle" idx="2"/>
          </p:nvPr>
        </p:nvSpPr>
        <p:spPr>
          <a:xfrm>
            <a:off x="3506695"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3" name="Google Shape;653;p68"/>
          <p:cNvSpPr txBox="1">
            <a:spLocks noGrp="1"/>
          </p:cNvSpPr>
          <p:nvPr>
            <p:ph type="subTitle" idx="3"/>
          </p:nvPr>
        </p:nvSpPr>
        <p:spPr>
          <a:xfrm>
            <a:off x="5981490" y="2098100"/>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4" name="Google Shape;654;p68"/>
          <p:cNvSpPr txBox="1">
            <a:spLocks noGrp="1"/>
          </p:cNvSpPr>
          <p:nvPr>
            <p:ph type="subTitle" idx="4"/>
          </p:nvPr>
        </p:nvSpPr>
        <p:spPr>
          <a:xfrm>
            <a:off x="1031900"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5" name="Google Shape;655;p68"/>
          <p:cNvSpPr txBox="1">
            <a:spLocks noGrp="1"/>
          </p:cNvSpPr>
          <p:nvPr>
            <p:ph type="subTitle" idx="5"/>
          </p:nvPr>
        </p:nvSpPr>
        <p:spPr>
          <a:xfrm>
            <a:off x="3506695"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6" name="Google Shape;656;p68"/>
          <p:cNvSpPr txBox="1">
            <a:spLocks noGrp="1"/>
          </p:cNvSpPr>
          <p:nvPr>
            <p:ph type="subTitle" idx="6"/>
          </p:nvPr>
        </p:nvSpPr>
        <p:spPr>
          <a:xfrm>
            <a:off x="5981490" y="3534713"/>
            <a:ext cx="2130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7" name="Google Shape;657;p68"/>
          <p:cNvSpPr txBox="1">
            <a:spLocks noGrp="1"/>
          </p:cNvSpPr>
          <p:nvPr>
            <p:ph type="subTitle" idx="7"/>
          </p:nvPr>
        </p:nvSpPr>
        <p:spPr>
          <a:xfrm>
            <a:off x="1031900"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8" name="Google Shape;658;p68"/>
          <p:cNvSpPr txBox="1">
            <a:spLocks noGrp="1"/>
          </p:cNvSpPr>
          <p:nvPr>
            <p:ph type="subTitle" idx="8"/>
          </p:nvPr>
        </p:nvSpPr>
        <p:spPr>
          <a:xfrm>
            <a:off x="3506700"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9" name="Google Shape;659;p68"/>
          <p:cNvSpPr txBox="1">
            <a:spLocks noGrp="1"/>
          </p:cNvSpPr>
          <p:nvPr>
            <p:ph type="subTitle" idx="9"/>
          </p:nvPr>
        </p:nvSpPr>
        <p:spPr>
          <a:xfrm>
            <a:off x="5981513" y="1746175"/>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0" name="Google Shape;660;p68"/>
          <p:cNvSpPr txBox="1">
            <a:spLocks noGrp="1"/>
          </p:cNvSpPr>
          <p:nvPr>
            <p:ph type="subTitle" idx="13"/>
          </p:nvPr>
        </p:nvSpPr>
        <p:spPr>
          <a:xfrm>
            <a:off x="1031900"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1" name="Google Shape;661;p68"/>
          <p:cNvSpPr txBox="1">
            <a:spLocks noGrp="1"/>
          </p:cNvSpPr>
          <p:nvPr>
            <p:ph type="subTitle" idx="14"/>
          </p:nvPr>
        </p:nvSpPr>
        <p:spPr>
          <a:xfrm>
            <a:off x="3506700"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2" name="Google Shape;662;p68"/>
          <p:cNvSpPr txBox="1">
            <a:spLocks noGrp="1"/>
          </p:cNvSpPr>
          <p:nvPr>
            <p:ph type="subTitle" idx="15"/>
          </p:nvPr>
        </p:nvSpPr>
        <p:spPr>
          <a:xfrm>
            <a:off x="5981513" y="3178134"/>
            <a:ext cx="2130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3" name="Google Shape;663;p68"/>
          <p:cNvSpPr/>
          <p:nvPr/>
        </p:nvSpPr>
        <p:spPr>
          <a:xfrm rot="10800000" flipH="1">
            <a:off x="8283648" y="2378"/>
            <a:ext cx="860353" cy="860371"/>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8"/>
          <p:cNvSpPr/>
          <p:nvPr/>
        </p:nvSpPr>
        <p:spPr>
          <a:xfrm>
            <a:off x="8283650" y="4246675"/>
            <a:ext cx="713400" cy="713400"/>
          </a:xfrm>
          <a:prstGeom prst="donut">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8"/>
          <p:cNvSpPr/>
          <p:nvPr/>
        </p:nvSpPr>
        <p:spPr>
          <a:xfrm flipH="1">
            <a:off x="-2" y="0"/>
            <a:ext cx="939677" cy="1746178"/>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68"/>
          <p:cNvGrpSpPr/>
          <p:nvPr/>
        </p:nvGrpSpPr>
        <p:grpSpPr>
          <a:xfrm>
            <a:off x="-48625" y="4280525"/>
            <a:ext cx="3211117" cy="922908"/>
            <a:chOff x="-48625" y="4280525"/>
            <a:chExt cx="3211117" cy="922908"/>
          </a:xfrm>
        </p:grpSpPr>
        <p:sp>
          <p:nvSpPr>
            <p:cNvPr id="667" name="Google Shape;667;p68"/>
            <p:cNvSpPr/>
            <p:nvPr/>
          </p:nvSpPr>
          <p:spPr>
            <a:xfrm>
              <a:off x="454600" y="4280525"/>
              <a:ext cx="582900" cy="58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8"/>
            <p:cNvSpPr/>
            <p:nvPr/>
          </p:nvSpPr>
          <p:spPr>
            <a:xfrm>
              <a:off x="-48625" y="4412276"/>
              <a:ext cx="3211117" cy="791157"/>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8"/>
            <p:cNvSpPr/>
            <p:nvPr/>
          </p:nvSpPr>
          <p:spPr>
            <a:xfrm>
              <a:off x="-48625" y="4938613"/>
              <a:ext cx="2614837" cy="258445"/>
            </a:xfrm>
            <a:custGeom>
              <a:avLst/>
              <a:gdLst/>
              <a:ahLst/>
              <a:cxnLst/>
              <a:rect l="l" t="t" r="r" b="b"/>
              <a:pathLst>
                <a:path w="17541" h="2107" extrusionOk="0">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670"/>
        <p:cNvGrpSpPr/>
        <p:nvPr/>
      </p:nvGrpSpPr>
      <p:grpSpPr>
        <a:xfrm>
          <a:off x="0" y="0"/>
          <a:ext cx="0" cy="0"/>
          <a:chOff x="0" y="0"/>
          <a:chExt cx="0" cy="0"/>
        </a:xfrm>
      </p:grpSpPr>
      <p:sp>
        <p:nvSpPr>
          <p:cNvPr id="671" name="Google Shape;671;p69"/>
          <p:cNvSpPr txBox="1">
            <a:spLocks noGrp="1"/>
          </p:cNvSpPr>
          <p:nvPr>
            <p:ph type="title" hasCustomPrompt="1"/>
          </p:nvPr>
        </p:nvSpPr>
        <p:spPr>
          <a:xfrm>
            <a:off x="1931409" y="570850"/>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672" name="Google Shape;672;p69"/>
          <p:cNvSpPr txBox="1">
            <a:spLocks noGrp="1"/>
          </p:cNvSpPr>
          <p:nvPr>
            <p:ph type="subTitle" idx="1"/>
          </p:nvPr>
        </p:nvSpPr>
        <p:spPr>
          <a:xfrm>
            <a:off x="1931353" y="1455300"/>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673" name="Google Shape;673;p69"/>
          <p:cNvSpPr txBox="1">
            <a:spLocks noGrp="1"/>
          </p:cNvSpPr>
          <p:nvPr>
            <p:ph type="title" idx="2" hasCustomPrompt="1"/>
          </p:nvPr>
        </p:nvSpPr>
        <p:spPr>
          <a:xfrm>
            <a:off x="1931478" y="1913062"/>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674" name="Google Shape;674;p69"/>
          <p:cNvSpPr txBox="1">
            <a:spLocks noGrp="1"/>
          </p:cNvSpPr>
          <p:nvPr>
            <p:ph type="subTitle" idx="3"/>
          </p:nvPr>
        </p:nvSpPr>
        <p:spPr>
          <a:xfrm>
            <a:off x="1931325" y="2797513"/>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675" name="Google Shape;675;p69"/>
          <p:cNvSpPr txBox="1">
            <a:spLocks noGrp="1"/>
          </p:cNvSpPr>
          <p:nvPr>
            <p:ph type="title" idx="4" hasCustomPrompt="1"/>
          </p:nvPr>
        </p:nvSpPr>
        <p:spPr>
          <a:xfrm>
            <a:off x="1931478" y="3255273"/>
            <a:ext cx="5281200" cy="10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676" name="Google Shape;676;p69"/>
          <p:cNvSpPr txBox="1">
            <a:spLocks noGrp="1"/>
          </p:cNvSpPr>
          <p:nvPr>
            <p:ph type="subTitle" idx="5"/>
          </p:nvPr>
        </p:nvSpPr>
        <p:spPr>
          <a:xfrm>
            <a:off x="1931353" y="4139725"/>
            <a:ext cx="5281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0"/>
              </a:spcBef>
              <a:spcAft>
                <a:spcPts val="0"/>
              </a:spcAft>
              <a:buNone/>
              <a:defRPr sz="1600">
                <a:solidFill>
                  <a:schemeClr val="dk1"/>
                </a:solidFill>
              </a:defRPr>
            </a:lvl2pPr>
            <a:lvl3pPr lvl="2" algn="ctr" rtl="0">
              <a:spcBef>
                <a:spcPts val="0"/>
              </a:spcBef>
              <a:spcAft>
                <a:spcPts val="0"/>
              </a:spcAft>
              <a:buNone/>
              <a:defRPr sz="1600">
                <a:solidFill>
                  <a:schemeClr val="dk1"/>
                </a:solidFill>
              </a:defRPr>
            </a:lvl3pPr>
            <a:lvl4pPr lvl="3" algn="ctr" rtl="0">
              <a:spcBef>
                <a:spcPts val="0"/>
              </a:spcBef>
              <a:spcAft>
                <a:spcPts val="0"/>
              </a:spcAft>
              <a:buNone/>
              <a:defRPr sz="1600">
                <a:solidFill>
                  <a:schemeClr val="dk1"/>
                </a:solidFill>
              </a:defRPr>
            </a:lvl4pPr>
            <a:lvl5pPr lvl="4" algn="ctr" rtl="0">
              <a:spcBef>
                <a:spcPts val="0"/>
              </a:spcBef>
              <a:spcAft>
                <a:spcPts val="0"/>
              </a:spcAft>
              <a:buNone/>
              <a:defRPr sz="1600">
                <a:solidFill>
                  <a:schemeClr val="dk1"/>
                </a:solidFill>
              </a:defRPr>
            </a:lvl5pPr>
            <a:lvl6pPr lvl="5" algn="ctr" rtl="0">
              <a:spcBef>
                <a:spcPts val="0"/>
              </a:spcBef>
              <a:spcAft>
                <a:spcPts val="0"/>
              </a:spcAft>
              <a:buNone/>
              <a:defRPr sz="1600">
                <a:solidFill>
                  <a:schemeClr val="dk1"/>
                </a:solidFill>
              </a:defRPr>
            </a:lvl6pPr>
            <a:lvl7pPr lvl="6" algn="ctr" rtl="0">
              <a:spcBef>
                <a:spcPts val="0"/>
              </a:spcBef>
              <a:spcAft>
                <a:spcPts val="0"/>
              </a:spcAft>
              <a:buNone/>
              <a:defRPr sz="1600">
                <a:solidFill>
                  <a:schemeClr val="dk1"/>
                </a:solidFill>
              </a:defRPr>
            </a:lvl7pPr>
            <a:lvl8pPr lvl="7" algn="ctr" rtl="0">
              <a:spcBef>
                <a:spcPts val="0"/>
              </a:spcBef>
              <a:spcAft>
                <a:spcPts val="0"/>
              </a:spcAft>
              <a:buNone/>
              <a:defRPr sz="1600">
                <a:solidFill>
                  <a:schemeClr val="dk1"/>
                </a:solidFill>
              </a:defRPr>
            </a:lvl8pPr>
            <a:lvl9pPr lvl="8" algn="ctr" rtl="0">
              <a:spcBef>
                <a:spcPts val="0"/>
              </a:spcBef>
              <a:spcAft>
                <a:spcPts val="0"/>
              </a:spcAft>
              <a:buNone/>
              <a:defRPr sz="1600">
                <a:solidFill>
                  <a:schemeClr val="dk1"/>
                </a:solidFill>
              </a:defRPr>
            </a:lvl9pPr>
          </a:lstStyle>
          <a:p>
            <a:endParaRPr/>
          </a:p>
        </p:txBody>
      </p:sp>
      <p:sp>
        <p:nvSpPr>
          <p:cNvPr id="677" name="Google Shape;677;p69"/>
          <p:cNvSpPr/>
          <p:nvPr/>
        </p:nvSpPr>
        <p:spPr>
          <a:xfrm>
            <a:off x="7916525" y="0"/>
            <a:ext cx="1227475" cy="1991413"/>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9"/>
          <p:cNvSpPr/>
          <p:nvPr/>
        </p:nvSpPr>
        <p:spPr>
          <a:xfrm>
            <a:off x="-902074" y="4572625"/>
            <a:ext cx="2928423" cy="570876"/>
          </a:xfrm>
          <a:custGeom>
            <a:avLst/>
            <a:gdLst/>
            <a:ahLst/>
            <a:cxnLst/>
            <a:rect l="l" t="t" r="r" b="b"/>
            <a:pathLst>
              <a:path w="8310" h="1620" extrusionOk="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9"/>
          <p:cNvSpPr/>
          <p:nvPr/>
        </p:nvSpPr>
        <p:spPr>
          <a:xfrm>
            <a:off x="8175400" y="0"/>
            <a:ext cx="968597" cy="1571423"/>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9"/>
          <p:cNvSpPr/>
          <p:nvPr/>
        </p:nvSpPr>
        <p:spPr>
          <a:xfrm>
            <a:off x="324912" y="8"/>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9"/>
          <p:cNvSpPr/>
          <p:nvPr/>
        </p:nvSpPr>
        <p:spPr>
          <a:xfrm>
            <a:off x="324912" y="318879"/>
            <a:ext cx="1093072" cy="546628"/>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9"/>
          <p:cNvSpPr/>
          <p:nvPr/>
        </p:nvSpPr>
        <p:spPr>
          <a:xfrm rot="-5400000">
            <a:off x="8049747" y="4368772"/>
            <a:ext cx="517375" cy="1032061"/>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Numbers and text 1">
  <p:cSld name="CUSTOM_7_1_1">
    <p:spTree>
      <p:nvGrpSpPr>
        <p:cNvPr id="1" name="Shape 683"/>
        <p:cNvGrpSpPr/>
        <p:nvPr/>
      </p:nvGrpSpPr>
      <p:grpSpPr>
        <a:xfrm>
          <a:off x="0" y="0"/>
          <a:ext cx="0" cy="0"/>
          <a:chOff x="0" y="0"/>
          <a:chExt cx="0" cy="0"/>
        </a:xfrm>
      </p:grpSpPr>
      <p:sp>
        <p:nvSpPr>
          <p:cNvPr id="684" name="Google Shape;684;p7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5" name="Google Shape;685;p70"/>
          <p:cNvSpPr txBox="1">
            <a:spLocks noGrp="1"/>
          </p:cNvSpPr>
          <p:nvPr>
            <p:ph type="subTitle" idx="1"/>
          </p:nvPr>
        </p:nvSpPr>
        <p:spPr>
          <a:xfrm>
            <a:off x="954954"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86" name="Google Shape;686;p70"/>
          <p:cNvSpPr txBox="1">
            <a:spLocks noGrp="1"/>
          </p:cNvSpPr>
          <p:nvPr>
            <p:ph type="subTitle" idx="2"/>
          </p:nvPr>
        </p:nvSpPr>
        <p:spPr>
          <a:xfrm>
            <a:off x="6266957"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87" name="Google Shape;687;p70"/>
          <p:cNvSpPr txBox="1">
            <a:spLocks noGrp="1"/>
          </p:cNvSpPr>
          <p:nvPr>
            <p:ph type="subTitle" idx="3"/>
          </p:nvPr>
        </p:nvSpPr>
        <p:spPr>
          <a:xfrm>
            <a:off x="3610962" y="3881625"/>
            <a:ext cx="19221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88" name="Google Shape;688;p70"/>
          <p:cNvSpPr txBox="1">
            <a:spLocks noGrp="1"/>
          </p:cNvSpPr>
          <p:nvPr>
            <p:ph type="subTitle" idx="4"/>
          </p:nvPr>
        </p:nvSpPr>
        <p:spPr>
          <a:xfrm>
            <a:off x="954950"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9" name="Google Shape;689;p70"/>
          <p:cNvSpPr txBox="1">
            <a:spLocks noGrp="1"/>
          </p:cNvSpPr>
          <p:nvPr>
            <p:ph type="subTitle" idx="5"/>
          </p:nvPr>
        </p:nvSpPr>
        <p:spPr>
          <a:xfrm>
            <a:off x="3610962"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0" name="Google Shape;690;p70"/>
          <p:cNvSpPr txBox="1">
            <a:spLocks noGrp="1"/>
          </p:cNvSpPr>
          <p:nvPr>
            <p:ph type="subTitle" idx="6"/>
          </p:nvPr>
        </p:nvSpPr>
        <p:spPr>
          <a:xfrm>
            <a:off x="6266961" y="3538700"/>
            <a:ext cx="19221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1" name="Google Shape;691;p70"/>
          <p:cNvSpPr txBox="1">
            <a:spLocks noGrp="1"/>
          </p:cNvSpPr>
          <p:nvPr>
            <p:ph type="title" idx="7" hasCustomPrompt="1"/>
          </p:nvPr>
        </p:nvSpPr>
        <p:spPr>
          <a:xfrm>
            <a:off x="1462000"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92" name="Google Shape;692;p70"/>
          <p:cNvSpPr txBox="1">
            <a:spLocks noGrp="1"/>
          </p:cNvSpPr>
          <p:nvPr>
            <p:ph type="title" idx="8" hasCustomPrompt="1"/>
          </p:nvPr>
        </p:nvSpPr>
        <p:spPr>
          <a:xfrm>
            <a:off x="4117956"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93" name="Google Shape;693;p70"/>
          <p:cNvSpPr txBox="1">
            <a:spLocks noGrp="1"/>
          </p:cNvSpPr>
          <p:nvPr>
            <p:ph type="title" idx="9" hasCustomPrompt="1"/>
          </p:nvPr>
        </p:nvSpPr>
        <p:spPr>
          <a:xfrm>
            <a:off x="6773899" y="2858950"/>
            <a:ext cx="908100" cy="62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694" name="Google Shape;694;p70"/>
          <p:cNvSpPr/>
          <p:nvPr/>
        </p:nvSpPr>
        <p:spPr>
          <a:xfrm flipH="1">
            <a:off x="7145950" y="4583051"/>
            <a:ext cx="2046259" cy="624007"/>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70"/>
          <p:cNvGrpSpPr/>
          <p:nvPr/>
        </p:nvGrpSpPr>
        <p:grpSpPr>
          <a:xfrm>
            <a:off x="8" y="8"/>
            <a:ext cx="692634" cy="1349775"/>
            <a:chOff x="1775008" y="483683"/>
            <a:chExt cx="692634" cy="1349775"/>
          </a:xfrm>
        </p:grpSpPr>
        <p:sp>
          <p:nvSpPr>
            <p:cNvPr id="696" name="Google Shape;696;p70"/>
            <p:cNvSpPr/>
            <p:nvPr/>
          </p:nvSpPr>
          <p:spPr>
            <a:xfrm rot="-5400000">
              <a:off x="1775017" y="483683"/>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0"/>
            <p:cNvSpPr/>
            <p:nvPr/>
          </p:nvSpPr>
          <p:spPr>
            <a:xfrm rot="10800000">
              <a:off x="1775008" y="1140805"/>
              <a:ext cx="692634" cy="69265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70"/>
          <p:cNvGrpSpPr/>
          <p:nvPr/>
        </p:nvGrpSpPr>
        <p:grpSpPr>
          <a:xfrm>
            <a:off x="14" y="4251530"/>
            <a:ext cx="1818487" cy="891950"/>
            <a:chOff x="14" y="4251530"/>
            <a:chExt cx="1818487" cy="891950"/>
          </a:xfrm>
        </p:grpSpPr>
        <p:sp>
          <p:nvSpPr>
            <p:cNvPr id="699" name="Google Shape;699;p70"/>
            <p:cNvSpPr/>
            <p:nvPr/>
          </p:nvSpPr>
          <p:spPr>
            <a:xfrm rot="5400000" flipH="1">
              <a:off x="199098" y="4251530"/>
              <a:ext cx="703800" cy="703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0"/>
            <p:cNvSpPr/>
            <p:nvPr/>
          </p:nvSpPr>
          <p:spPr>
            <a:xfrm rot="5400000">
              <a:off x="598255" y="3923234"/>
              <a:ext cx="622004" cy="1818487"/>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701"/>
        <p:cNvGrpSpPr/>
        <p:nvPr/>
      </p:nvGrpSpPr>
      <p:grpSpPr>
        <a:xfrm>
          <a:off x="0" y="0"/>
          <a:ext cx="0" cy="0"/>
          <a:chOff x="0" y="0"/>
          <a:chExt cx="0" cy="0"/>
        </a:xfrm>
      </p:grpSpPr>
      <p:sp>
        <p:nvSpPr>
          <p:cNvPr id="702" name="Google Shape;702;p71"/>
          <p:cNvSpPr txBox="1">
            <a:spLocks noGrp="1"/>
          </p:cNvSpPr>
          <p:nvPr>
            <p:ph type="subTitle" idx="1"/>
          </p:nvPr>
        </p:nvSpPr>
        <p:spPr>
          <a:xfrm>
            <a:off x="4191000" y="1702137"/>
            <a:ext cx="3852000" cy="10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3" name="Google Shape;703;p71"/>
          <p:cNvSpPr txBox="1">
            <a:spLocks noGrp="1"/>
          </p:cNvSpPr>
          <p:nvPr>
            <p:ph type="ctrTitle"/>
          </p:nvPr>
        </p:nvSpPr>
        <p:spPr>
          <a:xfrm flipH="1">
            <a:off x="4197350" y="910612"/>
            <a:ext cx="3852000" cy="927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04" name="Google Shape;704;p71"/>
          <p:cNvSpPr txBox="1"/>
          <p:nvPr/>
        </p:nvSpPr>
        <p:spPr>
          <a:xfrm>
            <a:off x="4559088" y="3366050"/>
            <a:ext cx="3115800" cy="7287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None/>
            </a:pPr>
            <a:r>
              <a:rPr lang="en" sz="1100">
                <a:solidFill>
                  <a:schemeClr val="dk1"/>
                </a:solidFill>
                <a:latin typeface="Lato"/>
                <a:ea typeface="Lato"/>
                <a:cs typeface="Lato"/>
                <a:sym typeface="Lato"/>
              </a:rPr>
              <a:t>CREDITS: This presentation template was created by </a:t>
            </a:r>
            <a:r>
              <a:rPr lang="en" sz="11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100" b="1">
                <a:solidFill>
                  <a:schemeClr val="dk1"/>
                </a:solidFill>
                <a:latin typeface="Lato"/>
                <a:ea typeface="Lato"/>
                <a:cs typeface="Lato"/>
                <a:sym typeface="Lato"/>
              </a:rPr>
              <a:t>,</a:t>
            </a:r>
            <a:r>
              <a:rPr lang="en" sz="1100">
                <a:solidFill>
                  <a:schemeClr val="dk1"/>
                </a:solidFill>
                <a:latin typeface="Lato"/>
                <a:ea typeface="Lato"/>
                <a:cs typeface="Lato"/>
                <a:sym typeface="Lato"/>
              </a:rPr>
              <a:t> including icons by </a:t>
            </a:r>
            <a:r>
              <a:rPr lang="en" sz="11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100">
                <a:solidFill>
                  <a:schemeClr val="dk1"/>
                </a:solidFill>
                <a:latin typeface="Lato"/>
                <a:ea typeface="Lato"/>
                <a:cs typeface="Lato"/>
                <a:sym typeface="Lato"/>
              </a:rPr>
              <a:t>, infographics &amp; images by </a:t>
            </a:r>
            <a:r>
              <a:rPr lang="en" sz="11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p:txBody>
      </p:sp>
      <p:sp>
        <p:nvSpPr>
          <p:cNvPr id="705" name="Google Shape;705;p71"/>
          <p:cNvSpPr/>
          <p:nvPr/>
        </p:nvSpPr>
        <p:spPr>
          <a:xfrm rot="5400000" flipH="1">
            <a:off x="-1130451" y="105946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1"/>
          <p:cNvSpPr/>
          <p:nvPr/>
        </p:nvSpPr>
        <p:spPr>
          <a:xfrm>
            <a:off x="-41325" y="411510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1"/>
          <p:cNvSpPr/>
          <p:nvPr/>
        </p:nvSpPr>
        <p:spPr>
          <a:xfrm>
            <a:off x="8115641" y="4115101"/>
            <a:ext cx="1028349" cy="102840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lt1"/>
        </a:solidFill>
        <a:effectLst/>
      </p:bgPr>
    </p:bg>
    <p:spTree>
      <p:nvGrpSpPr>
        <p:cNvPr id="1" name="Shape 708"/>
        <p:cNvGrpSpPr/>
        <p:nvPr/>
      </p:nvGrpSpPr>
      <p:grpSpPr>
        <a:xfrm>
          <a:off x="0" y="0"/>
          <a:ext cx="0" cy="0"/>
          <a:chOff x="0" y="0"/>
          <a:chExt cx="0" cy="0"/>
        </a:xfrm>
      </p:grpSpPr>
      <p:sp>
        <p:nvSpPr>
          <p:cNvPr id="709" name="Google Shape;709;p72"/>
          <p:cNvSpPr/>
          <p:nvPr/>
        </p:nvSpPr>
        <p:spPr>
          <a:xfrm rot="-5400000" flipH="1">
            <a:off x="6743238" y="1254225"/>
            <a:ext cx="3793461"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2"/>
          <p:cNvSpPr/>
          <p:nvPr/>
        </p:nvSpPr>
        <p:spPr>
          <a:xfrm flipH="1">
            <a:off x="8452811" y="4452300"/>
            <a:ext cx="691200" cy="69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2"/>
          <p:cNvSpPr/>
          <p:nvPr/>
        </p:nvSpPr>
        <p:spPr>
          <a:xfrm rot="-5400000">
            <a:off x="7573390" y="1105784"/>
            <a:ext cx="758100" cy="75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2"/>
          <p:cNvSpPr/>
          <p:nvPr/>
        </p:nvSpPr>
        <p:spPr>
          <a:xfrm flipH="1">
            <a:off x="296474" y="43189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2"/>
          <p:cNvSpPr/>
          <p:nvPr/>
        </p:nvSpPr>
        <p:spPr>
          <a:xfrm flipH="1">
            <a:off x="296474" y="769363"/>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2"/>
          <p:cNvSpPr/>
          <p:nvPr/>
        </p:nvSpPr>
        <p:spPr>
          <a:xfrm rot="-5400000" flipH="1">
            <a:off x="526433" y="1444297"/>
            <a:ext cx="696900" cy="696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2"/>
          <p:cNvSpPr/>
          <p:nvPr/>
        </p:nvSpPr>
        <p:spPr>
          <a:xfrm flipH="1">
            <a:off x="11" y="4003109"/>
            <a:ext cx="1140346" cy="1140383"/>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786875" y="1382700"/>
            <a:ext cx="5570100" cy="23781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2" name="Google Shape;62;p8"/>
          <p:cNvSpPr/>
          <p:nvPr/>
        </p:nvSpPr>
        <p:spPr>
          <a:xfrm rot="-5400000" flipH="1">
            <a:off x="8194753" y="4194247"/>
            <a:ext cx="949222" cy="949278"/>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rot="-5400000">
            <a:off x="393526" y="-402149"/>
            <a:ext cx="1287126" cy="2074174"/>
          </a:xfrm>
          <a:custGeom>
            <a:avLst/>
            <a:gdLst/>
            <a:ahLst/>
            <a:cxnLst/>
            <a:rect l="l" t="t" r="r" b="b"/>
            <a:pathLst>
              <a:path w="3436" h="5537" extrusionOk="0">
                <a:moveTo>
                  <a:pt x="944" y="1"/>
                </a:moveTo>
                <a:cubicBezTo>
                  <a:pt x="1" y="2073"/>
                  <a:pt x="2459" y="4623"/>
                  <a:pt x="3435" y="5537"/>
                </a:cubicBezTo>
                <a:lnTo>
                  <a:pt x="3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5400000">
            <a:off x="335626" y="-344272"/>
            <a:ext cx="707030" cy="1378304"/>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8"/>
          <p:cNvGrpSpPr/>
          <p:nvPr/>
        </p:nvGrpSpPr>
        <p:grpSpPr>
          <a:xfrm>
            <a:off x="-41325" y="4119504"/>
            <a:ext cx="5450058" cy="1062459"/>
            <a:chOff x="-41325" y="3921300"/>
            <a:chExt cx="6465842" cy="1260481"/>
          </a:xfrm>
        </p:grpSpPr>
        <p:sp>
          <p:nvSpPr>
            <p:cNvPr id="66" name="Google Shape;66;p8"/>
            <p:cNvSpPr/>
            <p:nvPr/>
          </p:nvSpPr>
          <p:spPr>
            <a:xfrm>
              <a:off x="691200" y="3921300"/>
              <a:ext cx="4132156" cy="122219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41325" y="4024975"/>
              <a:ext cx="6465842"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4026175" y="3921300"/>
              <a:ext cx="758100" cy="75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lt1"/>
        </a:solidFill>
        <a:effectLst/>
      </p:bgPr>
    </p:bg>
    <p:spTree>
      <p:nvGrpSpPr>
        <p:cNvPr id="1" name="Shape 716"/>
        <p:cNvGrpSpPr/>
        <p:nvPr/>
      </p:nvGrpSpPr>
      <p:grpSpPr>
        <a:xfrm>
          <a:off x="0" y="0"/>
          <a:ext cx="0" cy="0"/>
          <a:chOff x="0" y="0"/>
          <a:chExt cx="0" cy="0"/>
        </a:xfrm>
      </p:grpSpPr>
      <p:sp>
        <p:nvSpPr>
          <p:cNvPr id="717" name="Google Shape;717;p73"/>
          <p:cNvSpPr/>
          <p:nvPr/>
        </p:nvSpPr>
        <p:spPr>
          <a:xfrm rot="-5400000">
            <a:off x="7273712" y="906613"/>
            <a:ext cx="3008901" cy="889971"/>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3"/>
          <p:cNvSpPr/>
          <p:nvPr/>
        </p:nvSpPr>
        <p:spPr>
          <a:xfrm rot="5400000" flipH="1">
            <a:off x="2244544" y="3805975"/>
            <a:ext cx="758100" cy="75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3"/>
          <p:cNvSpPr/>
          <p:nvPr/>
        </p:nvSpPr>
        <p:spPr>
          <a:xfrm rot="-5400000" flipH="1">
            <a:off x="1706073" y="2089580"/>
            <a:ext cx="1337527" cy="4798022"/>
          </a:xfrm>
          <a:custGeom>
            <a:avLst/>
            <a:gdLst/>
            <a:ahLst/>
            <a:cxnLst/>
            <a:rect l="l" t="t" r="r" b="b"/>
            <a:pathLst>
              <a:path w="2214" h="4316" extrusionOk="0">
                <a:moveTo>
                  <a:pt x="958" y="1"/>
                </a:moveTo>
                <a:cubicBezTo>
                  <a:pt x="0" y="1393"/>
                  <a:pt x="899" y="2986"/>
                  <a:pt x="2213" y="4315"/>
                </a:cubicBezTo>
                <a:lnTo>
                  <a:pt x="22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3"/>
          <p:cNvSpPr/>
          <p:nvPr/>
        </p:nvSpPr>
        <p:spPr>
          <a:xfrm rot="5400000">
            <a:off x="888564" y="3560862"/>
            <a:ext cx="669900" cy="2495376"/>
          </a:xfrm>
          <a:custGeom>
            <a:avLst/>
            <a:gdLst/>
            <a:ahLst/>
            <a:cxnLst/>
            <a:rect l="l" t="t" r="r" b="b"/>
            <a:pathLst>
              <a:path w="4378" h="10723" extrusionOk="0">
                <a:moveTo>
                  <a:pt x="4378" y="0"/>
                </a:moveTo>
                <a:cubicBezTo>
                  <a:pt x="2800" y="1548"/>
                  <a:pt x="680" y="4690"/>
                  <a:pt x="1" y="10723"/>
                </a:cubicBezTo>
                <a:lnTo>
                  <a:pt x="4378" y="10723"/>
                </a:lnTo>
                <a:lnTo>
                  <a:pt x="4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3"/>
          <p:cNvSpPr/>
          <p:nvPr/>
        </p:nvSpPr>
        <p:spPr>
          <a:xfrm rot="-5400000">
            <a:off x="-293774" y="97734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3"/>
          <p:cNvSpPr/>
          <p:nvPr/>
        </p:nvSpPr>
        <p:spPr>
          <a:xfrm rot="-5400000">
            <a:off x="48309" y="977348"/>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2413712" y="1803225"/>
            <a:ext cx="4316700" cy="1139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72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71" name="Google Shape;71;p9"/>
          <p:cNvSpPr txBox="1">
            <a:spLocks noGrp="1"/>
          </p:cNvSpPr>
          <p:nvPr>
            <p:ph type="subTitle" idx="1"/>
          </p:nvPr>
        </p:nvSpPr>
        <p:spPr>
          <a:xfrm>
            <a:off x="2413600" y="2790400"/>
            <a:ext cx="4316700" cy="7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400"/>
              <a:buFont typeface="Lato"/>
              <a:buChar char="●"/>
              <a:defRPr sz="1600">
                <a:solidFill>
                  <a:schemeClr val="dk1"/>
                </a:solidFill>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72" name="Google Shape;72;p9"/>
          <p:cNvSpPr/>
          <p:nvPr/>
        </p:nvSpPr>
        <p:spPr>
          <a:xfrm>
            <a:off x="0" y="4452300"/>
            <a:ext cx="691200" cy="69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9"/>
          <p:cNvGrpSpPr/>
          <p:nvPr/>
        </p:nvGrpSpPr>
        <p:grpSpPr>
          <a:xfrm>
            <a:off x="5408750" y="3536800"/>
            <a:ext cx="3793461" cy="1644981"/>
            <a:chOff x="5408750" y="3536800"/>
            <a:chExt cx="3793461" cy="1644981"/>
          </a:xfrm>
        </p:grpSpPr>
        <p:sp>
          <p:nvSpPr>
            <p:cNvPr id="74" name="Google Shape;74;p9"/>
            <p:cNvSpPr/>
            <p:nvPr/>
          </p:nvSpPr>
          <p:spPr>
            <a:xfrm flipH="1">
              <a:off x="5408750" y="4024975"/>
              <a:ext cx="3793461"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7307450" y="3536800"/>
              <a:ext cx="758100" cy="75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9"/>
          <p:cNvSpPr/>
          <p:nvPr/>
        </p:nvSpPr>
        <p:spPr>
          <a:xfrm rot="-5400000">
            <a:off x="8276347" y="3"/>
            <a:ext cx="867655" cy="867674"/>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720000" y="616200"/>
            <a:ext cx="3852000" cy="931200"/>
          </a:xfrm>
          <a:prstGeom prst="rect">
            <a:avLst/>
          </a:prstGeom>
          <a:solidFill>
            <a:schemeClr val="lt1"/>
          </a:solid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0"/>
          <p:cNvSpPr/>
          <p:nvPr/>
        </p:nvSpPr>
        <p:spPr>
          <a:xfrm rot="5400000">
            <a:off x="-6571" y="4118375"/>
            <a:ext cx="1034819" cy="1034819"/>
          </a:xfrm>
          <a:custGeom>
            <a:avLst/>
            <a:gdLst/>
            <a:ahLst/>
            <a:cxnLst/>
            <a:rect l="l" t="t" r="r" b="b"/>
            <a:pathLst>
              <a:path w="7395" h="7395" extrusionOk="0">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5690250" y="4152350"/>
            <a:ext cx="3513695" cy="1071504"/>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8104496" y="372579"/>
            <a:ext cx="639000" cy="63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oppins"/>
              <a:buNone/>
              <a:defRPr sz="3000" b="1">
                <a:solidFill>
                  <a:schemeClr val="dk2"/>
                </a:solidFill>
                <a:latin typeface="Poppins"/>
                <a:ea typeface="Poppins"/>
                <a:cs typeface="Poppins"/>
                <a:sym typeface="Poppins"/>
              </a:defRPr>
            </a:lvl1pPr>
            <a:lvl2pPr lvl="1"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marL="914400" lvl="1"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61"/>
        <p:cNvGrpSpPr/>
        <p:nvPr/>
      </p:nvGrpSpPr>
      <p:grpSpPr>
        <a:xfrm>
          <a:off x="0" y="0"/>
          <a:ext cx="0" cy="0"/>
          <a:chOff x="0" y="0"/>
          <a:chExt cx="0" cy="0"/>
        </a:xfrm>
      </p:grpSpPr>
      <p:sp>
        <p:nvSpPr>
          <p:cNvPr id="362" name="Google Shape;362;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63" name="Google Shape;363;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67"/>
        <p:cNvGrpSpPr/>
        <p:nvPr/>
      </p:nvGrpSpPr>
      <p:grpSpPr>
        <a:xfrm>
          <a:off x="0" y="0"/>
          <a:ext cx="0" cy="0"/>
          <a:chOff x="0" y="0"/>
          <a:chExt cx="0" cy="0"/>
        </a:xfrm>
      </p:grpSpPr>
      <p:sp>
        <p:nvSpPr>
          <p:cNvPr id="368" name="Google Shape;368;p39"/>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oppins"/>
              <a:buNone/>
              <a:defRPr sz="3000" b="1">
                <a:solidFill>
                  <a:schemeClr val="dk2"/>
                </a:solidFill>
                <a:latin typeface="Poppins"/>
                <a:ea typeface="Poppins"/>
                <a:cs typeface="Poppins"/>
                <a:sym typeface="Poppins"/>
              </a:defRPr>
            </a:lvl1pPr>
            <a:lvl2pPr lvl="1"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369" name="Google Shape;369;p39"/>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marL="914400" lvl="1"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claudia.degrandi@utah.edu"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valerie_alexander_how_to_outsmart_your_own_unconscious_bia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insidehighered.com/views/2021/05/20/how-make-implicit-bias-training-campuses-truly-effective-opin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eapplied.com/post/difference-between-implicit-bias-and-unconscious-bia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docs.google.com/forms/d/e/1FAIpQLScB4SA1qjBNB2gaMH-cepwOOG8m4mWuuy6TGNq_NBZIASCx2Q/viewform?usp=sf_li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eapplied.com/post/difference-between-implicit-bias-and-unconscious-bias"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09"/>
          <p:cNvSpPr txBox="1">
            <a:spLocks noGrp="1"/>
          </p:cNvSpPr>
          <p:nvPr>
            <p:ph type="ctrTitle"/>
          </p:nvPr>
        </p:nvSpPr>
        <p:spPr>
          <a:xfrm>
            <a:off x="713100" y="1527950"/>
            <a:ext cx="7243500" cy="168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dk1"/>
                </a:solidFill>
              </a:rPr>
              <a:t>Bias Training</a:t>
            </a:r>
            <a:endParaRPr dirty="0">
              <a:solidFill>
                <a:schemeClr val="dk1"/>
              </a:solidFill>
            </a:endParaRPr>
          </a:p>
          <a:p>
            <a:pPr marL="0" lvl="0" indent="0" algn="l" rtl="0">
              <a:spcBef>
                <a:spcPts val="0"/>
              </a:spcBef>
              <a:spcAft>
                <a:spcPts val="0"/>
              </a:spcAft>
              <a:buNone/>
            </a:pPr>
            <a:r>
              <a:rPr lang="en" dirty="0"/>
              <a:t>Faculty</a:t>
            </a:r>
            <a:endParaRPr dirty="0"/>
          </a:p>
        </p:txBody>
      </p:sp>
      <p:grpSp>
        <p:nvGrpSpPr>
          <p:cNvPr id="1084" name="Google Shape;1084;p109"/>
          <p:cNvGrpSpPr/>
          <p:nvPr/>
        </p:nvGrpSpPr>
        <p:grpSpPr>
          <a:xfrm>
            <a:off x="-41325" y="3921300"/>
            <a:ext cx="6465842" cy="1260481"/>
            <a:chOff x="-41325" y="3921300"/>
            <a:chExt cx="6465842" cy="1260481"/>
          </a:xfrm>
        </p:grpSpPr>
        <p:sp>
          <p:nvSpPr>
            <p:cNvPr id="1085" name="Google Shape;1085;p109"/>
            <p:cNvSpPr/>
            <p:nvPr/>
          </p:nvSpPr>
          <p:spPr>
            <a:xfrm>
              <a:off x="691200" y="3921300"/>
              <a:ext cx="4132156" cy="1222194"/>
            </a:xfrm>
            <a:custGeom>
              <a:avLst/>
              <a:gdLst/>
              <a:ahLst/>
              <a:cxnLst/>
              <a:rect l="l" t="t" r="r" b="b"/>
              <a:pathLst>
                <a:path w="21541" h="6450" extrusionOk="0">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09"/>
            <p:cNvSpPr/>
            <p:nvPr/>
          </p:nvSpPr>
          <p:spPr>
            <a:xfrm>
              <a:off x="-41325" y="4024975"/>
              <a:ext cx="6465842" cy="1156806"/>
            </a:xfrm>
            <a:custGeom>
              <a:avLst/>
              <a:gdLst/>
              <a:ahLst/>
              <a:cxnLst/>
              <a:rect l="l" t="t" r="r" b="b"/>
              <a:pathLst>
                <a:path w="16452" h="6105" extrusionOk="0">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09"/>
            <p:cNvSpPr/>
            <p:nvPr/>
          </p:nvSpPr>
          <p:spPr>
            <a:xfrm>
              <a:off x="4026175" y="3921300"/>
              <a:ext cx="758100" cy="758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109"/>
          <p:cNvGrpSpPr/>
          <p:nvPr/>
        </p:nvGrpSpPr>
        <p:grpSpPr>
          <a:xfrm>
            <a:off x="7337329" y="399295"/>
            <a:ext cx="1350555" cy="1032070"/>
            <a:chOff x="4338287" y="332320"/>
            <a:chExt cx="1072465" cy="819558"/>
          </a:xfrm>
        </p:grpSpPr>
        <p:grpSp>
          <p:nvGrpSpPr>
            <p:cNvPr id="1089" name="Google Shape;1089;p109"/>
            <p:cNvGrpSpPr/>
            <p:nvPr/>
          </p:nvGrpSpPr>
          <p:grpSpPr>
            <a:xfrm>
              <a:off x="4338287" y="332320"/>
              <a:ext cx="665342" cy="819558"/>
              <a:chOff x="1427225" y="332320"/>
              <a:chExt cx="665342" cy="819558"/>
            </a:xfrm>
          </p:grpSpPr>
          <p:sp>
            <p:nvSpPr>
              <p:cNvPr id="1090" name="Google Shape;1090;p109"/>
              <p:cNvSpPr/>
              <p:nvPr/>
            </p:nvSpPr>
            <p:spPr>
              <a:xfrm>
                <a:off x="1682651" y="332320"/>
                <a:ext cx="409916" cy="819558"/>
              </a:xfrm>
              <a:custGeom>
                <a:avLst/>
                <a:gdLst/>
                <a:ahLst/>
                <a:cxnLst/>
                <a:rect l="l" t="t" r="r" b="b"/>
                <a:pathLst>
                  <a:path w="7485" h="14965" extrusionOk="0">
                    <a:moveTo>
                      <a:pt x="1" y="0"/>
                    </a:moveTo>
                    <a:lnTo>
                      <a:pt x="1" y="14964"/>
                    </a:lnTo>
                    <a:cubicBezTo>
                      <a:pt x="4124" y="14964"/>
                      <a:pt x="7485" y="11625"/>
                      <a:pt x="7485" y="7484"/>
                    </a:cubicBezTo>
                    <a:cubicBezTo>
                      <a:pt x="7485" y="3339"/>
                      <a:pt x="4124"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09"/>
              <p:cNvSpPr/>
              <p:nvPr/>
            </p:nvSpPr>
            <p:spPr>
              <a:xfrm>
                <a:off x="1427225" y="486763"/>
                <a:ext cx="509698" cy="510629"/>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109"/>
            <p:cNvSpPr/>
            <p:nvPr/>
          </p:nvSpPr>
          <p:spPr>
            <a:xfrm rot="10800000">
              <a:off x="4999906" y="332320"/>
              <a:ext cx="410847" cy="819558"/>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18"/>
          <p:cNvSpPr txBox="1">
            <a:spLocks noGrp="1"/>
          </p:cNvSpPr>
          <p:nvPr>
            <p:ph type="title"/>
          </p:nvPr>
        </p:nvSpPr>
        <p:spPr>
          <a:xfrm>
            <a:off x="720010" y="775607"/>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rPr>
              <a:t>Personal statements</a:t>
            </a:r>
            <a:endParaRPr sz="3200"/>
          </a:p>
        </p:txBody>
      </p:sp>
      <p:grpSp>
        <p:nvGrpSpPr>
          <p:cNvPr id="1162" name="Google Shape;1162;p118"/>
          <p:cNvGrpSpPr/>
          <p:nvPr/>
        </p:nvGrpSpPr>
        <p:grpSpPr>
          <a:xfrm>
            <a:off x="297687" y="2571733"/>
            <a:ext cx="1093067" cy="1615117"/>
            <a:chOff x="297687" y="2571733"/>
            <a:chExt cx="1093067" cy="1615117"/>
          </a:xfrm>
        </p:grpSpPr>
        <p:sp>
          <p:nvSpPr>
            <p:cNvPr id="1163" name="Google Shape;1163;p118"/>
            <p:cNvSpPr/>
            <p:nvPr/>
          </p:nvSpPr>
          <p:spPr>
            <a:xfrm rot="10800000">
              <a:off x="297687" y="3640226"/>
              <a:ext cx="1093067" cy="54662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18"/>
            <p:cNvSpPr/>
            <p:nvPr/>
          </p:nvSpPr>
          <p:spPr>
            <a:xfrm rot="10800000">
              <a:off x="297687" y="3321354"/>
              <a:ext cx="1093067" cy="546624"/>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18"/>
            <p:cNvSpPr/>
            <p:nvPr/>
          </p:nvSpPr>
          <p:spPr>
            <a:xfrm rot="-5400000">
              <a:off x="514976" y="2571733"/>
              <a:ext cx="658501" cy="658501"/>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18"/>
          <p:cNvGrpSpPr/>
          <p:nvPr/>
        </p:nvGrpSpPr>
        <p:grpSpPr>
          <a:xfrm rot="5400000" flipH="1">
            <a:off x="7818542" y="458821"/>
            <a:ext cx="1210896" cy="875124"/>
            <a:chOff x="4338287" y="332320"/>
            <a:chExt cx="1134117" cy="819558"/>
          </a:xfrm>
        </p:grpSpPr>
        <p:grpSp>
          <p:nvGrpSpPr>
            <p:cNvPr id="1167" name="Google Shape;1167;p118"/>
            <p:cNvGrpSpPr/>
            <p:nvPr/>
          </p:nvGrpSpPr>
          <p:grpSpPr>
            <a:xfrm>
              <a:off x="4807062" y="332320"/>
              <a:ext cx="665342" cy="819558"/>
              <a:chOff x="2496300" y="332320"/>
              <a:chExt cx="665342" cy="819558"/>
            </a:xfrm>
          </p:grpSpPr>
          <p:sp>
            <p:nvSpPr>
              <p:cNvPr id="1168" name="Google Shape;1168;p118"/>
              <p:cNvSpPr/>
              <p:nvPr/>
            </p:nvSpPr>
            <p:spPr>
              <a:xfrm>
                <a:off x="2750795" y="332320"/>
                <a:ext cx="410847" cy="819558"/>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18"/>
              <p:cNvSpPr/>
              <p:nvPr/>
            </p:nvSpPr>
            <p:spPr>
              <a:xfrm>
                <a:off x="2496300" y="486763"/>
                <a:ext cx="509698" cy="510629"/>
              </a:xfrm>
              <a:custGeom>
                <a:avLst/>
                <a:gdLst/>
                <a:ahLst/>
                <a:cxnLst/>
                <a:rect l="l" t="t" r="r" b="b"/>
                <a:pathLst>
                  <a:path w="9307" h="9324" extrusionOk="0">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118"/>
            <p:cNvGrpSpPr/>
            <p:nvPr/>
          </p:nvGrpSpPr>
          <p:grpSpPr>
            <a:xfrm>
              <a:off x="4338287" y="332320"/>
              <a:ext cx="665342" cy="819558"/>
              <a:chOff x="1427225" y="332320"/>
              <a:chExt cx="665342" cy="819558"/>
            </a:xfrm>
          </p:grpSpPr>
          <p:sp>
            <p:nvSpPr>
              <p:cNvPr id="1171" name="Google Shape;1171;p118"/>
              <p:cNvSpPr/>
              <p:nvPr/>
            </p:nvSpPr>
            <p:spPr>
              <a:xfrm>
                <a:off x="1682651" y="332320"/>
                <a:ext cx="409916" cy="819558"/>
              </a:xfrm>
              <a:custGeom>
                <a:avLst/>
                <a:gdLst/>
                <a:ahLst/>
                <a:cxnLst/>
                <a:rect l="l" t="t" r="r" b="b"/>
                <a:pathLst>
                  <a:path w="7485" h="14965" extrusionOk="0">
                    <a:moveTo>
                      <a:pt x="1" y="0"/>
                    </a:moveTo>
                    <a:lnTo>
                      <a:pt x="1" y="14964"/>
                    </a:lnTo>
                    <a:cubicBezTo>
                      <a:pt x="4124" y="14964"/>
                      <a:pt x="7485" y="11625"/>
                      <a:pt x="7485" y="7484"/>
                    </a:cubicBezTo>
                    <a:cubicBezTo>
                      <a:pt x="7485" y="3339"/>
                      <a:pt x="4124"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18"/>
              <p:cNvSpPr/>
              <p:nvPr/>
            </p:nvSpPr>
            <p:spPr>
              <a:xfrm>
                <a:off x="1427225" y="486763"/>
                <a:ext cx="509698" cy="510629"/>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3" name="Google Shape;1173;p118"/>
          <p:cNvSpPr txBox="1"/>
          <p:nvPr/>
        </p:nvSpPr>
        <p:spPr>
          <a:xfrm>
            <a:off x="2303700" y="1511888"/>
            <a:ext cx="4536600" cy="285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Each of the following slides contains a personal statement given to us by students of the University of Utah when asked if they had experienced/witnessed bias. </a:t>
            </a:r>
            <a:endParaRPr sz="2200"/>
          </a:p>
          <a:p>
            <a:pPr marL="0" lvl="0" indent="0" algn="ctr" rtl="0">
              <a:spcBef>
                <a:spcPts val="0"/>
              </a:spcBef>
              <a:spcAft>
                <a:spcPts val="0"/>
              </a:spcAft>
              <a:buNone/>
            </a:pPr>
            <a:r>
              <a:rPr lang="en" sz="2200"/>
              <a:t>These were collected during Spring ‘23.</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grpSp>
        <p:nvGrpSpPr>
          <p:cNvPr id="1178" name="Google Shape;1178;p119"/>
          <p:cNvGrpSpPr/>
          <p:nvPr/>
        </p:nvGrpSpPr>
        <p:grpSpPr>
          <a:xfrm flipH="1">
            <a:off x="7997345" y="334717"/>
            <a:ext cx="853322" cy="1051142"/>
            <a:chOff x="713107" y="470967"/>
            <a:chExt cx="853322" cy="1051142"/>
          </a:xfrm>
        </p:grpSpPr>
        <p:sp>
          <p:nvSpPr>
            <p:cNvPr id="1179" name="Google Shape;1179;p119"/>
            <p:cNvSpPr/>
            <p:nvPr/>
          </p:nvSpPr>
          <p:spPr>
            <a:xfrm>
              <a:off x="1039508" y="470967"/>
              <a:ext cx="526922" cy="1051142"/>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19"/>
            <p:cNvSpPr/>
            <p:nvPr/>
          </p:nvSpPr>
          <p:spPr>
            <a:xfrm>
              <a:off x="713107" y="669082"/>
              <a:ext cx="653700" cy="654918"/>
            </a:xfrm>
            <a:custGeom>
              <a:avLst/>
              <a:gdLst/>
              <a:ahLst/>
              <a:cxnLst/>
              <a:rect l="l" t="t" r="r" b="b"/>
              <a:pathLst>
                <a:path w="9307" h="9324" extrusionOk="0">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119"/>
          <p:cNvSpPr txBox="1"/>
          <p:nvPr/>
        </p:nvSpPr>
        <p:spPr>
          <a:xfrm>
            <a:off x="3001050" y="4450725"/>
            <a:ext cx="3141900" cy="3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dirty="0">
                <a:solidFill>
                  <a:srgbClr val="1F191A"/>
                </a:solidFill>
                <a:latin typeface="Lato"/>
                <a:ea typeface="Lato"/>
                <a:cs typeface="Lato"/>
                <a:sym typeface="Lato"/>
              </a:rPr>
              <a:t>-Biology Student at the U of U</a:t>
            </a:r>
            <a:endParaRPr sz="1300" i="1" dirty="0">
              <a:solidFill>
                <a:srgbClr val="1F191A"/>
              </a:solidFill>
              <a:latin typeface="Lato"/>
              <a:ea typeface="Lato"/>
              <a:cs typeface="Lato"/>
              <a:sym typeface="Lato"/>
            </a:endParaRPr>
          </a:p>
        </p:txBody>
      </p:sp>
      <p:sp>
        <p:nvSpPr>
          <p:cNvPr id="1182" name="Google Shape;1182;p119"/>
          <p:cNvSpPr txBox="1"/>
          <p:nvPr/>
        </p:nvSpPr>
        <p:spPr>
          <a:xfrm>
            <a:off x="1409343" y="580239"/>
            <a:ext cx="6261600" cy="359940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 sz="1800" dirty="0"/>
              <a:t>“Yes I have, I feel like a lot of bias is often unspoken or not as clear unless you are present in the situation yourself. </a:t>
            </a:r>
            <a:r>
              <a:rPr lang="en" sz="1800" b="1" dirty="0">
                <a:solidFill>
                  <a:srgbClr val="CC0000"/>
                </a:solidFill>
              </a:rPr>
              <a:t>As a student who identifies as female</a:t>
            </a:r>
            <a:r>
              <a:rPr lang="en" sz="1800" b="1" dirty="0"/>
              <a:t> and is a student in STEM I often face bias in STEM classes specifically labs from my male peers </a:t>
            </a:r>
            <a:r>
              <a:rPr lang="en" sz="1800" b="1" dirty="0">
                <a:solidFill>
                  <a:srgbClr val="CC0000"/>
                </a:solidFill>
              </a:rPr>
              <a:t>where my thoughts don't hold as much "weight" as my fellow male peers</a:t>
            </a:r>
            <a:r>
              <a:rPr lang="en" sz="1800" dirty="0"/>
              <a:t>, in things such as the steps we should take next.”</a:t>
            </a:r>
            <a:endParaRPr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187;p120">
            <a:extLst>
              <a:ext uri="{FF2B5EF4-FFF2-40B4-BE49-F238E27FC236}">
                <a16:creationId xmlns:a16="http://schemas.microsoft.com/office/drawing/2014/main" id="{95DEF4C6-8EB3-87A8-2043-E2890AB9835C}"/>
              </a:ext>
            </a:extLst>
          </p:cNvPr>
          <p:cNvSpPr txBox="1">
            <a:spLocks/>
          </p:cNvSpPr>
          <p:nvPr/>
        </p:nvSpPr>
        <p:spPr>
          <a:xfrm>
            <a:off x="874350" y="138546"/>
            <a:ext cx="7395300" cy="4415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2"/>
              </a:buClr>
              <a:buSzPts val="2100"/>
              <a:buFont typeface="Lato"/>
              <a:buNone/>
              <a:defRPr sz="2100" b="0" i="0" u="none" strike="noStrike" cap="none">
                <a:solidFill>
                  <a:schemeClr val="dk2"/>
                </a:solidFill>
                <a:latin typeface="Lato"/>
                <a:ea typeface="Lato"/>
                <a:cs typeface="Lato"/>
                <a:sym typeface="Lato"/>
              </a:defRPr>
            </a:lvl2pPr>
            <a:lvl3pPr marL="1371600" marR="0" lvl="2" indent="-317500" algn="l" rtl="0">
              <a:lnSpc>
                <a:spcPct val="100000"/>
              </a:lnSpc>
              <a:spcBef>
                <a:spcPts val="0"/>
              </a:spcBef>
              <a:spcAft>
                <a:spcPts val="0"/>
              </a:spcAft>
              <a:buClr>
                <a:schemeClr val="dk2"/>
              </a:buClr>
              <a:buSzPts val="2100"/>
              <a:buFont typeface="Lato"/>
              <a:buNone/>
              <a:defRPr sz="2100" b="0" i="0" u="none" strike="noStrike" cap="none">
                <a:solidFill>
                  <a:schemeClr val="dk2"/>
                </a:solidFill>
                <a:latin typeface="Lato"/>
                <a:ea typeface="Lato"/>
                <a:cs typeface="Lato"/>
                <a:sym typeface="Lato"/>
              </a:defRPr>
            </a:lvl3pPr>
            <a:lvl4pPr marL="1828800" marR="0" lvl="3" indent="-317500" algn="l" rtl="0">
              <a:lnSpc>
                <a:spcPct val="100000"/>
              </a:lnSpc>
              <a:spcBef>
                <a:spcPts val="0"/>
              </a:spcBef>
              <a:spcAft>
                <a:spcPts val="0"/>
              </a:spcAft>
              <a:buClr>
                <a:schemeClr val="dk2"/>
              </a:buClr>
              <a:buSzPts val="2100"/>
              <a:buFont typeface="Lato"/>
              <a:buNone/>
              <a:defRPr sz="2100" b="0" i="0" u="none" strike="noStrike" cap="none">
                <a:solidFill>
                  <a:schemeClr val="dk2"/>
                </a:solidFill>
                <a:latin typeface="Lato"/>
                <a:ea typeface="Lato"/>
                <a:cs typeface="Lato"/>
                <a:sym typeface="Lato"/>
              </a:defRPr>
            </a:lvl4pPr>
            <a:lvl5pPr marL="2286000" marR="0" lvl="4" indent="-317500" algn="l" rtl="0">
              <a:lnSpc>
                <a:spcPct val="100000"/>
              </a:lnSpc>
              <a:spcBef>
                <a:spcPts val="0"/>
              </a:spcBef>
              <a:spcAft>
                <a:spcPts val="0"/>
              </a:spcAft>
              <a:buClr>
                <a:schemeClr val="dk2"/>
              </a:buClr>
              <a:buSzPts val="2100"/>
              <a:buFont typeface="Lato"/>
              <a:buNone/>
              <a:defRPr sz="2100" b="0" i="0" u="none" strike="noStrike" cap="none">
                <a:solidFill>
                  <a:schemeClr val="dk2"/>
                </a:solidFill>
                <a:latin typeface="Lato"/>
                <a:ea typeface="Lato"/>
                <a:cs typeface="Lato"/>
                <a:sym typeface="Lato"/>
              </a:defRPr>
            </a:lvl5pPr>
            <a:lvl6pPr marL="2743200" marR="0" lvl="5" indent="-317500" algn="l" rtl="0">
              <a:lnSpc>
                <a:spcPct val="100000"/>
              </a:lnSpc>
              <a:spcBef>
                <a:spcPts val="0"/>
              </a:spcBef>
              <a:spcAft>
                <a:spcPts val="0"/>
              </a:spcAft>
              <a:buClr>
                <a:schemeClr val="dk2"/>
              </a:buClr>
              <a:buSzPts val="2100"/>
              <a:buFont typeface="Lato"/>
              <a:buNone/>
              <a:defRPr sz="2100" b="0" i="0" u="none" strike="noStrike" cap="none">
                <a:solidFill>
                  <a:schemeClr val="dk2"/>
                </a:solidFill>
                <a:latin typeface="Lato"/>
                <a:ea typeface="Lato"/>
                <a:cs typeface="Lato"/>
                <a:sym typeface="Lato"/>
              </a:defRPr>
            </a:lvl6pPr>
            <a:lvl7pPr marL="3200400" marR="0" lvl="6" indent="-317500" algn="l" rtl="0">
              <a:lnSpc>
                <a:spcPct val="100000"/>
              </a:lnSpc>
              <a:spcBef>
                <a:spcPts val="0"/>
              </a:spcBef>
              <a:spcAft>
                <a:spcPts val="0"/>
              </a:spcAft>
              <a:buClr>
                <a:schemeClr val="dk2"/>
              </a:buClr>
              <a:buSzPts val="2100"/>
              <a:buFont typeface="Lato"/>
              <a:buNone/>
              <a:defRPr sz="2100" b="0" i="0" u="none" strike="noStrike" cap="none">
                <a:solidFill>
                  <a:schemeClr val="dk2"/>
                </a:solidFill>
                <a:latin typeface="Lato"/>
                <a:ea typeface="Lato"/>
                <a:cs typeface="Lato"/>
                <a:sym typeface="Lato"/>
              </a:defRPr>
            </a:lvl7pPr>
            <a:lvl8pPr marL="3657600" marR="0" lvl="7" indent="-317500" algn="l" rtl="0">
              <a:lnSpc>
                <a:spcPct val="100000"/>
              </a:lnSpc>
              <a:spcBef>
                <a:spcPts val="0"/>
              </a:spcBef>
              <a:spcAft>
                <a:spcPts val="0"/>
              </a:spcAft>
              <a:buClr>
                <a:schemeClr val="dk2"/>
              </a:buClr>
              <a:buSzPts val="2100"/>
              <a:buFont typeface="Lato"/>
              <a:buNone/>
              <a:defRPr sz="2100" b="0" i="0" u="none" strike="noStrike" cap="none">
                <a:solidFill>
                  <a:schemeClr val="dk2"/>
                </a:solidFill>
                <a:latin typeface="Lato"/>
                <a:ea typeface="Lato"/>
                <a:cs typeface="Lato"/>
                <a:sym typeface="Lato"/>
              </a:defRPr>
            </a:lvl8pPr>
            <a:lvl9pPr marL="4114800" marR="0" lvl="8" indent="-317500" algn="l" rtl="0">
              <a:lnSpc>
                <a:spcPct val="100000"/>
              </a:lnSpc>
              <a:spcBef>
                <a:spcPts val="0"/>
              </a:spcBef>
              <a:spcAft>
                <a:spcPts val="0"/>
              </a:spcAft>
              <a:buClr>
                <a:schemeClr val="dk2"/>
              </a:buClr>
              <a:buSzPts val="2100"/>
              <a:buFont typeface="Lato"/>
              <a:buNone/>
              <a:defRPr sz="2100" b="0" i="0" u="none" strike="noStrike" cap="none">
                <a:solidFill>
                  <a:schemeClr val="dk2"/>
                </a:solidFill>
                <a:latin typeface="Lato"/>
                <a:ea typeface="Lato"/>
                <a:cs typeface="Lato"/>
                <a:sym typeface="Lato"/>
              </a:defRPr>
            </a:lvl9pPr>
          </a:lstStyle>
          <a:p>
            <a:pPr marL="0" indent="0">
              <a:lnSpc>
                <a:spcPct val="200000"/>
              </a:lnSpc>
            </a:pPr>
            <a:r>
              <a:rPr lang="en-US" sz="1700" dirty="0">
                <a:solidFill>
                  <a:srgbClr val="202124"/>
                </a:solidFill>
              </a:rPr>
              <a:t>“Growing up, I absolutely did. In middle school and high school I was frequently shunned for “being a try hard” at school (I wasn’t, academics just came fairly easy to me) whereas the boys who did well in school were not (even though they were supposed “try </a:t>
            </a:r>
            <a:r>
              <a:rPr lang="en-US" sz="1700" dirty="0" err="1">
                <a:solidFill>
                  <a:srgbClr val="202124"/>
                </a:solidFill>
              </a:rPr>
              <a:t>hards</a:t>
            </a:r>
            <a:r>
              <a:rPr lang="en-US" sz="1700" dirty="0">
                <a:solidFill>
                  <a:srgbClr val="202124"/>
                </a:solidFill>
              </a:rPr>
              <a:t>”, which is a weird insult in the first place). In college, I haven’t particularly noticed any bias, but I also am not in class with a small group of the same people daily. </a:t>
            </a:r>
            <a:r>
              <a:rPr lang="en-US" sz="1700" b="1" dirty="0">
                <a:solidFill>
                  <a:srgbClr val="202124"/>
                </a:solidFill>
              </a:rPr>
              <a:t>It definitely feels like </a:t>
            </a:r>
            <a:r>
              <a:rPr lang="en-US" sz="1700" b="1" dirty="0">
                <a:solidFill>
                  <a:srgbClr val="CC0000"/>
                </a:solidFill>
              </a:rPr>
              <a:t>people don’t trust me when it comes to computer science</a:t>
            </a:r>
            <a:r>
              <a:rPr lang="en-US" sz="1700" b="1" dirty="0">
                <a:solidFill>
                  <a:srgbClr val="202124"/>
                </a:solidFill>
              </a:rPr>
              <a:t>, </a:t>
            </a:r>
            <a:r>
              <a:rPr lang="en-US" sz="1700" b="1" dirty="0">
                <a:solidFill>
                  <a:srgbClr val="CC0000"/>
                </a:solidFill>
              </a:rPr>
              <a:t>and my TAs seem somewhat surprised when I know answers to questions in that class.</a:t>
            </a:r>
            <a:r>
              <a:rPr lang="en-US" sz="1700" dirty="0">
                <a:solidFill>
                  <a:srgbClr val="CC0000"/>
                </a:solidFill>
              </a:rPr>
              <a:t>”</a:t>
            </a:r>
          </a:p>
        </p:txBody>
      </p:sp>
      <p:sp>
        <p:nvSpPr>
          <p:cNvPr id="8" name="Google Shape;1188;p120">
            <a:extLst>
              <a:ext uri="{FF2B5EF4-FFF2-40B4-BE49-F238E27FC236}">
                <a16:creationId xmlns:a16="http://schemas.microsoft.com/office/drawing/2014/main" id="{AB55E870-1183-6992-777B-76BA5E67988E}"/>
              </a:ext>
            </a:extLst>
          </p:cNvPr>
          <p:cNvSpPr txBox="1">
            <a:spLocks noGrp="1"/>
          </p:cNvSpPr>
          <p:nvPr>
            <p:ph type="subTitle" idx="1"/>
          </p:nvPr>
        </p:nvSpPr>
        <p:spPr>
          <a:xfrm>
            <a:off x="2525400" y="4295331"/>
            <a:ext cx="4093200" cy="4341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 sz="1300" i="1" dirty="0">
                <a:solidFill>
                  <a:srgbClr val="202124"/>
                </a:solidFill>
              </a:rPr>
              <a:t>- Computational Physics Student at the U of U</a:t>
            </a:r>
            <a:endParaRPr sz="1300" i="1" dirty="0"/>
          </a:p>
        </p:txBody>
      </p:sp>
    </p:spTree>
    <p:extLst>
      <p:ext uri="{BB962C8B-B14F-4D97-AF65-F5344CB8AC3E}">
        <p14:creationId xmlns:p14="http://schemas.microsoft.com/office/powerpoint/2010/main" val="257732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121"/>
          <p:cNvSpPr txBox="1">
            <a:spLocks noGrp="1"/>
          </p:cNvSpPr>
          <p:nvPr>
            <p:ph type="title"/>
          </p:nvPr>
        </p:nvSpPr>
        <p:spPr>
          <a:xfrm>
            <a:off x="810150" y="2499888"/>
            <a:ext cx="7523700" cy="92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Strategies</a:t>
            </a:r>
            <a:endParaRPr sz="4700"/>
          </a:p>
        </p:txBody>
      </p:sp>
      <p:sp>
        <p:nvSpPr>
          <p:cNvPr id="1194" name="Google Shape;1194;p121"/>
          <p:cNvSpPr txBox="1">
            <a:spLocks noGrp="1"/>
          </p:cNvSpPr>
          <p:nvPr>
            <p:ph type="title" idx="2"/>
          </p:nvPr>
        </p:nvSpPr>
        <p:spPr>
          <a:xfrm>
            <a:off x="1005088" y="1167438"/>
            <a:ext cx="1322100" cy="11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195" name="Google Shape;1195;p121"/>
          <p:cNvGrpSpPr/>
          <p:nvPr/>
        </p:nvGrpSpPr>
        <p:grpSpPr>
          <a:xfrm rot="-5400000">
            <a:off x="7593675" y="415203"/>
            <a:ext cx="837865" cy="1032070"/>
            <a:chOff x="1427225" y="332320"/>
            <a:chExt cx="665342" cy="819558"/>
          </a:xfrm>
        </p:grpSpPr>
        <p:sp>
          <p:nvSpPr>
            <p:cNvPr id="1196" name="Google Shape;1196;p121"/>
            <p:cNvSpPr/>
            <p:nvPr/>
          </p:nvSpPr>
          <p:spPr>
            <a:xfrm>
              <a:off x="1682651" y="332320"/>
              <a:ext cx="409916" cy="819558"/>
            </a:xfrm>
            <a:custGeom>
              <a:avLst/>
              <a:gdLst/>
              <a:ahLst/>
              <a:cxnLst/>
              <a:rect l="l" t="t" r="r" b="b"/>
              <a:pathLst>
                <a:path w="7485" h="14965" extrusionOk="0">
                  <a:moveTo>
                    <a:pt x="1" y="0"/>
                  </a:moveTo>
                  <a:lnTo>
                    <a:pt x="1" y="14964"/>
                  </a:lnTo>
                  <a:cubicBezTo>
                    <a:pt x="4124" y="14964"/>
                    <a:pt x="7485" y="11625"/>
                    <a:pt x="7485" y="7484"/>
                  </a:cubicBezTo>
                  <a:cubicBezTo>
                    <a:pt x="7485" y="3339"/>
                    <a:pt x="4124"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21"/>
            <p:cNvSpPr/>
            <p:nvPr/>
          </p:nvSpPr>
          <p:spPr>
            <a:xfrm>
              <a:off x="1427225" y="486763"/>
              <a:ext cx="509698" cy="510629"/>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121"/>
          <p:cNvSpPr txBox="1">
            <a:spLocks noGrp="1"/>
          </p:cNvSpPr>
          <p:nvPr>
            <p:ph type="subTitle" idx="1"/>
          </p:nvPr>
        </p:nvSpPr>
        <p:spPr>
          <a:xfrm>
            <a:off x="713100" y="3407399"/>
            <a:ext cx="3948900" cy="3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Here’s how to get started!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122"/>
          <p:cNvSpPr txBox="1">
            <a:spLocks noGrp="1"/>
          </p:cNvSpPr>
          <p:nvPr>
            <p:ph type="subTitle" idx="1"/>
          </p:nvPr>
        </p:nvSpPr>
        <p:spPr>
          <a:xfrm>
            <a:off x="555750" y="2572058"/>
            <a:ext cx="2548200" cy="14832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 sz="1600"/>
              <a:t> “Would [I/they] have acted differently if the other person had a different identity?”</a:t>
            </a:r>
            <a:endParaRPr sz="1600"/>
          </a:p>
        </p:txBody>
      </p:sp>
      <p:sp>
        <p:nvSpPr>
          <p:cNvPr id="1204" name="Google Shape;1204;p122"/>
          <p:cNvSpPr txBox="1">
            <a:spLocks noGrp="1"/>
          </p:cNvSpPr>
          <p:nvPr>
            <p:ph type="subTitle" idx="2"/>
          </p:nvPr>
        </p:nvSpPr>
        <p:spPr>
          <a:xfrm>
            <a:off x="6209586" y="2863217"/>
            <a:ext cx="2103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Avoid generalizations and stereotypes.</a:t>
            </a:r>
            <a:endParaRPr sz="1600"/>
          </a:p>
        </p:txBody>
      </p:sp>
      <p:sp>
        <p:nvSpPr>
          <p:cNvPr id="1205" name="Google Shape;1205;p122"/>
          <p:cNvSpPr txBox="1">
            <a:spLocks noGrp="1"/>
          </p:cNvSpPr>
          <p:nvPr>
            <p:ph type="subTitle" idx="3"/>
          </p:nvPr>
        </p:nvSpPr>
        <p:spPr>
          <a:xfrm>
            <a:off x="3485550" y="2632344"/>
            <a:ext cx="2172900" cy="13296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1600"/>
              <a:t>What could you have done differently in that scenario that could have prevented bias?</a:t>
            </a:r>
            <a:endParaRPr sz="1600"/>
          </a:p>
        </p:txBody>
      </p:sp>
      <p:sp>
        <p:nvSpPr>
          <p:cNvPr id="1206" name="Google Shape;1206;p122"/>
          <p:cNvSpPr txBox="1">
            <a:spLocks noGrp="1"/>
          </p:cNvSpPr>
          <p:nvPr>
            <p:ph type="subTitle" idx="4"/>
          </p:nvPr>
        </p:nvSpPr>
        <p:spPr>
          <a:xfrm>
            <a:off x="510905" y="1738369"/>
            <a:ext cx="2637900" cy="79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Imagine a different scenario</a:t>
            </a:r>
            <a:endParaRPr sz="2000"/>
          </a:p>
        </p:txBody>
      </p:sp>
      <p:sp>
        <p:nvSpPr>
          <p:cNvPr id="1207" name="Google Shape;1207;p122"/>
          <p:cNvSpPr txBox="1">
            <a:spLocks noGrp="1"/>
          </p:cNvSpPr>
          <p:nvPr>
            <p:ph type="subTitle" idx="5"/>
          </p:nvPr>
        </p:nvSpPr>
        <p:spPr>
          <a:xfrm>
            <a:off x="3474100" y="1704891"/>
            <a:ext cx="2172900" cy="83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Reflect on past experiences</a:t>
            </a:r>
            <a:endParaRPr sz="2000"/>
          </a:p>
        </p:txBody>
      </p:sp>
      <p:sp>
        <p:nvSpPr>
          <p:cNvPr id="1208" name="Google Shape;1208;p122"/>
          <p:cNvSpPr txBox="1">
            <a:spLocks noGrp="1"/>
          </p:cNvSpPr>
          <p:nvPr>
            <p:ph type="subTitle" idx="6"/>
          </p:nvPr>
        </p:nvSpPr>
        <p:spPr>
          <a:xfrm>
            <a:off x="5840700" y="1693722"/>
            <a:ext cx="2843700" cy="8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Seek to use inclusive language</a:t>
            </a:r>
            <a:endParaRPr sz="2000"/>
          </a:p>
        </p:txBody>
      </p:sp>
      <p:cxnSp>
        <p:nvCxnSpPr>
          <p:cNvPr id="1209" name="Google Shape;1209;p122"/>
          <p:cNvCxnSpPr/>
          <p:nvPr/>
        </p:nvCxnSpPr>
        <p:spPr>
          <a:xfrm>
            <a:off x="5817875" y="1588671"/>
            <a:ext cx="10800" cy="2547300"/>
          </a:xfrm>
          <a:prstGeom prst="straightConnector1">
            <a:avLst/>
          </a:prstGeom>
          <a:noFill/>
          <a:ln w="9525" cap="flat" cmpd="sng">
            <a:solidFill>
              <a:schemeClr val="dk2"/>
            </a:solidFill>
            <a:prstDash val="solid"/>
            <a:round/>
            <a:headEnd type="none" w="med" len="med"/>
            <a:tailEnd type="none" w="med" len="med"/>
          </a:ln>
        </p:spPr>
      </p:cxnSp>
      <p:cxnSp>
        <p:nvCxnSpPr>
          <p:cNvPr id="1210" name="Google Shape;1210;p122"/>
          <p:cNvCxnSpPr/>
          <p:nvPr/>
        </p:nvCxnSpPr>
        <p:spPr>
          <a:xfrm>
            <a:off x="3283625" y="1600440"/>
            <a:ext cx="10800" cy="2547300"/>
          </a:xfrm>
          <a:prstGeom prst="straightConnector1">
            <a:avLst/>
          </a:prstGeom>
          <a:noFill/>
          <a:ln w="9525" cap="flat" cmpd="sng">
            <a:solidFill>
              <a:schemeClr val="dk2"/>
            </a:solidFill>
            <a:prstDash val="solid"/>
            <a:round/>
            <a:headEnd type="none" w="med" len="med"/>
            <a:tailEnd type="none" w="med" len="med"/>
          </a:ln>
        </p:spPr>
      </p:cxnSp>
      <p:sp>
        <p:nvSpPr>
          <p:cNvPr id="1211" name="Google Shape;1211;p1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for Yourself</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for Yourself</a:t>
            </a:r>
            <a:endParaRPr/>
          </a:p>
        </p:txBody>
      </p:sp>
      <p:sp>
        <p:nvSpPr>
          <p:cNvPr id="1217" name="Google Shape;1217;p123"/>
          <p:cNvSpPr txBox="1">
            <a:spLocks noGrp="1"/>
          </p:cNvSpPr>
          <p:nvPr>
            <p:ph type="subTitle" idx="5"/>
          </p:nvPr>
        </p:nvSpPr>
        <p:spPr>
          <a:xfrm>
            <a:off x="244113" y="1295525"/>
            <a:ext cx="4762800" cy="72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a:t>Take the Implicit Association Test (IAT) from Harvard University:</a:t>
            </a:r>
            <a:endParaRPr sz="1800"/>
          </a:p>
        </p:txBody>
      </p:sp>
      <p:sp>
        <p:nvSpPr>
          <p:cNvPr id="1218" name="Google Shape;1218;p123"/>
          <p:cNvSpPr txBox="1"/>
          <p:nvPr/>
        </p:nvSpPr>
        <p:spPr>
          <a:xfrm>
            <a:off x="385413" y="2019725"/>
            <a:ext cx="448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latin typeface="Lato"/>
                <a:ea typeface="Lato"/>
                <a:cs typeface="Lato"/>
                <a:sym typeface="Lato"/>
                <a:hlinkClick r:id="rId3"/>
              </a:rPr>
              <a:t>https://implicit.harvard.edu/implicit/selectatest.html</a:t>
            </a:r>
            <a:r>
              <a:rPr lang="en">
                <a:latin typeface="Lato"/>
                <a:ea typeface="Lato"/>
                <a:cs typeface="Lato"/>
                <a:sym typeface="Lato"/>
              </a:rPr>
              <a:t> </a:t>
            </a:r>
            <a:endParaRPr>
              <a:latin typeface="Lato"/>
              <a:ea typeface="Lato"/>
              <a:cs typeface="Lato"/>
              <a:sym typeface="Lato"/>
            </a:endParaRPr>
          </a:p>
        </p:txBody>
      </p:sp>
      <p:pic>
        <p:nvPicPr>
          <p:cNvPr id="1219" name="Google Shape;1219;p123"/>
          <p:cNvPicPr preferRelativeResize="0"/>
          <p:nvPr/>
        </p:nvPicPr>
        <p:blipFill>
          <a:blip r:embed="rId4">
            <a:alphaModFix/>
          </a:blip>
          <a:stretch>
            <a:fillRect/>
          </a:stretch>
        </p:blipFill>
        <p:spPr>
          <a:xfrm>
            <a:off x="1048550" y="2500575"/>
            <a:ext cx="3153929" cy="2168326"/>
          </a:xfrm>
          <a:prstGeom prst="rect">
            <a:avLst/>
          </a:prstGeom>
          <a:noFill/>
          <a:ln>
            <a:noFill/>
          </a:ln>
        </p:spPr>
      </p:pic>
      <p:sp>
        <p:nvSpPr>
          <p:cNvPr id="1220" name="Google Shape;1220;p123"/>
          <p:cNvSpPr txBox="1"/>
          <p:nvPr/>
        </p:nvSpPr>
        <p:spPr>
          <a:xfrm>
            <a:off x="5185800" y="1530750"/>
            <a:ext cx="3687000" cy="289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Lato"/>
                <a:ea typeface="Lato"/>
                <a:cs typeface="Lato"/>
                <a:sym typeface="Lato"/>
              </a:rPr>
              <a:t>Fast-paced test</a:t>
            </a: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Press “I” for “Female or Liberal Arts”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Press “E” for “Male or Science”</a:t>
            </a:r>
            <a:endParaRPr>
              <a:latin typeface="Lato"/>
              <a:ea typeface="Lato"/>
              <a:cs typeface="Lato"/>
              <a:sym typeface="Lato"/>
            </a:endParaRPr>
          </a:p>
          <a:p>
            <a:pPr marL="914400" lvl="1" indent="-317500" algn="l" rtl="0">
              <a:spcBef>
                <a:spcPts val="0"/>
              </a:spcBef>
              <a:spcAft>
                <a:spcPts val="0"/>
              </a:spcAft>
              <a:buSzPts val="1400"/>
              <a:buFont typeface="Lato"/>
              <a:buChar char="-"/>
            </a:pPr>
            <a:r>
              <a:rPr lang="en">
                <a:latin typeface="Lato"/>
                <a:ea typeface="Lato"/>
                <a:cs typeface="Lato"/>
                <a:sym typeface="Lato"/>
              </a:rPr>
              <a:t>There are other variations it tests you on</a:t>
            </a:r>
            <a:endParaRPr>
              <a:latin typeface="Lato"/>
              <a:ea typeface="Lato"/>
              <a:cs typeface="Lato"/>
              <a:sym typeface="Lato"/>
            </a:endParaRPr>
          </a:p>
          <a:p>
            <a:pPr marL="0" lvl="0" indent="0" algn="l" rtl="0">
              <a:spcBef>
                <a:spcPts val="1000"/>
              </a:spcBef>
              <a:spcAft>
                <a:spcPts val="0"/>
              </a:spcAft>
              <a:buNone/>
            </a:pPr>
            <a:r>
              <a:rPr lang="en" b="1">
                <a:latin typeface="Lato"/>
                <a:ea typeface="Lato"/>
                <a:cs typeface="Lato"/>
                <a:sym typeface="Lato"/>
              </a:rPr>
              <a:t>There are tests for:</a:t>
            </a:r>
            <a:endParaRPr b="1">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Racism</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Classism</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Leadership</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Gender and Career</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Gender and Science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Many more</a:t>
            </a:r>
            <a:endParaRPr>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24"/>
          <p:cNvSpPr txBox="1">
            <a:spLocks noGrp="1"/>
          </p:cNvSpPr>
          <p:nvPr>
            <p:ph type="title"/>
          </p:nvPr>
        </p:nvSpPr>
        <p:spPr>
          <a:xfrm>
            <a:off x="720000" y="519075"/>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Strategies for the Classroom</a:t>
            </a:r>
            <a:endParaRPr/>
          </a:p>
        </p:txBody>
      </p:sp>
      <p:sp>
        <p:nvSpPr>
          <p:cNvPr id="1226" name="Google Shape;1226;p124"/>
          <p:cNvSpPr txBox="1">
            <a:spLocks noGrp="1"/>
          </p:cNvSpPr>
          <p:nvPr>
            <p:ph type="subTitle" idx="1"/>
          </p:nvPr>
        </p:nvSpPr>
        <p:spPr>
          <a:xfrm>
            <a:off x="526225" y="2455099"/>
            <a:ext cx="2382300" cy="17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accent5"/>
                </a:solidFill>
              </a:rPr>
              <a:t>Grade without identifying information</a:t>
            </a:r>
            <a:r>
              <a:rPr lang="en" sz="1600">
                <a:solidFill>
                  <a:schemeClr val="accent5"/>
                </a:solidFill>
              </a:rPr>
              <a:t> </a:t>
            </a:r>
            <a:r>
              <a:rPr lang="en" sz="1600"/>
              <a:t>This allows students to be assessed without regards to identity, minimizing biases.</a:t>
            </a:r>
            <a:endParaRPr sz="1600"/>
          </a:p>
        </p:txBody>
      </p:sp>
      <p:sp>
        <p:nvSpPr>
          <p:cNvPr id="1227" name="Google Shape;1227;p124"/>
          <p:cNvSpPr txBox="1">
            <a:spLocks noGrp="1"/>
          </p:cNvSpPr>
          <p:nvPr>
            <p:ph type="subTitle" idx="2"/>
          </p:nvPr>
        </p:nvSpPr>
        <p:spPr>
          <a:xfrm>
            <a:off x="6014325" y="2500705"/>
            <a:ext cx="2755500" cy="150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b="1">
                <a:solidFill>
                  <a:schemeClr val="accent5"/>
                </a:solidFill>
              </a:rPr>
              <a:t>This slide deck</a:t>
            </a:r>
            <a:r>
              <a:rPr lang="en" sz="1600">
                <a:solidFill>
                  <a:schemeClr val="accent5"/>
                </a:solidFill>
              </a:rPr>
              <a:t> </a:t>
            </a:r>
            <a:r>
              <a:rPr lang="en" sz="1600" b="1">
                <a:solidFill>
                  <a:schemeClr val="accent5"/>
                </a:solidFill>
              </a:rPr>
              <a:t>can be used</a:t>
            </a:r>
            <a:r>
              <a:rPr lang="en" sz="1600">
                <a:solidFill>
                  <a:schemeClr val="accent5"/>
                </a:solidFill>
              </a:rPr>
              <a:t> </a:t>
            </a:r>
            <a:r>
              <a:rPr lang="en" sz="1600"/>
              <a:t>in whole or one slide at a time </a:t>
            </a:r>
            <a:r>
              <a:rPr lang="en" sz="1600" b="1">
                <a:solidFill>
                  <a:schemeClr val="accent5"/>
                </a:solidFill>
              </a:rPr>
              <a:t>during lectures or other presentations</a:t>
            </a:r>
            <a:r>
              <a:rPr lang="en" sz="1600">
                <a:solidFill>
                  <a:schemeClr val="accent5"/>
                </a:solidFill>
              </a:rPr>
              <a:t> </a:t>
            </a:r>
            <a:r>
              <a:rPr lang="en" sz="1600"/>
              <a:t>in order to normalize the prevention of bias</a:t>
            </a:r>
            <a:endParaRPr sz="1600"/>
          </a:p>
        </p:txBody>
      </p:sp>
      <p:sp>
        <p:nvSpPr>
          <p:cNvPr id="1228" name="Google Shape;1228;p124"/>
          <p:cNvSpPr txBox="1">
            <a:spLocks noGrp="1"/>
          </p:cNvSpPr>
          <p:nvPr>
            <p:ph type="subTitle" idx="4"/>
          </p:nvPr>
        </p:nvSpPr>
        <p:spPr>
          <a:xfrm>
            <a:off x="6114225" y="1231434"/>
            <a:ext cx="2555700" cy="121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Student Bias Training Slide Deck</a:t>
            </a:r>
            <a:endParaRPr sz="2000"/>
          </a:p>
        </p:txBody>
      </p:sp>
      <p:sp>
        <p:nvSpPr>
          <p:cNvPr id="1229" name="Google Shape;1229;p124"/>
          <p:cNvSpPr txBox="1"/>
          <p:nvPr/>
        </p:nvSpPr>
        <p:spPr>
          <a:xfrm>
            <a:off x="3054713" y="1284675"/>
            <a:ext cx="3000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Poppins"/>
                <a:ea typeface="Poppins"/>
                <a:cs typeface="Poppins"/>
                <a:sym typeface="Poppins"/>
              </a:rPr>
              <a:t>Consciously Interacting with Diverse Students</a:t>
            </a:r>
            <a:endParaRPr sz="1000"/>
          </a:p>
        </p:txBody>
      </p:sp>
      <p:cxnSp>
        <p:nvCxnSpPr>
          <p:cNvPr id="1230" name="Google Shape;1230;p124"/>
          <p:cNvCxnSpPr/>
          <p:nvPr/>
        </p:nvCxnSpPr>
        <p:spPr>
          <a:xfrm flipH="1">
            <a:off x="3090138" y="1440175"/>
            <a:ext cx="3300" cy="2797800"/>
          </a:xfrm>
          <a:prstGeom prst="straightConnector1">
            <a:avLst/>
          </a:prstGeom>
          <a:noFill/>
          <a:ln w="9525" cap="flat" cmpd="sng">
            <a:solidFill>
              <a:schemeClr val="dk2"/>
            </a:solidFill>
            <a:prstDash val="solid"/>
            <a:round/>
            <a:headEnd type="none" w="med" len="med"/>
            <a:tailEnd type="none" w="med" len="med"/>
          </a:ln>
        </p:spPr>
      </p:cxnSp>
      <p:cxnSp>
        <p:nvCxnSpPr>
          <p:cNvPr id="1231" name="Google Shape;1231;p124"/>
          <p:cNvCxnSpPr/>
          <p:nvPr/>
        </p:nvCxnSpPr>
        <p:spPr>
          <a:xfrm>
            <a:off x="5999488" y="1383025"/>
            <a:ext cx="7500" cy="2879400"/>
          </a:xfrm>
          <a:prstGeom prst="straightConnector1">
            <a:avLst/>
          </a:prstGeom>
          <a:noFill/>
          <a:ln w="9525" cap="flat" cmpd="sng">
            <a:solidFill>
              <a:schemeClr val="dk2"/>
            </a:solidFill>
            <a:prstDash val="solid"/>
            <a:round/>
            <a:headEnd type="none" w="med" len="med"/>
            <a:tailEnd type="none" w="med" len="med"/>
          </a:ln>
        </p:spPr>
      </p:cxnSp>
      <p:sp>
        <p:nvSpPr>
          <p:cNvPr id="1232" name="Google Shape;1232;p124"/>
          <p:cNvSpPr txBox="1"/>
          <p:nvPr/>
        </p:nvSpPr>
        <p:spPr>
          <a:xfrm>
            <a:off x="3197275" y="2476769"/>
            <a:ext cx="27132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Lato"/>
                <a:ea typeface="Lato"/>
                <a:cs typeface="Lato"/>
                <a:sym typeface="Lato"/>
              </a:rPr>
              <a:t>Be </a:t>
            </a:r>
            <a:r>
              <a:rPr lang="en" sz="1600" b="1">
                <a:solidFill>
                  <a:schemeClr val="accent5"/>
                </a:solidFill>
                <a:latin typeface="Lato"/>
                <a:ea typeface="Lato"/>
                <a:cs typeface="Lato"/>
                <a:sym typeface="Lato"/>
              </a:rPr>
              <a:t>purposeful</a:t>
            </a:r>
            <a:r>
              <a:rPr lang="en" sz="1600">
                <a:solidFill>
                  <a:schemeClr val="accent2"/>
                </a:solidFill>
                <a:latin typeface="Lato"/>
                <a:ea typeface="Lato"/>
                <a:cs typeface="Lato"/>
                <a:sym typeface="Lato"/>
              </a:rPr>
              <a:t> </a:t>
            </a:r>
            <a:r>
              <a:rPr lang="en" sz="1600">
                <a:solidFill>
                  <a:schemeClr val="dk1"/>
                </a:solidFill>
                <a:latin typeface="Lato"/>
                <a:ea typeface="Lato"/>
                <a:cs typeface="Lato"/>
                <a:sym typeface="Lato"/>
              </a:rPr>
              <a:t>about interacting with and </a:t>
            </a:r>
            <a:r>
              <a:rPr lang="en" sz="1600" b="1">
                <a:solidFill>
                  <a:schemeClr val="accent5"/>
                </a:solidFill>
                <a:latin typeface="Lato"/>
                <a:ea typeface="Lato"/>
                <a:cs typeface="Lato"/>
                <a:sym typeface="Lato"/>
              </a:rPr>
              <a:t>taking</a:t>
            </a:r>
            <a:r>
              <a:rPr lang="en" sz="1600" b="1">
                <a:solidFill>
                  <a:srgbClr val="CC0000"/>
                </a:solidFill>
                <a:latin typeface="Lato"/>
                <a:ea typeface="Lato"/>
                <a:cs typeface="Lato"/>
                <a:sym typeface="Lato"/>
              </a:rPr>
              <a:t> </a:t>
            </a:r>
            <a:r>
              <a:rPr lang="en" sz="1600" b="1">
                <a:solidFill>
                  <a:schemeClr val="accent5"/>
                </a:solidFill>
                <a:latin typeface="Lato"/>
                <a:ea typeface="Lato"/>
                <a:cs typeface="Lato"/>
                <a:sym typeface="Lato"/>
              </a:rPr>
              <a:t>questions</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from students who may be quieter or from backgrounds that are not widely represented</a:t>
            </a:r>
            <a:endParaRPr sz="1600"/>
          </a:p>
        </p:txBody>
      </p:sp>
      <p:sp>
        <p:nvSpPr>
          <p:cNvPr id="1233" name="Google Shape;1233;p124"/>
          <p:cNvSpPr txBox="1">
            <a:spLocks noGrp="1"/>
          </p:cNvSpPr>
          <p:nvPr>
            <p:ph type="subTitle" idx="3"/>
          </p:nvPr>
        </p:nvSpPr>
        <p:spPr>
          <a:xfrm>
            <a:off x="439525" y="1343316"/>
            <a:ext cx="2555700" cy="8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Anonymous Grading</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25"/>
          <p:cNvSpPr txBox="1">
            <a:spLocks noGrp="1"/>
          </p:cNvSpPr>
          <p:nvPr>
            <p:ph type="title"/>
          </p:nvPr>
        </p:nvSpPr>
        <p:spPr>
          <a:xfrm>
            <a:off x="719925" y="3535469"/>
            <a:ext cx="5158800" cy="5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r>
              <a:rPr lang="en">
                <a:solidFill>
                  <a:schemeClr val="dk1"/>
                </a:solidFill>
              </a:rPr>
              <a:t> Sonya </a:t>
            </a:r>
            <a:r>
              <a:rPr lang="en"/>
              <a:t>Renee </a:t>
            </a:r>
            <a:r>
              <a:rPr lang="en">
                <a:solidFill>
                  <a:schemeClr val="dk1"/>
                </a:solidFill>
              </a:rPr>
              <a:t>Taylor, </a:t>
            </a:r>
            <a:r>
              <a:rPr lang="en" sz="1050"/>
              <a:t>founder of The Body is Not An Apology global movement</a:t>
            </a:r>
            <a:endParaRPr/>
          </a:p>
        </p:txBody>
      </p:sp>
      <p:sp>
        <p:nvSpPr>
          <p:cNvPr id="1239" name="Google Shape;1239;p125"/>
          <p:cNvSpPr txBox="1">
            <a:spLocks noGrp="1"/>
          </p:cNvSpPr>
          <p:nvPr>
            <p:ph type="subTitle" idx="1"/>
          </p:nvPr>
        </p:nvSpPr>
        <p:spPr>
          <a:xfrm>
            <a:off x="719925" y="1102239"/>
            <a:ext cx="6929400" cy="24765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2500">
                <a:solidFill>
                  <a:srgbClr val="181818"/>
                </a:solidFill>
              </a:rPr>
              <a:t>“Systems do not maintain themselves; even </a:t>
            </a:r>
            <a:r>
              <a:rPr lang="en" sz="2500" b="1">
                <a:solidFill>
                  <a:srgbClr val="181818"/>
                </a:solidFill>
              </a:rPr>
              <a:t>our lack of intervention is an act of maintenance.</a:t>
            </a:r>
            <a:r>
              <a:rPr lang="en" sz="2500">
                <a:solidFill>
                  <a:srgbClr val="181818"/>
                </a:solidFill>
              </a:rPr>
              <a:t> Every structure in every society is upheld by the active and passive assistance of other human beings.”</a:t>
            </a:r>
            <a:endParaRPr sz="2500"/>
          </a:p>
        </p:txBody>
      </p:sp>
      <p:sp>
        <p:nvSpPr>
          <p:cNvPr id="1240" name="Google Shape;1240;p125"/>
          <p:cNvSpPr/>
          <p:nvPr/>
        </p:nvSpPr>
        <p:spPr>
          <a:xfrm>
            <a:off x="6346175" y="3926000"/>
            <a:ext cx="713400" cy="7134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125"/>
          <p:cNvGrpSpPr/>
          <p:nvPr/>
        </p:nvGrpSpPr>
        <p:grpSpPr>
          <a:xfrm>
            <a:off x="7649329" y="240035"/>
            <a:ext cx="1032070" cy="1869690"/>
            <a:chOff x="7649329" y="240035"/>
            <a:chExt cx="1032070" cy="1869690"/>
          </a:xfrm>
        </p:grpSpPr>
        <p:grpSp>
          <p:nvGrpSpPr>
            <p:cNvPr id="1242" name="Google Shape;1242;p125"/>
            <p:cNvGrpSpPr/>
            <p:nvPr/>
          </p:nvGrpSpPr>
          <p:grpSpPr>
            <a:xfrm rot="-5400000">
              <a:off x="7490086" y="399278"/>
              <a:ext cx="1350555" cy="1032070"/>
              <a:chOff x="4338287" y="332320"/>
              <a:chExt cx="1072465" cy="819558"/>
            </a:xfrm>
          </p:grpSpPr>
          <p:grpSp>
            <p:nvGrpSpPr>
              <p:cNvPr id="1243" name="Google Shape;1243;p125"/>
              <p:cNvGrpSpPr/>
              <p:nvPr/>
            </p:nvGrpSpPr>
            <p:grpSpPr>
              <a:xfrm>
                <a:off x="4338287" y="332320"/>
                <a:ext cx="665342" cy="819558"/>
                <a:chOff x="1427225" y="332320"/>
                <a:chExt cx="665342" cy="819558"/>
              </a:xfrm>
            </p:grpSpPr>
            <p:sp>
              <p:nvSpPr>
                <p:cNvPr id="1244" name="Google Shape;1244;p125"/>
                <p:cNvSpPr/>
                <p:nvPr/>
              </p:nvSpPr>
              <p:spPr>
                <a:xfrm>
                  <a:off x="1682651" y="332320"/>
                  <a:ext cx="409916" cy="819558"/>
                </a:xfrm>
                <a:custGeom>
                  <a:avLst/>
                  <a:gdLst/>
                  <a:ahLst/>
                  <a:cxnLst/>
                  <a:rect l="l" t="t" r="r" b="b"/>
                  <a:pathLst>
                    <a:path w="7485" h="14965" extrusionOk="0">
                      <a:moveTo>
                        <a:pt x="1" y="0"/>
                      </a:moveTo>
                      <a:lnTo>
                        <a:pt x="1" y="14964"/>
                      </a:lnTo>
                      <a:cubicBezTo>
                        <a:pt x="4124" y="14964"/>
                        <a:pt x="7485" y="11625"/>
                        <a:pt x="7485" y="7484"/>
                      </a:cubicBezTo>
                      <a:cubicBezTo>
                        <a:pt x="7485" y="3339"/>
                        <a:pt x="4124"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25"/>
                <p:cNvSpPr/>
                <p:nvPr/>
              </p:nvSpPr>
              <p:spPr>
                <a:xfrm>
                  <a:off x="1427225" y="486763"/>
                  <a:ext cx="509698" cy="510629"/>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125"/>
              <p:cNvSpPr/>
              <p:nvPr/>
            </p:nvSpPr>
            <p:spPr>
              <a:xfrm rot="10800000">
                <a:off x="4999906" y="332320"/>
                <a:ext cx="410847" cy="819558"/>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125"/>
            <p:cNvSpPr/>
            <p:nvPr/>
          </p:nvSpPr>
          <p:spPr>
            <a:xfrm rot="-5400000">
              <a:off x="7972451" y="1723597"/>
              <a:ext cx="385775" cy="386480"/>
            </a:xfrm>
            <a:custGeom>
              <a:avLst/>
              <a:gdLst/>
              <a:ahLst/>
              <a:cxnLst/>
              <a:rect l="l" t="t" r="r" b="b"/>
              <a:pathLst>
                <a:path w="9307" h="9324" extrusionOk="0">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126"/>
          <p:cNvSpPr txBox="1">
            <a:spLocks noGrp="1"/>
          </p:cNvSpPr>
          <p:nvPr>
            <p:ph type="title"/>
          </p:nvPr>
        </p:nvSpPr>
        <p:spPr>
          <a:xfrm>
            <a:off x="578725" y="2571600"/>
            <a:ext cx="6432000" cy="82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Conclusion</a:t>
            </a:r>
            <a:endParaRPr/>
          </a:p>
        </p:txBody>
      </p:sp>
      <p:sp>
        <p:nvSpPr>
          <p:cNvPr id="1253" name="Google Shape;1253;p126"/>
          <p:cNvSpPr txBox="1">
            <a:spLocks noGrp="1"/>
          </p:cNvSpPr>
          <p:nvPr>
            <p:ph type="title" idx="2"/>
          </p:nvPr>
        </p:nvSpPr>
        <p:spPr>
          <a:xfrm>
            <a:off x="781000" y="1137251"/>
            <a:ext cx="1322100" cy="11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254" name="Google Shape;1254;p126"/>
          <p:cNvSpPr txBox="1">
            <a:spLocks noGrp="1"/>
          </p:cNvSpPr>
          <p:nvPr>
            <p:ph type="subTitle" idx="1"/>
          </p:nvPr>
        </p:nvSpPr>
        <p:spPr>
          <a:xfrm>
            <a:off x="781000" y="3401100"/>
            <a:ext cx="1728000" cy="3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wrap it up!</a:t>
            </a:r>
            <a:endParaRPr/>
          </a:p>
        </p:txBody>
      </p:sp>
      <p:grpSp>
        <p:nvGrpSpPr>
          <p:cNvPr id="1255" name="Google Shape;1255;p126"/>
          <p:cNvGrpSpPr/>
          <p:nvPr/>
        </p:nvGrpSpPr>
        <p:grpSpPr>
          <a:xfrm rot="10800000">
            <a:off x="7919637" y="1137258"/>
            <a:ext cx="1093067" cy="2571731"/>
            <a:chOff x="134695" y="2421799"/>
            <a:chExt cx="1156807" cy="2721696"/>
          </a:xfrm>
        </p:grpSpPr>
        <p:sp>
          <p:nvSpPr>
            <p:cNvPr id="1256" name="Google Shape;1256;p126"/>
            <p:cNvSpPr/>
            <p:nvPr/>
          </p:nvSpPr>
          <p:spPr>
            <a:xfrm rot="10800000">
              <a:off x="134695" y="4564996"/>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26"/>
            <p:cNvSpPr/>
            <p:nvPr/>
          </p:nvSpPr>
          <p:spPr>
            <a:xfrm rot="10800000">
              <a:off x="134695" y="4227530"/>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26"/>
            <p:cNvSpPr/>
            <p:nvPr/>
          </p:nvSpPr>
          <p:spPr>
            <a:xfrm rot="10800000">
              <a:off x="134695" y="3552599"/>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26"/>
            <p:cNvSpPr/>
            <p:nvPr/>
          </p:nvSpPr>
          <p:spPr>
            <a:xfrm rot="10800000">
              <a:off x="134695" y="3215133"/>
              <a:ext cx="1156807" cy="578499"/>
            </a:xfrm>
            <a:custGeom>
              <a:avLst/>
              <a:gdLst/>
              <a:ahLst/>
              <a:cxnLst/>
              <a:rect l="l" t="t" r="r" b="b"/>
              <a:pathLst>
                <a:path w="14970" h="7486" extrusionOk="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26"/>
            <p:cNvSpPr/>
            <p:nvPr/>
          </p:nvSpPr>
          <p:spPr>
            <a:xfrm rot="-5400000">
              <a:off x="364654" y="2421799"/>
              <a:ext cx="696900" cy="696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127"/>
          <p:cNvSpPr txBox="1">
            <a:spLocks noGrp="1"/>
          </p:cNvSpPr>
          <p:nvPr>
            <p:ph type="title"/>
          </p:nvPr>
        </p:nvSpPr>
        <p:spPr>
          <a:xfrm>
            <a:off x="720000" y="680575"/>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To summarize…</a:t>
            </a:r>
            <a:endParaRPr/>
          </a:p>
        </p:txBody>
      </p:sp>
      <p:graphicFrame>
        <p:nvGraphicFramePr>
          <p:cNvPr id="1266" name="Google Shape;1266;p127"/>
          <p:cNvGraphicFramePr/>
          <p:nvPr/>
        </p:nvGraphicFramePr>
        <p:xfrm>
          <a:off x="720000" y="1607338"/>
          <a:ext cx="3000000" cy="3000000"/>
        </p:xfrm>
        <a:graphic>
          <a:graphicData uri="http://schemas.openxmlformats.org/drawingml/2006/table">
            <a:tbl>
              <a:tblPr>
                <a:noFill/>
                <a:tableStyleId>{13CAE047-B2E7-467E-847C-536AB447F314}</a:tableStyleId>
              </a:tblPr>
              <a:tblGrid>
                <a:gridCol w="2619875">
                  <a:extLst>
                    <a:ext uri="{9D8B030D-6E8A-4147-A177-3AD203B41FA5}">
                      <a16:colId xmlns:a16="http://schemas.microsoft.com/office/drawing/2014/main" val="20000"/>
                    </a:ext>
                  </a:extLst>
                </a:gridCol>
                <a:gridCol w="5084125">
                  <a:extLst>
                    <a:ext uri="{9D8B030D-6E8A-4147-A177-3AD203B41FA5}">
                      <a16:colId xmlns:a16="http://schemas.microsoft.com/office/drawing/2014/main" val="20001"/>
                    </a:ext>
                  </a:extLst>
                </a:gridCol>
              </a:tblGrid>
              <a:tr h="350500">
                <a:tc>
                  <a:txBody>
                    <a:bodyPr/>
                    <a:lstStyle/>
                    <a:p>
                      <a:pPr marL="0" lvl="0" indent="0" algn="ctr" rtl="0">
                        <a:spcBef>
                          <a:spcPts val="0"/>
                        </a:spcBef>
                        <a:spcAft>
                          <a:spcPts val="0"/>
                        </a:spcAft>
                        <a:buNone/>
                      </a:pPr>
                      <a:r>
                        <a:rPr lang="en" b="1">
                          <a:solidFill>
                            <a:schemeClr val="dk1"/>
                          </a:solidFill>
                          <a:latin typeface="Poppins"/>
                          <a:ea typeface="Poppins"/>
                          <a:cs typeface="Poppins"/>
                          <a:sym typeface="Poppins"/>
                        </a:rPr>
                        <a:t>Self-awareness</a:t>
                      </a:r>
                      <a:endParaRPr b="1">
                        <a:solidFill>
                          <a:schemeClr val="dk1"/>
                        </a:solidFill>
                        <a:latin typeface="Poppins"/>
                        <a:ea typeface="Poppins"/>
                        <a:cs typeface="Poppins"/>
                        <a:sym typeface="Poppins"/>
                      </a:endParaRPr>
                    </a:p>
                  </a:txBody>
                  <a:tcPr marL="91425" marR="91425" marT="91425" marB="91425"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chemeClr val="accent3"/>
                    </a:solidFill>
                  </a:tcPr>
                </a:tc>
                <a:tc>
                  <a:txBody>
                    <a:bodyPr/>
                    <a:lstStyle/>
                    <a:p>
                      <a:pPr marL="0" lvl="0" indent="0" algn="l" rtl="0">
                        <a:spcBef>
                          <a:spcPts val="0"/>
                        </a:spcBef>
                        <a:spcAft>
                          <a:spcPts val="1600"/>
                        </a:spcAft>
                        <a:buNone/>
                      </a:pPr>
                      <a:r>
                        <a:rPr lang="en" sz="1300">
                          <a:solidFill>
                            <a:schemeClr val="dk1"/>
                          </a:solidFill>
                          <a:latin typeface="Lato"/>
                          <a:ea typeface="Lato"/>
                          <a:cs typeface="Lato"/>
                          <a:sym typeface="Lato"/>
                        </a:rPr>
                        <a:t>How can you monitor yourself for bias on a regular basis?</a:t>
                      </a:r>
                      <a:endParaRPr sz="1300">
                        <a:solidFill>
                          <a:schemeClr val="dk1"/>
                        </a:solidFill>
                        <a:latin typeface="Lato"/>
                        <a:ea typeface="Lato"/>
                        <a:cs typeface="Lato"/>
                        <a:sym typeface="Lato"/>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ctr" rtl="0">
                        <a:spcBef>
                          <a:spcPts val="0"/>
                        </a:spcBef>
                        <a:spcAft>
                          <a:spcPts val="0"/>
                        </a:spcAft>
                        <a:buNone/>
                      </a:pPr>
                      <a:r>
                        <a:rPr lang="en" b="1">
                          <a:solidFill>
                            <a:schemeClr val="dk1"/>
                          </a:solidFill>
                          <a:latin typeface="Poppins"/>
                          <a:ea typeface="Poppins"/>
                          <a:cs typeface="Poppins"/>
                          <a:sym typeface="Poppins"/>
                        </a:rPr>
                        <a:t>Awareness</a:t>
                      </a:r>
                      <a:endParaRPr b="1">
                        <a:solidFill>
                          <a:schemeClr val="dk1"/>
                        </a:solidFill>
                        <a:latin typeface="Poppins"/>
                        <a:ea typeface="Poppins"/>
                        <a:cs typeface="Poppins"/>
                        <a:sym typeface="Poppins"/>
                      </a:endParaRPr>
                    </a:p>
                  </a:txBody>
                  <a:tcPr marL="91425" marR="91425" marT="91425" marB="91425"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chemeClr val="accent3"/>
                    </a:solidFill>
                  </a:tcPr>
                </a:tc>
                <a:tc>
                  <a:txBody>
                    <a:bodyPr/>
                    <a:lstStyle/>
                    <a:p>
                      <a:pPr marL="0" lvl="0" indent="0" algn="l" rtl="0">
                        <a:spcBef>
                          <a:spcPts val="0"/>
                        </a:spcBef>
                        <a:spcAft>
                          <a:spcPts val="1600"/>
                        </a:spcAft>
                        <a:buNone/>
                      </a:pPr>
                      <a:r>
                        <a:rPr lang="en" sz="1300">
                          <a:solidFill>
                            <a:schemeClr val="dk1"/>
                          </a:solidFill>
                          <a:latin typeface="Lato"/>
                          <a:ea typeface="Lato"/>
                          <a:cs typeface="Lato"/>
                          <a:sym typeface="Lato"/>
                        </a:rPr>
                        <a:t>What is (implicit) bias and how does it impact individuals, especially students?</a:t>
                      </a:r>
                      <a:endParaRPr sz="1300">
                        <a:solidFill>
                          <a:schemeClr val="dk1"/>
                        </a:solidFill>
                        <a:latin typeface="Lato"/>
                        <a:ea typeface="Lato"/>
                        <a:cs typeface="Lato"/>
                        <a:sym typeface="Lato"/>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ctr" rtl="0">
                        <a:spcBef>
                          <a:spcPts val="0"/>
                        </a:spcBef>
                        <a:spcAft>
                          <a:spcPts val="0"/>
                        </a:spcAft>
                        <a:buNone/>
                      </a:pPr>
                      <a:r>
                        <a:rPr lang="en" b="1">
                          <a:solidFill>
                            <a:schemeClr val="dk1"/>
                          </a:solidFill>
                          <a:latin typeface="Poppins"/>
                          <a:ea typeface="Poppins"/>
                          <a:cs typeface="Poppins"/>
                          <a:sym typeface="Poppins"/>
                        </a:rPr>
                        <a:t>Statements</a:t>
                      </a:r>
                      <a:endParaRPr b="1">
                        <a:solidFill>
                          <a:schemeClr val="dk1"/>
                        </a:solidFill>
                        <a:latin typeface="Poppins"/>
                        <a:ea typeface="Poppins"/>
                        <a:cs typeface="Poppins"/>
                        <a:sym typeface="Poppins"/>
                      </a:endParaRPr>
                    </a:p>
                  </a:txBody>
                  <a:tcPr marL="91425" marR="91425" marT="91425" marB="91425"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1300">
                          <a:solidFill>
                            <a:schemeClr val="dk1"/>
                          </a:solidFill>
                          <a:latin typeface="Lato"/>
                          <a:ea typeface="Lato"/>
                          <a:cs typeface="Lato"/>
                          <a:sym typeface="Lato"/>
                        </a:rPr>
                        <a:t>What else are people not saying about their experiences with bias?</a:t>
                      </a:r>
                      <a:endParaRPr sz="1300">
                        <a:solidFill>
                          <a:schemeClr val="dk1"/>
                        </a:solidFill>
                        <a:latin typeface="Lato"/>
                        <a:ea typeface="Lato"/>
                        <a:cs typeface="Lato"/>
                        <a:sym typeface="Lato"/>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ctr" rtl="0">
                        <a:spcBef>
                          <a:spcPts val="0"/>
                        </a:spcBef>
                        <a:spcAft>
                          <a:spcPts val="0"/>
                        </a:spcAft>
                        <a:buNone/>
                      </a:pPr>
                      <a:r>
                        <a:rPr lang="en" b="1">
                          <a:solidFill>
                            <a:schemeClr val="dk1"/>
                          </a:solidFill>
                          <a:latin typeface="Poppins"/>
                          <a:ea typeface="Poppins"/>
                          <a:cs typeface="Poppins"/>
                          <a:sym typeface="Poppins"/>
                        </a:rPr>
                        <a:t>Influence</a:t>
                      </a:r>
                      <a:endParaRPr b="1">
                        <a:solidFill>
                          <a:schemeClr val="dk1"/>
                        </a:solidFill>
                        <a:latin typeface="Poppins"/>
                        <a:ea typeface="Poppins"/>
                        <a:cs typeface="Poppins"/>
                        <a:sym typeface="Poppins"/>
                      </a:endParaRPr>
                    </a:p>
                  </a:txBody>
                  <a:tcPr marL="91425" marR="91425" marT="91425" marB="91425"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chemeClr val="accent3"/>
                    </a:solidFill>
                  </a:tcPr>
                </a:tc>
                <a:tc>
                  <a:txBody>
                    <a:bodyPr/>
                    <a:lstStyle/>
                    <a:p>
                      <a:pPr marL="0" lvl="0" indent="0" algn="l" rtl="0">
                        <a:spcBef>
                          <a:spcPts val="0"/>
                        </a:spcBef>
                        <a:spcAft>
                          <a:spcPts val="1600"/>
                        </a:spcAft>
                        <a:buNone/>
                      </a:pPr>
                      <a:r>
                        <a:rPr lang="en" sz="1300">
                          <a:solidFill>
                            <a:schemeClr val="dk1"/>
                          </a:solidFill>
                          <a:latin typeface="Lato"/>
                          <a:ea typeface="Lato"/>
                          <a:cs typeface="Lato"/>
                          <a:sym typeface="Lato"/>
                        </a:rPr>
                        <a:t>How can faculty influence other faculty and students to minimize bias?</a:t>
                      </a:r>
                      <a:endParaRPr sz="1300">
                        <a:solidFill>
                          <a:schemeClr val="dk1"/>
                        </a:solidFill>
                        <a:latin typeface="Lato"/>
                        <a:ea typeface="Lato"/>
                        <a:cs typeface="Lato"/>
                        <a:sym typeface="Lato"/>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350500">
                <a:tc>
                  <a:txBody>
                    <a:bodyPr/>
                    <a:lstStyle/>
                    <a:p>
                      <a:pPr marL="0" lvl="0" indent="0" algn="ctr" rtl="0">
                        <a:spcBef>
                          <a:spcPts val="0"/>
                        </a:spcBef>
                        <a:spcAft>
                          <a:spcPts val="0"/>
                        </a:spcAft>
                        <a:buNone/>
                      </a:pPr>
                      <a:r>
                        <a:rPr lang="en" b="1">
                          <a:solidFill>
                            <a:schemeClr val="dk1"/>
                          </a:solidFill>
                          <a:latin typeface="Poppins"/>
                          <a:ea typeface="Poppins"/>
                          <a:cs typeface="Poppins"/>
                          <a:sym typeface="Poppins"/>
                        </a:rPr>
                        <a:t>Strategies</a:t>
                      </a:r>
                      <a:endParaRPr b="1">
                        <a:solidFill>
                          <a:schemeClr val="dk1"/>
                        </a:solidFill>
                        <a:latin typeface="Poppins"/>
                        <a:ea typeface="Poppins"/>
                        <a:cs typeface="Poppins"/>
                        <a:sym typeface="Poppins"/>
                      </a:endParaRPr>
                    </a:p>
                  </a:txBody>
                  <a:tcPr marL="91425" marR="91425" marT="91425" marB="91425"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solidFill>
                      <a:schemeClr val="accent3"/>
                    </a:solidFill>
                  </a:tcPr>
                </a:tc>
                <a:tc>
                  <a:txBody>
                    <a:bodyPr/>
                    <a:lstStyle/>
                    <a:p>
                      <a:pPr marL="0" lvl="0" indent="0" algn="l" rtl="0">
                        <a:spcBef>
                          <a:spcPts val="0"/>
                        </a:spcBef>
                        <a:spcAft>
                          <a:spcPts val="1600"/>
                        </a:spcAft>
                        <a:buNone/>
                      </a:pPr>
                      <a:r>
                        <a:rPr lang="en" sz="1300">
                          <a:solidFill>
                            <a:schemeClr val="dk1"/>
                          </a:solidFill>
                          <a:latin typeface="Lato"/>
                          <a:ea typeface="Lato"/>
                          <a:cs typeface="Lato"/>
                          <a:sym typeface="Lato"/>
                        </a:rPr>
                        <a:t>What action can faculty take on to better the environment of their classes, lectures, etc. and what they can do to work on their implicit bias.</a:t>
                      </a:r>
                      <a:endParaRPr sz="1300">
                        <a:solidFill>
                          <a:schemeClr val="dk1"/>
                        </a:solidFill>
                        <a:latin typeface="Lato"/>
                        <a:ea typeface="Lato"/>
                        <a:cs typeface="Lato"/>
                        <a:sym typeface="Lato"/>
                      </a:endParaRPr>
                    </a:p>
                  </a:txBody>
                  <a:tcPr marL="91425" marR="91425" marT="91425" marB="91425">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19050" cap="flat" cmpd="sng">
                      <a:solidFill>
                        <a:schemeClr val="accent5"/>
                      </a:solidFill>
                      <a:prstDash val="solid"/>
                      <a:round/>
                      <a:headEnd type="none" w="sm" len="sm"/>
                      <a:tailEnd type="none" w="sm" len="sm"/>
                    </a:lnT>
                    <a:lnB w="19050"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6"/>
        <p:cNvGrpSpPr/>
        <p:nvPr/>
      </p:nvGrpSpPr>
      <p:grpSpPr>
        <a:xfrm>
          <a:off x="0" y="0"/>
          <a:ext cx="0" cy="0"/>
          <a:chOff x="0" y="0"/>
          <a:chExt cx="0" cy="0"/>
        </a:xfrm>
      </p:grpSpPr>
      <p:sp>
        <p:nvSpPr>
          <p:cNvPr id="1097" name="Google Shape;1097;p110"/>
          <p:cNvSpPr txBox="1">
            <a:spLocks noGrp="1"/>
          </p:cNvSpPr>
          <p:nvPr>
            <p:ph type="title"/>
          </p:nvPr>
        </p:nvSpPr>
        <p:spPr>
          <a:xfrm>
            <a:off x="723475" y="511025"/>
            <a:ext cx="7697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Instructions for use of Bias Training (Faculty) Slides</a:t>
            </a:r>
            <a:endParaRPr/>
          </a:p>
        </p:txBody>
      </p:sp>
      <p:sp>
        <p:nvSpPr>
          <p:cNvPr id="1098" name="Google Shape;1098;p110"/>
          <p:cNvSpPr txBox="1"/>
          <p:nvPr/>
        </p:nvSpPr>
        <p:spPr>
          <a:xfrm>
            <a:off x="723425" y="1187975"/>
            <a:ext cx="7697100" cy="37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1"/>
                </a:solidFill>
              </a:rPr>
              <a:t>These slides were created as a way to change faculty trainings on Bias at the University of Utah. These were intended to be used by staff when training faculty specifically to make training more memorable, engaging, and interactive. As student-led initiative to combat bias, we hope that every professor or instructor understands both the dangers of Bias, and the importance of combating it. Outlined below are our guidelines for adjusting the slides for presentation. </a:t>
            </a:r>
            <a:r>
              <a:rPr lang="en" sz="1100">
                <a:solidFill>
                  <a:schemeClr val="lt1"/>
                </a:solidFill>
              </a:rPr>
              <a:t>We suggest using animations/overlays as you see fit.</a:t>
            </a:r>
            <a:endParaRPr sz="1100" dirty="0">
              <a:solidFill>
                <a:schemeClr val="lt1"/>
              </a:solidFill>
            </a:endParaRPr>
          </a:p>
          <a:p>
            <a:pPr marL="0" lvl="0" indent="0" algn="l" rtl="0">
              <a:spcBef>
                <a:spcPts val="1000"/>
              </a:spcBef>
              <a:spcAft>
                <a:spcPts val="0"/>
              </a:spcAft>
              <a:buNone/>
            </a:pPr>
            <a:r>
              <a:rPr lang="en" sz="1100" b="1" dirty="0">
                <a:solidFill>
                  <a:schemeClr val="dk2"/>
                </a:solidFill>
              </a:rPr>
              <a:t>As a user, you are allowed to:</a:t>
            </a:r>
            <a:endParaRPr sz="1100" b="1" dirty="0">
              <a:solidFill>
                <a:schemeClr val="dk2"/>
              </a:solidFill>
            </a:endParaRPr>
          </a:p>
          <a:p>
            <a:pPr marL="457200" lvl="0" indent="-298450" algn="l" rtl="0">
              <a:spcBef>
                <a:spcPts val="400"/>
              </a:spcBef>
              <a:spcAft>
                <a:spcPts val="0"/>
              </a:spcAft>
              <a:buClr>
                <a:schemeClr val="lt1"/>
              </a:buClr>
              <a:buSzPts val="1100"/>
              <a:buChar char="●"/>
            </a:pPr>
            <a:r>
              <a:rPr lang="en" sz="1100" dirty="0">
                <a:solidFill>
                  <a:schemeClr val="lt1"/>
                </a:solidFill>
              </a:rPr>
              <a:t>Modify the slides</a:t>
            </a:r>
            <a:endParaRPr sz="1100" dirty="0">
              <a:solidFill>
                <a:schemeClr val="lt1"/>
              </a:solidFill>
            </a:endParaRPr>
          </a:p>
          <a:p>
            <a:pPr marL="457200" lvl="0" indent="-298450" algn="l" rtl="0">
              <a:spcBef>
                <a:spcPts val="0"/>
              </a:spcBef>
              <a:spcAft>
                <a:spcPts val="0"/>
              </a:spcAft>
              <a:buClr>
                <a:schemeClr val="lt1"/>
              </a:buClr>
              <a:buSzPts val="1100"/>
              <a:buChar char="●"/>
            </a:pPr>
            <a:r>
              <a:rPr lang="en" sz="1100" dirty="0">
                <a:solidFill>
                  <a:schemeClr val="lt1"/>
                </a:solidFill>
              </a:rPr>
              <a:t>Select slides you want to show (one or many)</a:t>
            </a:r>
            <a:endParaRPr sz="1100" dirty="0">
              <a:solidFill>
                <a:schemeClr val="lt1"/>
              </a:solidFill>
            </a:endParaRPr>
          </a:p>
          <a:p>
            <a:pPr marL="457200" lvl="0" indent="-298450" algn="l" rtl="0">
              <a:spcBef>
                <a:spcPts val="0"/>
              </a:spcBef>
              <a:spcAft>
                <a:spcPts val="0"/>
              </a:spcAft>
              <a:buClr>
                <a:schemeClr val="lt1"/>
              </a:buClr>
              <a:buSzPts val="1100"/>
              <a:buChar char="●"/>
            </a:pPr>
            <a:r>
              <a:rPr lang="en" sz="1100" dirty="0">
                <a:solidFill>
                  <a:schemeClr val="lt1"/>
                </a:solidFill>
              </a:rPr>
              <a:t>Provide personal examples of bias</a:t>
            </a:r>
            <a:endParaRPr sz="1100" dirty="0">
              <a:solidFill>
                <a:schemeClr val="lt1"/>
              </a:solidFill>
            </a:endParaRPr>
          </a:p>
          <a:p>
            <a:pPr marL="457200" lvl="0" indent="-298450" algn="l" rtl="0">
              <a:spcBef>
                <a:spcPts val="0"/>
              </a:spcBef>
              <a:spcAft>
                <a:spcPts val="0"/>
              </a:spcAft>
              <a:buClr>
                <a:schemeClr val="lt1"/>
              </a:buClr>
              <a:buSzPts val="1100"/>
              <a:buChar char="●"/>
            </a:pPr>
            <a:r>
              <a:rPr lang="en" sz="1100" dirty="0">
                <a:solidFill>
                  <a:schemeClr val="lt1"/>
                </a:solidFill>
              </a:rPr>
              <a:t>Add student voices you collect on your own</a:t>
            </a:r>
            <a:endParaRPr sz="1100" dirty="0">
              <a:solidFill>
                <a:schemeClr val="lt1"/>
              </a:solidFill>
            </a:endParaRPr>
          </a:p>
          <a:p>
            <a:pPr marL="457200" lvl="0" indent="-298450" algn="l" rtl="0">
              <a:spcBef>
                <a:spcPts val="0"/>
              </a:spcBef>
              <a:spcAft>
                <a:spcPts val="0"/>
              </a:spcAft>
              <a:buClr>
                <a:schemeClr val="lt1"/>
              </a:buClr>
              <a:buSzPts val="1100"/>
              <a:buChar char="●"/>
            </a:pPr>
            <a:r>
              <a:rPr lang="en" sz="1100" dirty="0">
                <a:solidFill>
                  <a:schemeClr val="lt1"/>
                </a:solidFill>
              </a:rPr>
              <a:t>Ask for discussion</a:t>
            </a:r>
            <a:endParaRPr sz="1100" dirty="0">
              <a:solidFill>
                <a:schemeClr val="lt1"/>
              </a:solidFill>
            </a:endParaRPr>
          </a:p>
          <a:p>
            <a:pPr marL="457200" lvl="0" indent="-298450" algn="l" rtl="0">
              <a:spcBef>
                <a:spcPts val="0"/>
              </a:spcBef>
              <a:spcAft>
                <a:spcPts val="0"/>
              </a:spcAft>
              <a:buClr>
                <a:schemeClr val="lt1"/>
              </a:buClr>
              <a:buSzPts val="1100"/>
              <a:buChar char="●"/>
            </a:pPr>
            <a:r>
              <a:rPr lang="en" sz="1100" dirty="0">
                <a:solidFill>
                  <a:schemeClr val="lt1"/>
                </a:solidFill>
              </a:rPr>
              <a:t>Ask for student involvement</a:t>
            </a:r>
            <a:endParaRPr sz="1100" dirty="0">
              <a:solidFill>
                <a:schemeClr val="lt1"/>
              </a:solidFill>
            </a:endParaRPr>
          </a:p>
          <a:p>
            <a:pPr marL="0" lvl="0" indent="0" algn="l" rtl="0">
              <a:spcBef>
                <a:spcPts val="1400"/>
              </a:spcBef>
              <a:spcAft>
                <a:spcPts val="0"/>
              </a:spcAft>
              <a:buNone/>
            </a:pPr>
            <a:r>
              <a:rPr lang="en" sz="1100" b="1" dirty="0">
                <a:solidFill>
                  <a:schemeClr val="dk2"/>
                </a:solidFill>
              </a:rPr>
              <a:t>You are not allowed to:</a:t>
            </a:r>
            <a:endParaRPr sz="1100" b="1" dirty="0">
              <a:solidFill>
                <a:schemeClr val="dk2"/>
              </a:solidFill>
            </a:endParaRPr>
          </a:p>
          <a:p>
            <a:pPr marL="457200" lvl="0" indent="-298450" algn="l" rtl="0">
              <a:spcBef>
                <a:spcPts val="0"/>
              </a:spcBef>
              <a:spcAft>
                <a:spcPts val="0"/>
              </a:spcAft>
              <a:buClr>
                <a:schemeClr val="lt1"/>
              </a:buClr>
              <a:buSzPts val="1100"/>
              <a:buChar char="●"/>
            </a:pPr>
            <a:r>
              <a:rPr lang="en" sz="1100" dirty="0">
                <a:solidFill>
                  <a:schemeClr val="lt1"/>
                </a:solidFill>
              </a:rPr>
              <a:t>Sell the slides for personal monetary gain</a:t>
            </a:r>
            <a:endParaRPr sz="1100" dirty="0">
              <a:solidFill>
                <a:schemeClr val="lt1"/>
              </a:solidFill>
            </a:endParaRPr>
          </a:p>
          <a:p>
            <a:pPr marL="457200" lvl="0" indent="-298450" algn="l" rtl="0">
              <a:spcBef>
                <a:spcPts val="0"/>
              </a:spcBef>
              <a:spcAft>
                <a:spcPts val="0"/>
              </a:spcAft>
              <a:buClr>
                <a:schemeClr val="lt1"/>
              </a:buClr>
              <a:buSzPts val="1100"/>
              <a:buChar char="●"/>
            </a:pPr>
            <a:r>
              <a:rPr lang="en" sz="1100" dirty="0">
                <a:solidFill>
                  <a:schemeClr val="lt1"/>
                </a:solidFill>
              </a:rPr>
              <a:t>Modify student voices</a:t>
            </a:r>
            <a:endParaRPr sz="1100" dirty="0">
              <a:solidFill>
                <a:schemeClr val="lt1"/>
              </a:solidFill>
            </a:endParaRPr>
          </a:p>
          <a:p>
            <a:pPr marL="457200" lvl="0" indent="-298450" algn="l" rtl="0">
              <a:spcBef>
                <a:spcPts val="0"/>
              </a:spcBef>
              <a:spcAft>
                <a:spcPts val="0"/>
              </a:spcAft>
              <a:buClr>
                <a:schemeClr val="lt1"/>
              </a:buClr>
              <a:buSzPts val="1100"/>
              <a:buChar char="●"/>
            </a:pPr>
            <a:r>
              <a:rPr lang="en" sz="1100" dirty="0">
                <a:solidFill>
                  <a:schemeClr val="lt1"/>
                </a:solidFill>
              </a:rPr>
              <a:t>Modify data</a:t>
            </a:r>
            <a:endParaRPr sz="1100" dirty="0">
              <a:solidFill>
                <a:schemeClr val="lt1"/>
              </a:solidFill>
            </a:endParaRPr>
          </a:p>
          <a:p>
            <a:pPr marL="0" lvl="0" indent="0" algn="l" rtl="0">
              <a:spcBef>
                <a:spcPts val="0"/>
              </a:spcBef>
              <a:spcAft>
                <a:spcPts val="0"/>
              </a:spcAft>
              <a:buNone/>
            </a:pPr>
            <a:endParaRPr sz="1100" dirty="0">
              <a:solidFill>
                <a:schemeClr val="lt1"/>
              </a:solidFill>
            </a:endParaRPr>
          </a:p>
          <a:p>
            <a:pPr marL="0" lvl="0" indent="0" algn="l" rtl="0">
              <a:spcBef>
                <a:spcPts val="0"/>
              </a:spcBef>
              <a:spcAft>
                <a:spcPts val="0"/>
              </a:spcAft>
              <a:buClr>
                <a:schemeClr val="dk1"/>
              </a:buClr>
              <a:buSzPts val="1100"/>
              <a:buFont typeface="Arial"/>
              <a:buNone/>
            </a:pPr>
            <a:r>
              <a:rPr lang="en" sz="1100" dirty="0">
                <a:solidFill>
                  <a:schemeClr val="lt1"/>
                </a:solidFill>
              </a:rPr>
              <a:t>For more information about the slides, please contact:</a:t>
            </a:r>
            <a:endParaRPr sz="1100" dirty="0">
              <a:solidFill>
                <a:schemeClr val="lt1"/>
              </a:solidFill>
            </a:endParaRPr>
          </a:p>
          <a:p>
            <a:pPr marL="0" lvl="0" indent="0" algn="l" rtl="0">
              <a:spcBef>
                <a:spcPts val="0"/>
              </a:spcBef>
              <a:spcAft>
                <a:spcPts val="0"/>
              </a:spcAft>
              <a:buClr>
                <a:schemeClr val="dk1"/>
              </a:buClr>
              <a:buSzPts val="1100"/>
              <a:buFont typeface="Arial"/>
              <a:buNone/>
            </a:pPr>
            <a:r>
              <a:rPr lang="en" sz="1100" b="1" u="sng" dirty="0">
                <a:solidFill>
                  <a:schemeClr val="hlink"/>
                </a:solidFill>
                <a:hlinkClick r:id="rId3"/>
              </a:rPr>
              <a:t>claudia.degrandi@utah.edu</a:t>
            </a:r>
            <a:r>
              <a:rPr lang="en" sz="1100" b="1" dirty="0">
                <a:solidFill>
                  <a:schemeClr val="dk2"/>
                </a:solidFill>
              </a:rPr>
              <a:t> (Dr. Claudia De Grandi (</a:t>
            </a:r>
            <a:r>
              <a:rPr lang="en-US" sz="1100" b="1" dirty="0">
                <a:solidFill>
                  <a:schemeClr val="dk2"/>
                </a:solidFill>
              </a:rPr>
              <a:t>Lead-instructor of the course SCI 3900/HONOR 3990</a:t>
            </a:r>
            <a:r>
              <a:rPr lang="en" sz="1100" b="1" dirty="0">
                <a:solidFill>
                  <a:schemeClr val="dk2"/>
                </a:solidFill>
              </a:rPr>
              <a:t>)</a:t>
            </a:r>
            <a:endParaRPr sz="1100" dirty="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28"/>
          <p:cNvSpPr txBox="1">
            <a:spLocks noGrp="1"/>
          </p:cNvSpPr>
          <p:nvPr>
            <p:ph type="title"/>
          </p:nvPr>
        </p:nvSpPr>
        <p:spPr>
          <a:xfrm>
            <a:off x="870600" y="770025"/>
            <a:ext cx="7402800" cy="10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These are some of the resources that had the most impact on </a:t>
            </a:r>
            <a:r>
              <a:rPr lang="en" u="sng"/>
              <a:t>us</a:t>
            </a:r>
            <a:endParaRPr/>
          </a:p>
        </p:txBody>
      </p:sp>
      <p:sp>
        <p:nvSpPr>
          <p:cNvPr id="1272" name="Google Shape;1272;p128"/>
          <p:cNvSpPr txBox="1">
            <a:spLocks noGrp="1"/>
          </p:cNvSpPr>
          <p:nvPr>
            <p:ph type="body" idx="1"/>
          </p:nvPr>
        </p:nvSpPr>
        <p:spPr>
          <a:xfrm>
            <a:off x="720000" y="1542225"/>
            <a:ext cx="7704000" cy="34509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Lato"/>
              <a:buChar char="●"/>
            </a:pPr>
            <a:r>
              <a:rPr lang="en" sz="1400" u="sng">
                <a:solidFill>
                  <a:schemeClr val="hlink"/>
                </a:solidFill>
                <a:latin typeface="Lato"/>
                <a:ea typeface="Lato"/>
                <a:cs typeface="Lato"/>
                <a:sym typeface="Lato"/>
                <a:hlinkClick r:id="rId3"/>
              </a:rPr>
              <a:t>https://www.ted.com/talks/valerie_alexander_how_to_outsmart_your_own_unconscious_bias</a:t>
            </a:r>
            <a:r>
              <a:rPr lang="en" sz="1400">
                <a:latin typeface="Lato"/>
                <a:ea typeface="Lato"/>
                <a:cs typeface="Lato"/>
                <a:sym typeface="Lato"/>
              </a:rPr>
              <a:t> </a:t>
            </a:r>
            <a:endParaRPr sz="1400">
              <a:latin typeface="Lato"/>
              <a:ea typeface="Lato"/>
              <a:cs typeface="Lato"/>
              <a:sym typeface="Lato"/>
            </a:endParaRPr>
          </a:p>
          <a:p>
            <a:pPr marL="914400" lvl="1" indent="-317500" algn="l" rtl="0">
              <a:spcBef>
                <a:spcPts val="0"/>
              </a:spcBef>
              <a:spcAft>
                <a:spcPts val="0"/>
              </a:spcAft>
              <a:buSzPts val="1400"/>
              <a:buFont typeface="Lato"/>
              <a:buChar char="○"/>
            </a:pPr>
            <a:r>
              <a:rPr lang="en"/>
              <a:t>This is a TED Talk that really helped us in being aware of our own implicit biases.</a:t>
            </a:r>
            <a:endParaRPr/>
          </a:p>
          <a:p>
            <a:pPr marL="457200" lvl="0" indent="-317500" algn="l" rtl="0">
              <a:spcBef>
                <a:spcPts val="1000"/>
              </a:spcBef>
              <a:spcAft>
                <a:spcPts val="0"/>
              </a:spcAft>
              <a:buSzPts val="1400"/>
              <a:buFont typeface="Lato"/>
              <a:buChar char="●"/>
            </a:pPr>
            <a:r>
              <a:rPr lang="en" sz="1400" u="sng">
                <a:solidFill>
                  <a:schemeClr val="hlink"/>
                </a:solidFill>
                <a:latin typeface="Lato"/>
                <a:ea typeface="Lato"/>
                <a:cs typeface="Lato"/>
                <a:sym typeface="Lato"/>
                <a:hlinkClick r:id="rId4"/>
              </a:rPr>
              <a:t>https://www.insidehighered.com/views/2021/05/20/how-make-implicit-bias-training-campuses-truly-effective-opinion</a:t>
            </a:r>
            <a:r>
              <a:rPr lang="en" sz="1400">
                <a:latin typeface="Lato"/>
                <a:ea typeface="Lato"/>
                <a:cs typeface="Lato"/>
                <a:sym typeface="Lato"/>
              </a:rPr>
              <a:t> </a:t>
            </a:r>
            <a:endParaRPr sz="1400">
              <a:latin typeface="Lato"/>
              <a:ea typeface="Lato"/>
              <a:cs typeface="Lato"/>
              <a:sym typeface="Lato"/>
            </a:endParaRPr>
          </a:p>
          <a:p>
            <a:pPr marL="914400" lvl="1" indent="-317500" algn="l" rtl="0">
              <a:spcBef>
                <a:spcPts val="0"/>
              </a:spcBef>
              <a:spcAft>
                <a:spcPts val="1000"/>
              </a:spcAft>
              <a:buSzPts val="1400"/>
              <a:buChar char="○"/>
            </a:pPr>
            <a:r>
              <a:rPr lang="en"/>
              <a:t>This is an article on what to take into consideration while designing a workshop on Implicit Bias.</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29"/>
          <p:cNvSpPr txBox="1">
            <a:spLocks noGrp="1"/>
          </p:cNvSpPr>
          <p:nvPr>
            <p:ph type="title"/>
          </p:nvPr>
        </p:nvSpPr>
        <p:spPr>
          <a:xfrm>
            <a:off x="720010" y="278982"/>
            <a:ext cx="7704000" cy="5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References</a:t>
            </a:r>
            <a:endParaRPr/>
          </a:p>
        </p:txBody>
      </p:sp>
      <p:sp>
        <p:nvSpPr>
          <p:cNvPr id="1278" name="Google Shape;1278;p129"/>
          <p:cNvSpPr txBox="1">
            <a:spLocks noGrp="1"/>
          </p:cNvSpPr>
          <p:nvPr>
            <p:ph type="subTitle" idx="1"/>
          </p:nvPr>
        </p:nvSpPr>
        <p:spPr>
          <a:xfrm>
            <a:off x="1687800" y="951674"/>
            <a:ext cx="5768400" cy="339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Caccavale, Joe. “What's the Difference between Implicit Bias and Unconscious Bias?” Leading Recruitment Software, Applied, 7 Dec. 2020, </a:t>
            </a:r>
            <a:r>
              <a:rPr lang="en" u="sng">
                <a:solidFill>
                  <a:schemeClr val="hlink"/>
                </a:solidFill>
                <a:hlinkClick r:id="rId3"/>
              </a:rPr>
              <a:t>https://www.beapplied.com/post/difference-between-implicit-bias-and-unconscious-bias#</a:t>
            </a:r>
            <a:r>
              <a:rPr lang="en"/>
              <a:t> </a:t>
            </a:r>
            <a:endParaRPr/>
          </a:p>
          <a:p>
            <a:pPr marL="457200" lvl="0" indent="-317500" algn="l" rtl="0">
              <a:spcBef>
                <a:spcPts val="0"/>
              </a:spcBef>
              <a:spcAft>
                <a:spcPts val="0"/>
              </a:spcAft>
              <a:buSzPts val="1400"/>
              <a:buAutoNum type="arabicPeriod"/>
            </a:pPr>
            <a:r>
              <a:rPr lang="en"/>
              <a:t>Bias Team, L.R.(2023). Effects of Bias [Personal Statements]. HSTEM’23. </a:t>
            </a:r>
            <a:r>
              <a:rPr lang="en" u="sng">
                <a:solidFill>
                  <a:schemeClr val="hlink"/>
                </a:solidFill>
                <a:hlinkClick r:id="rId4"/>
              </a:rPr>
              <a:t>https://docs.google.com/forms/d/e/1FAIpQLScB4SA1qjBNB2gaMH-cepwOOG8m4mWuuy6TGNq_NBZIASCx2Q/viewform?usp=sf_link</a:t>
            </a:r>
            <a:r>
              <a:rPr lang="en"/>
              <a:t> </a:t>
            </a:r>
            <a:endParaRPr/>
          </a:p>
          <a:p>
            <a:pPr marL="0" lvl="0" indent="0" algn="l" rtl="0">
              <a:spcBef>
                <a:spcPts val="1600"/>
              </a:spcBef>
              <a:spcAft>
                <a:spcPts val="0"/>
              </a:spcAft>
              <a:buNone/>
            </a:pPr>
            <a:r>
              <a:rPr lang="en" b="1">
                <a:solidFill>
                  <a:schemeClr val="accent5"/>
                </a:solidFill>
              </a:rPr>
              <a:t>SPECIAL THANKS TO:</a:t>
            </a:r>
            <a:endParaRPr b="1">
              <a:solidFill>
                <a:schemeClr val="accent5"/>
              </a:solidFill>
            </a:endParaRPr>
          </a:p>
          <a:p>
            <a:pPr marL="0" lvl="0" indent="0" algn="ctr" rtl="0">
              <a:spcBef>
                <a:spcPts val="1600"/>
              </a:spcBef>
              <a:spcAft>
                <a:spcPts val="1600"/>
              </a:spcAft>
              <a:buNone/>
            </a:pPr>
            <a:r>
              <a:rPr lang="en">
                <a:solidFill>
                  <a:schemeClr val="accent5"/>
                </a:solidFill>
              </a:rPr>
              <a:t>The instructors of the class SCI 3900/HONOR 3990 “Being Human in STEM 2023” for all of their support, help, and guidance to make this possible.</a:t>
            </a:r>
            <a:endParaRPr>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11"/>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Table of </a:t>
            </a:r>
            <a:r>
              <a:rPr lang="en"/>
              <a:t>contents</a:t>
            </a:r>
            <a:endParaRPr/>
          </a:p>
        </p:txBody>
      </p:sp>
      <p:sp>
        <p:nvSpPr>
          <p:cNvPr id="1104" name="Google Shape;1104;p111"/>
          <p:cNvSpPr txBox="1">
            <a:spLocks noGrp="1"/>
          </p:cNvSpPr>
          <p:nvPr>
            <p:ph type="title" idx="2"/>
          </p:nvPr>
        </p:nvSpPr>
        <p:spPr>
          <a:xfrm>
            <a:off x="1139750" y="1652427"/>
            <a:ext cx="9984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105" name="Google Shape;1105;p111"/>
          <p:cNvSpPr txBox="1">
            <a:spLocks noGrp="1"/>
          </p:cNvSpPr>
          <p:nvPr>
            <p:ph type="subTitle" idx="5"/>
          </p:nvPr>
        </p:nvSpPr>
        <p:spPr>
          <a:xfrm>
            <a:off x="2138150" y="3466848"/>
            <a:ext cx="2417100" cy="7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can we do to reduce bias? What can you do to work on your own bias?</a:t>
            </a:r>
            <a:endParaRPr/>
          </a:p>
        </p:txBody>
      </p:sp>
      <p:sp>
        <p:nvSpPr>
          <p:cNvPr id="1106" name="Google Shape;1106;p111"/>
          <p:cNvSpPr txBox="1">
            <a:spLocks noGrp="1"/>
          </p:cNvSpPr>
          <p:nvPr>
            <p:ph type="title" idx="6"/>
          </p:nvPr>
        </p:nvSpPr>
        <p:spPr>
          <a:xfrm>
            <a:off x="1139750" y="3168103"/>
            <a:ext cx="9984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107" name="Google Shape;1107;p111"/>
          <p:cNvSpPr txBox="1">
            <a:spLocks noGrp="1"/>
          </p:cNvSpPr>
          <p:nvPr>
            <p:ph type="subTitle" idx="7"/>
          </p:nvPr>
        </p:nvSpPr>
        <p:spPr>
          <a:xfrm>
            <a:off x="5917798" y="3486036"/>
            <a:ext cx="2417100" cy="5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did we learn?</a:t>
            </a:r>
            <a:endParaRPr/>
          </a:p>
        </p:txBody>
      </p:sp>
      <p:sp>
        <p:nvSpPr>
          <p:cNvPr id="1108" name="Google Shape;1108;p111"/>
          <p:cNvSpPr txBox="1">
            <a:spLocks noGrp="1"/>
          </p:cNvSpPr>
          <p:nvPr>
            <p:ph type="title" idx="8"/>
          </p:nvPr>
        </p:nvSpPr>
        <p:spPr>
          <a:xfrm>
            <a:off x="4919378" y="3168145"/>
            <a:ext cx="9984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109" name="Google Shape;1109;p111"/>
          <p:cNvSpPr txBox="1">
            <a:spLocks noGrp="1"/>
          </p:cNvSpPr>
          <p:nvPr>
            <p:ph type="subTitle" idx="3"/>
          </p:nvPr>
        </p:nvSpPr>
        <p:spPr>
          <a:xfrm>
            <a:off x="5917800" y="1963803"/>
            <a:ext cx="2417100" cy="7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have an impact on both students and other faculty</a:t>
            </a:r>
            <a:endParaRPr/>
          </a:p>
        </p:txBody>
      </p:sp>
      <p:sp>
        <p:nvSpPr>
          <p:cNvPr id="1110" name="Google Shape;1110;p111"/>
          <p:cNvSpPr txBox="1">
            <a:spLocks noGrp="1"/>
          </p:cNvSpPr>
          <p:nvPr>
            <p:ph type="title" idx="4"/>
          </p:nvPr>
        </p:nvSpPr>
        <p:spPr>
          <a:xfrm>
            <a:off x="4919375" y="1652326"/>
            <a:ext cx="998400" cy="8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111" name="Google Shape;1111;p111"/>
          <p:cNvSpPr txBox="1">
            <a:spLocks noGrp="1"/>
          </p:cNvSpPr>
          <p:nvPr>
            <p:ph type="subTitle" idx="1"/>
          </p:nvPr>
        </p:nvSpPr>
        <p:spPr>
          <a:xfrm>
            <a:off x="2138151" y="1976590"/>
            <a:ext cx="2417100" cy="5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is bias? </a:t>
            </a:r>
            <a:endParaRPr/>
          </a:p>
          <a:p>
            <a:pPr marL="0" lvl="0" indent="0" algn="l" rtl="0">
              <a:spcBef>
                <a:spcPts val="0"/>
              </a:spcBef>
              <a:spcAft>
                <a:spcPts val="0"/>
              </a:spcAft>
              <a:buClr>
                <a:schemeClr val="dk1"/>
              </a:buClr>
              <a:buSzPts val="1100"/>
              <a:buFont typeface="Arial"/>
              <a:buNone/>
            </a:pPr>
            <a:r>
              <a:rPr lang="en"/>
              <a:t>Do I have bias?</a:t>
            </a:r>
            <a:endParaRPr/>
          </a:p>
        </p:txBody>
      </p:sp>
      <p:sp>
        <p:nvSpPr>
          <p:cNvPr id="1112" name="Google Shape;1112;p111"/>
          <p:cNvSpPr txBox="1">
            <a:spLocks noGrp="1"/>
          </p:cNvSpPr>
          <p:nvPr>
            <p:ph type="subTitle" idx="9"/>
          </p:nvPr>
        </p:nvSpPr>
        <p:spPr>
          <a:xfrm>
            <a:off x="2138151" y="1669062"/>
            <a:ext cx="2417100" cy="43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Being aware</a:t>
            </a:r>
            <a:endParaRPr/>
          </a:p>
        </p:txBody>
      </p:sp>
      <p:sp>
        <p:nvSpPr>
          <p:cNvPr id="1113" name="Google Shape;1113;p111"/>
          <p:cNvSpPr txBox="1">
            <a:spLocks noGrp="1"/>
          </p:cNvSpPr>
          <p:nvPr>
            <p:ph type="subTitle" idx="13"/>
          </p:nvPr>
        </p:nvSpPr>
        <p:spPr>
          <a:xfrm>
            <a:off x="5917798" y="1656283"/>
            <a:ext cx="2417100" cy="43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Influence</a:t>
            </a:r>
            <a:endParaRPr/>
          </a:p>
        </p:txBody>
      </p:sp>
      <p:sp>
        <p:nvSpPr>
          <p:cNvPr id="1114" name="Google Shape;1114;p111"/>
          <p:cNvSpPr txBox="1">
            <a:spLocks noGrp="1"/>
          </p:cNvSpPr>
          <p:nvPr>
            <p:ph type="subTitle" idx="14"/>
          </p:nvPr>
        </p:nvSpPr>
        <p:spPr>
          <a:xfrm>
            <a:off x="2138151" y="3159329"/>
            <a:ext cx="2417100" cy="43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Strategies</a:t>
            </a:r>
            <a:endParaRPr/>
          </a:p>
        </p:txBody>
      </p:sp>
      <p:sp>
        <p:nvSpPr>
          <p:cNvPr id="1115" name="Google Shape;1115;p111"/>
          <p:cNvSpPr txBox="1">
            <a:spLocks noGrp="1"/>
          </p:cNvSpPr>
          <p:nvPr>
            <p:ph type="subTitle" idx="15"/>
          </p:nvPr>
        </p:nvSpPr>
        <p:spPr>
          <a:xfrm>
            <a:off x="5917798" y="3178497"/>
            <a:ext cx="2417100" cy="43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Conclusion</a:t>
            </a:r>
            <a:endParaRPr/>
          </a:p>
        </p:txBody>
      </p:sp>
      <p:grpSp>
        <p:nvGrpSpPr>
          <p:cNvPr id="1116" name="Google Shape;1116;p111"/>
          <p:cNvGrpSpPr/>
          <p:nvPr/>
        </p:nvGrpSpPr>
        <p:grpSpPr>
          <a:xfrm flipH="1">
            <a:off x="286432" y="334717"/>
            <a:ext cx="853322" cy="1051142"/>
            <a:chOff x="713107" y="470967"/>
            <a:chExt cx="853322" cy="1051142"/>
          </a:xfrm>
        </p:grpSpPr>
        <p:sp>
          <p:nvSpPr>
            <p:cNvPr id="1117" name="Google Shape;1117;p111"/>
            <p:cNvSpPr/>
            <p:nvPr/>
          </p:nvSpPr>
          <p:spPr>
            <a:xfrm>
              <a:off x="1039508" y="470967"/>
              <a:ext cx="526922" cy="1051142"/>
            </a:xfrm>
            <a:custGeom>
              <a:avLst/>
              <a:gdLst/>
              <a:ahLst/>
              <a:cxnLst/>
              <a:rect l="l" t="t" r="r" b="b"/>
              <a:pathLst>
                <a:path w="7502" h="14965" extrusionOk="0">
                  <a:moveTo>
                    <a:pt x="0" y="0"/>
                  </a:moveTo>
                  <a:lnTo>
                    <a:pt x="0" y="14964"/>
                  </a:lnTo>
                  <a:cubicBezTo>
                    <a:pt x="4141" y="14964"/>
                    <a:pt x="7502" y="11625"/>
                    <a:pt x="7502" y="7484"/>
                  </a:cubicBezTo>
                  <a:cubicBezTo>
                    <a:pt x="7502" y="3339"/>
                    <a:pt x="414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11"/>
            <p:cNvSpPr/>
            <p:nvPr/>
          </p:nvSpPr>
          <p:spPr>
            <a:xfrm>
              <a:off x="713107" y="669082"/>
              <a:ext cx="653700" cy="654918"/>
            </a:xfrm>
            <a:custGeom>
              <a:avLst/>
              <a:gdLst/>
              <a:ahLst/>
              <a:cxnLst/>
              <a:rect l="l" t="t" r="r" b="b"/>
              <a:pathLst>
                <a:path w="9307" h="9324" extrusionOk="0">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12"/>
          <p:cNvSpPr txBox="1">
            <a:spLocks noGrp="1"/>
          </p:cNvSpPr>
          <p:nvPr>
            <p:ph type="title"/>
          </p:nvPr>
        </p:nvSpPr>
        <p:spPr>
          <a:xfrm>
            <a:off x="685211" y="731700"/>
            <a:ext cx="7773600" cy="9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chemeClr val="dk1"/>
                </a:solidFill>
              </a:rPr>
              <a:t>Imagine…</a:t>
            </a:r>
            <a:endParaRPr sz="4000"/>
          </a:p>
        </p:txBody>
      </p:sp>
      <p:sp>
        <p:nvSpPr>
          <p:cNvPr id="1124" name="Google Shape;1124;p112"/>
          <p:cNvSpPr txBox="1">
            <a:spLocks noGrp="1"/>
          </p:cNvSpPr>
          <p:nvPr>
            <p:ph type="subTitle" idx="2"/>
          </p:nvPr>
        </p:nvSpPr>
        <p:spPr>
          <a:xfrm>
            <a:off x="1044211" y="1729925"/>
            <a:ext cx="7304100" cy="20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There was a cheating scandal in your class.</a:t>
            </a:r>
            <a:endParaRPr sz="2500"/>
          </a:p>
          <a:p>
            <a:pPr marL="0" lvl="0" indent="0" algn="ctr" rtl="0">
              <a:spcBef>
                <a:spcPts val="1000"/>
              </a:spcBef>
              <a:spcAft>
                <a:spcPts val="1000"/>
              </a:spcAft>
              <a:buNone/>
            </a:pPr>
            <a:r>
              <a:rPr lang="en" sz="2500"/>
              <a:t>A student posted the answers to one of the assignments on Chegg, and of course people copied the same exact thing.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13"/>
          <p:cNvSpPr txBox="1">
            <a:spLocks noGrp="1"/>
          </p:cNvSpPr>
          <p:nvPr>
            <p:ph type="title"/>
          </p:nvPr>
        </p:nvSpPr>
        <p:spPr>
          <a:xfrm>
            <a:off x="720000" y="1025600"/>
            <a:ext cx="7704000" cy="8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chemeClr val="dk1"/>
                </a:solidFill>
              </a:rPr>
              <a:t>Question for you</a:t>
            </a:r>
            <a:endParaRPr sz="4000"/>
          </a:p>
        </p:txBody>
      </p:sp>
      <p:sp>
        <p:nvSpPr>
          <p:cNvPr id="1130" name="Google Shape;1130;p113"/>
          <p:cNvSpPr txBox="1">
            <a:spLocks noGrp="1"/>
          </p:cNvSpPr>
          <p:nvPr>
            <p:ph type="subTitle" idx="2"/>
          </p:nvPr>
        </p:nvSpPr>
        <p:spPr>
          <a:xfrm>
            <a:off x="919950" y="2393418"/>
            <a:ext cx="7304100" cy="104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What race, gender, etc. did you imagine that student?</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14"/>
          <p:cNvSpPr txBox="1">
            <a:spLocks noGrp="1"/>
          </p:cNvSpPr>
          <p:nvPr>
            <p:ph type="title"/>
          </p:nvPr>
        </p:nvSpPr>
        <p:spPr>
          <a:xfrm>
            <a:off x="912075" y="2689500"/>
            <a:ext cx="8100600" cy="80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Being aware of your own bias</a:t>
            </a:r>
            <a:endParaRPr sz="4000"/>
          </a:p>
        </p:txBody>
      </p:sp>
      <p:sp>
        <p:nvSpPr>
          <p:cNvPr id="1136" name="Google Shape;1136;p114"/>
          <p:cNvSpPr txBox="1">
            <a:spLocks noGrp="1"/>
          </p:cNvSpPr>
          <p:nvPr>
            <p:ph type="title" idx="2"/>
          </p:nvPr>
        </p:nvSpPr>
        <p:spPr>
          <a:xfrm>
            <a:off x="1021075" y="1395800"/>
            <a:ext cx="1322100" cy="11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15"/>
          <p:cNvSpPr txBox="1"/>
          <p:nvPr/>
        </p:nvSpPr>
        <p:spPr>
          <a:xfrm>
            <a:off x="0" y="4820400"/>
            <a:ext cx="1761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u="sng">
                <a:solidFill>
                  <a:schemeClr val="hlink"/>
                </a:solidFill>
                <a:latin typeface="Lato"/>
                <a:ea typeface="Lato"/>
                <a:cs typeface="Lato"/>
                <a:sym typeface="Lato"/>
                <a:hlinkClick r:id="rId3"/>
              </a:rPr>
              <a:t>Definition of Implicit Bias</a:t>
            </a:r>
            <a:r>
              <a:rPr lang="en" sz="900">
                <a:latin typeface="Lato"/>
                <a:ea typeface="Lato"/>
                <a:cs typeface="Lato"/>
                <a:sym typeface="Lato"/>
              </a:rPr>
              <a:t> LINK</a:t>
            </a:r>
            <a:endParaRPr sz="900">
              <a:latin typeface="Lato"/>
              <a:ea typeface="Lato"/>
              <a:cs typeface="Lato"/>
              <a:sym typeface="Lato"/>
            </a:endParaRPr>
          </a:p>
        </p:txBody>
      </p:sp>
      <p:sp>
        <p:nvSpPr>
          <p:cNvPr id="1142" name="Google Shape;1142;p115"/>
          <p:cNvSpPr txBox="1">
            <a:spLocks noGrp="1"/>
          </p:cNvSpPr>
          <p:nvPr>
            <p:ph type="title" idx="4294967295"/>
          </p:nvPr>
        </p:nvSpPr>
        <p:spPr>
          <a:xfrm>
            <a:off x="689575" y="151025"/>
            <a:ext cx="5621700" cy="11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Implicit/Unconscious Bias:</a:t>
            </a:r>
            <a:endParaRPr/>
          </a:p>
        </p:txBody>
      </p:sp>
      <p:sp>
        <p:nvSpPr>
          <p:cNvPr id="1143" name="Google Shape;1143;p115"/>
          <p:cNvSpPr txBox="1">
            <a:spLocks noGrp="1"/>
          </p:cNvSpPr>
          <p:nvPr>
            <p:ph type="subTitle" idx="4294967295"/>
          </p:nvPr>
        </p:nvSpPr>
        <p:spPr>
          <a:xfrm>
            <a:off x="1010550" y="1496425"/>
            <a:ext cx="7122900" cy="19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181818"/>
                </a:solidFill>
              </a:rPr>
              <a:t>“Tendency to make judgements based on prejudice and assumptions, rather than indisputable facts and data.”</a:t>
            </a:r>
            <a:endParaRPr sz="1800">
              <a:solidFill>
                <a:srgbClr val="181818"/>
              </a:solidFill>
            </a:endParaRPr>
          </a:p>
          <a:p>
            <a:pPr marL="0" lvl="0" indent="0" algn="r" rtl="0">
              <a:spcBef>
                <a:spcPts val="0"/>
              </a:spcBef>
              <a:spcAft>
                <a:spcPts val="0"/>
              </a:spcAft>
              <a:buNone/>
            </a:pPr>
            <a:r>
              <a:rPr lang="en" sz="2000" baseline="30000">
                <a:solidFill>
                  <a:srgbClr val="181818"/>
                </a:solidFill>
              </a:rPr>
              <a:t> -Joe Caccavale</a:t>
            </a:r>
            <a:endParaRPr sz="1800">
              <a:solidFill>
                <a:srgbClr val="181818"/>
              </a:solidFill>
            </a:endParaRPr>
          </a:p>
          <a:p>
            <a:pPr marL="457200" lvl="0" indent="-342900" algn="ctr" rtl="0">
              <a:spcBef>
                <a:spcPts val="0"/>
              </a:spcBef>
              <a:spcAft>
                <a:spcPts val="0"/>
              </a:spcAft>
              <a:buClr>
                <a:srgbClr val="181818"/>
              </a:buClr>
              <a:buSzPts val="1800"/>
              <a:buChar char="-"/>
            </a:pPr>
            <a:r>
              <a:rPr lang="en" sz="1800">
                <a:solidFill>
                  <a:srgbClr val="181818"/>
                </a:solidFill>
              </a:rPr>
              <a:t>The fact that it is implicit/unconscious doesn’t make it ok. </a:t>
            </a:r>
            <a:endParaRPr sz="1800">
              <a:solidFill>
                <a:srgbClr val="181818"/>
              </a:solidFill>
            </a:endParaRPr>
          </a:p>
          <a:p>
            <a:pPr marL="0" lvl="0" indent="0" algn="ctr" rtl="0">
              <a:spcBef>
                <a:spcPts val="0"/>
              </a:spcBef>
              <a:spcAft>
                <a:spcPts val="0"/>
              </a:spcAft>
              <a:buNone/>
            </a:pPr>
            <a:r>
              <a:rPr lang="en" sz="1800" b="1">
                <a:solidFill>
                  <a:srgbClr val="CC0000"/>
                </a:solidFill>
              </a:rPr>
              <a:t>Implicit bias is bias.</a:t>
            </a:r>
            <a:endParaRPr sz="1800" b="1">
              <a:solidFill>
                <a:srgbClr val="CC0000"/>
              </a:solidFill>
            </a:endParaRPr>
          </a:p>
          <a:p>
            <a:pPr marL="457200" lvl="0" indent="-342900" algn="l" rtl="0">
              <a:spcBef>
                <a:spcPts val="0"/>
              </a:spcBef>
              <a:spcAft>
                <a:spcPts val="0"/>
              </a:spcAft>
              <a:buClr>
                <a:srgbClr val="181818"/>
              </a:buClr>
              <a:buSzPts val="1800"/>
              <a:buChar char="-"/>
            </a:pPr>
            <a:r>
              <a:rPr lang="en" sz="1800">
                <a:solidFill>
                  <a:srgbClr val="181818"/>
                </a:solidFill>
              </a:rPr>
              <a:t>For this training, we are going to refer to implicit bias as “bias.” </a:t>
            </a:r>
            <a:endParaRPr sz="1900">
              <a:solidFill>
                <a:srgbClr val="181818"/>
              </a:solidFill>
            </a:endParaRPr>
          </a:p>
        </p:txBody>
      </p:sp>
      <p:sp>
        <p:nvSpPr>
          <p:cNvPr id="1144" name="Google Shape;1144;p115"/>
          <p:cNvSpPr txBox="1"/>
          <p:nvPr/>
        </p:nvSpPr>
        <p:spPr>
          <a:xfrm>
            <a:off x="2099700" y="3635357"/>
            <a:ext cx="4944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latin typeface="Lato"/>
                <a:ea typeface="Lato"/>
                <a:cs typeface="Lato"/>
                <a:sym typeface="Lato"/>
              </a:rPr>
              <a:t>We all have implicit bias </a:t>
            </a:r>
            <a:r>
              <a:rPr lang="en" sz="1900">
                <a:latin typeface="Lato"/>
                <a:ea typeface="Lato"/>
                <a:cs typeface="Lato"/>
                <a:sym typeface="Lato"/>
              </a:rPr>
              <a:t>and it is our job to be </a:t>
            </a:r>
            <a:r>
              <a:rPr lang="en" sz="1900" b="1">
                <a:latin typeface="Lato"/>
                <a:ea typeface="Lato"/>
                <a:cs typeface="Lato"/>
                <a:sym typeface="Lato"/>
              </a:rPr>
              <a:t>aware of it</a:t>
            </a:r>
            <a:r>
              <a:rPr lang="en" sz="1900">
                <a:latin typeface="Lato"/>
                <a:ea typeface="Lato"/>
                <a:cs typeface="Lato"/>
                <a:sym typeface="Lato"/>
              </a:rPr>
              <a:t> and </a:t>
            </a:r>
            <a:r>
              <a:rPr lang="en" sz="1900" b="1">
                <a:latin typeface="Lato"/>
                <a:ea typeface="Lato"/>
                <a:cs typeface="Lato"/>
                <a:sym typeface="Lato"/>
              </a:rPr>
              <a:t>work on it.</a:t>
            </a:r>
            <a:endParaRPr sz="1900" b="1">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16"/>
          <p:cNvSpPr txBox="1">
            <a:spLocks noGrp="1"/>
          </p:cNvSpPr>
          <p:nvPr>
            <p:ph type="title"/>
          </p:nvPr>
        </p:nvSpPr>
        <p:spPr>
          <a:xfrm>
            <a:off x="912075" y="2689500"/>
            <a:ext cx="8100600" cy="80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Influence</a:t>
            </a:r>
            <a:endParaRPr sz="4000"/>
          </a:p>
        </p:txBody>
      </p:sp>
      <p:sp>
        <p:nvSpPr>
          <p:cNvPr id="1150" name="Google Shape;1150;p116"/>
          <p:cNvSpPr txBox="1">
            <a:spLocks noGrp="1"/>
          </p:cNvSpPr>
          <p:nvPr>
            <p:ph type="title" idx="2"/>
          </p:nvPr>
        </p:nvSpPr>
        <p:spPr>
          <a:xfrm>
            <a:off x="1021075" y="1395800"/>
            <a:ext cx="1322100" cy="11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151" name="Google Shape;1151;p116"/>
          <p:cNvSpPr txBox="1">
            <a:spLocks noGrp="1"/>
          </p:cNvSpPr>
          <p:nvPr>
            <p:ph type="subTitle" idx="1"/>
          </p:nvPr>
        </p:nvSpPr>
        <p:spPr>
          <a:xfrm>
            <a:off x="912075" y="3497712"/>
            <a:ext cx="4344000" cy="3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an impact!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17"/>
          <p:cNvSpPr txBox="1">
            <a:spLocks noGrp="1"/>
          </p:cNvSpPr>
          <p:nvPr>
            <p:ph type="title"/>
          </p:nvPr>
        </p:nvSpPr>
        <p:spPr>
          <a:xfrm>
            <a:off x="1445850" y="885225"/>
            <a:ext cx="6252300" cy="29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You have an impact!</a:t>
            </a:r>
            <a:endParaRPr sz="3000"/>
          </a:p>
          <a:p>
            <a:pPr marL="0" lvl="0" indent="0" algn="ctr" rtl="0">
              <a:spcBef>
                <a:spcPts val="0"/>
              </a:spcBef>
              <a:spcAft>
                <a:spcPts val="0"/>
              </a:spcAft>
              <a:buNone/>
            </a:pPr>
            <a:endParaRPr sz="3000"/>
          </a:p>
          <a:p>
            <a:pPr marL="0" lvl="0" indent="0" algn="ctr" rtl="0">
              <a:spcBef>
                <a:spcPts val="0"/>
              </a:spcBef>
              <a:spcAft>
                <a:spcPts val="0"/>
              </a:spcAft>
              <a:buNone/>
            </a:pPr>
            <a:r>
              <a:rPr lang="en" sz="2800" b="0">
                <a:solidFill>
                  <a:schemeClr val="dk1"/>
                </a:solidFill>
              </a:rPr>
              <a:t>As a friend, peer, coworker and especially as a professor/instructor, you have a great influence on others!</a:t>
            </a:r>
            <a:endParaRPr sz="2800" b="0">
              <a:solidFill>
                <a:schemeClr val="dk1"/>
              </a:solidFill>
            </a:endParaRPr>
          </a:p>
        </p:txBody>
      </p:sp>
    </p:spTree>
  </p:cSld>
  <p:clrMapOvr>
    <a:masterClrMapping/>
  </p:clrMapOvr>
</p:sld>
</file>

<file path=ppt/theme/theme1.xml><?xml version="1.0" encoding="utf-8"?>
<a:theme xmlns:a="http://schemas.openxmlformats.org/drawingml/2006/main" name="Essential Oils: Extraction Methods by Slidesgo">
  <a:themeElements>
    <a:clrScheme name="Simple Light">
      <a:dk1>
        <a:srgbClr val="1F191A"/>
      </a:dk1>
      <a:lt1>
        <a:srgbClr val="F1EAE5"/>
      </a:lt1>
      <a:dk2>
        <a:srgbClr val="6E7B59"/>
      </a:dk2>
      <a:lt2>
        <a:srgbClr val="9CA589"/>
      </a:lt2>
      <a:accent1>
        <a:srgbClr val="DCB364"/>
      </a:accent1>
      <a:accent2>
        <a:srgbClr val="C59642"/>
      </a:accent2>
      <a:accent3>
        <a:srgbClr val="ECDCCD"/>
      </a:accent3>
      <a:accent4>
        <a:srgbClr val="D3AF92"/>
      </a:accent4>
      <a:accent5>
        <a:srgbClr val="AF5C46"/>
      </a:accent5>
      <a:accent6>
        <a:srgbClr val="FFFFFF"/>
      </a:accent6>
      <a:hlink>
        <a:srgbClr val="1F19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ssential Oils: Extraction Methods by Slidesgo">
  <a:themeElements>
    <a:clrScheme name="Simple Light">
      <a:dk1>
        <a:srgbClr val="1F191A"/>
      </a:dk1>
      <a:lt1>
        <a:srgbClr val="F1EAE5"/>
      </a:lt1>
      <a:dk2>
        <a:srgbClr val="6E7B59"/>
      </a:dk2>
      <a:lt2>
        <a:srgbClr val="9CA589"/>
      </a:lt2>
      <a:accent1>
        <a:srgbClr val="DCB364"/>
      </a:accent1>
      <a:accent2>
        <a:srgbClr val="C59642"/>
      </a:accent2>
      <a:accent3>
        <a:srgbClr val="ECDCCD"/>
      </a:accent3>
      <a:accent4>
        <a:srgbClr val="D3AF92"/>
      </a:accent4>
      <a:accent5>
        <a:srgbClr val="AF5C46"/>
      </a:accent5>
      <a:accent6>
        <a:srgbClr val="FFFFFF"/>
      </a:accent6>
      <a:hlink>
        <a:srgbClr val="1F19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2170</Words>
  <Application>Microsoft Office PowerPoint</Application>
  <PresentationFormat>On-screen Show (16:9)</PresentationFormat>
  <Paragraphs>163</Paragraphs>
  <Slides>21</Slides>
  <Notes>20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Lato</vt:lpstr>
      <vt:lpstr>Proxima Nova</vt:lpstr>
      <vt:lpstr>Poppins</vt:lpstr>
      <vt:lpstr>Roboto Condensed Light</vt:lpstr>
      <vt:lpstr>Livvic</vt:lpstr>
      <vt:lpstr>Anton</vt:lpstr>
      <vt:lpstr>Roboto</vt:lpstr>
      <vt:lpstr>Arial</vt:lpstr>
      <vt:lpstr>Proxima Nova Semibold</vt:lpstr>
      <vt:lpstr>Itim</vt:lpstr>
      <vt:lpstr>Essential Oils: Extraction Methods by Slidesgo</vt:lpstr>
      <vt:lpstr>Slidesgo Final Pages</vt:lpstr>
      <vt:lpstr>Essential Oils: Extraction Methods by Slidesgo</vt:lpstr>
      <vt:lpstr>Bias Training Faculty</vt:lpstr>
      <vt:lpstr>Instructions for use of Bias Training (Faculty) Slides</vt:lpstr>
      <vt:lpstr>Table of contents</vt:lpstr>
      <vt:lpstr>Imagine…</vt:lpstr>
      <vt:lpstr>Question for you</vt:lpstr>
      <vt:lpstr>Being aware of your own bias</vt:lpstr>
      <vt:lpstr>Implicit/Unconscious Bias:</vt:lpstr>
      <vt:lpstr>Influence</vt:lpstr>
      <vt:lpstr>You have an impact!  As a friend, peer, coworker and especially as a professor/instructor, you have a great influence on others!</vt:lpstr>
      <vt:lpstr>Personal statements</vt:lpstr>
      <vt:lpstr>PowerPoint Presentation</vt:lpstr>
      <vt:lpstr>PowerPoint Presentation</vt:lpstr>
      <vt:lpstr>Strategies</vt:lpstr>
      <vt:lpstr>Strategies for Yourself</vt:lpstr>
      <vt:lpstr>Strategies for Yourself</vt:lpstr>
      <vt:lpstr>Strategies for the Classroom</vt:lpstr>
      <vt:lpstr>– Sonya Renee Taylor, founder of The Body is Not An Apology global movement</vt:lpstr>
      <vt:lpstr> Conclusion</vt:lpstr>
      <vt:lpstr>To summarize…</vt:lpstr>
      <vt:lpstr>These are some of the resources that had the most impact on us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 Training Faculty</dc:title>
  <cp:lastModifiedBy>Sylvia oh</cp:lastModifiedBy>
  <cp:revision>1</cp:revision>
  <dcterms:modified xsi:type="dcterms:W3CDTF">2023-05-02T20:23:42Z</dcterms:modified>
</cp:coreProperties>
</file>