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86" r:id="rId3"/>
    <p:sldMasterId id="2147483787" r:id="rId4"/>
    <p:sldMasterId id="2147483788" r:id="rId5"/>
    <p:sldMasterId id="2147483789" r:id="rId6"/>
    <p:sldMasterId id="214748379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y="5143500" cx="9144000"/>
  <p:notesSz cx="6858000" cy="9144000"/>
  <p:embeddedFontLst>
    <p:embeddedFont>
      <p:font typeface="Roboto"/>
      <p:regular r:id="rId46"/>
      <p:bold r:id="rId47"/>
      <p:italic r:id="rId48"/>
      <p:boldItalic r:id="rId49"/>
    </p:embeddedFont>
    <p:embeddedFont>
      <p:font typeface="Proxima Nova"/>
      <p:regular r:id="rId50"/>
      <p:bold r:id="rId51"/>
      <p:italic r:id="rId52"/>
      <p:boldItalic r:id="rId53"/>
    </p:embeddedFont>
    <p:embeddedFont>
      <p:font typeface="Poppins"/>
      <p:regular r:id="rId54"/>
      <p:bold r:id="rId55"/>
      <p:italic r:id="rId56"/>
      <p:boldItalic r:id="rId57"/>
    </p:embeddedFont>
    <p:embeddedFont>
      <p:font typeface="Lato"/>
      <p:regular r:id="rId58"/>
      <p:bold r:id="rId59"/>
      <p:italic r:id="rId60"/>
      <p:boldItalic r:id="rId61"/>
    </p:embeddedFont>
    <p:embeddedFont>
      <p:font typeface="Proxima Nova Semibold"/>
      <p:regular r:id="rId62"/>
      <p:bold r:id="rId63"/>
      <p:boldItalic r:id="rId64"/>
    </p:embeddedFont>
    <p:embeddedFont>
      <p:font typeface="Itim"/>
      <p:regular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Roboto-regular.fntdata"/><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ProximaNovaSemibold-regular.fntdata"/><Relationship Id="rId61" Type="http://schemas.openxmlformats.org/officeDocument/2006/relationships/font" Target="fonts/Lato-boldItalic.fntdata"/><Relationship Id="rId20" Type="http://schemas.openxmlformats.org/officeDocument/2006/relationships/slide" Target="slides/slide12.xml"/><Relationship Id="rId64" Type="http://schemas.openxmlformats.org/officeDocument/2006/relationships/font" Target="fonts/ProximaNovaSemibold-boldItalic.fntdata"/><Relationship Id="rId63" Type="http://schemas.openxmlformats.org/officeDocument/2006/relationships/font" Target="fonts/ProximaNovaSemibold-bold.fntdata"/><Relationship Id="rId22" Type="http://schemas.openxmlformats.org/officeDocument/2006/relationships/slide" Target="slides/slide14.xml"/><Relationship Id="rId21" Type="http://schemas.openxmlformats.org/officeDocument/2006/relationships/slide" Target="slides/slide13.xml"/><Relationship Id="rId65" Type="http://schemas.openxmlformats.org/officeDocument/2006/relationships/font" Target="fonts/Itim-regular.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Lato-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ProximaNova-bold.fntdata"/><Relationship Id="rId50" Type="http://schemas.openxmlformats.org/officeDocument/2006/relationships/font" Target="fonts/ProximaNova-regular.fntdata"/><Relationship Id="rId53" Type="http://schemas.openxmlformats.org/officeDocument/2006/relationships/font" Target="fonts/ProximaNova-boldItalic.fntdata"/><Relationship Id="rId52" Type="http://schemas.openxmlformats.org/officeDocument/2006/relationships/font" Target="fonts/ProximaNova-italic.fntdata"/><Relationship Id="rId11" Type="http://schemas.openxmlformats.org/officeDocument/2006/relationships/slide" Target="slides/slide3.xml"/><Relationship Id="rId55" Type="http://schemas.openxmlformats.org/officeDocument/2006/relationships/font" Target="fonts/Poppins-bold.fntdata"/><Relationship Id="rId10" Type="http://schemas.openxmlformats.org/officeDocument/2006/relationships/slide" Target="slides/slide2.xml"/><Relationship Id="rId54" Type="http://schemas.openxmlformats.org/officeDocument/2006/relationships/font" Target="fonts/Poppins-regular.fntdata"/><Relationship Id="rId13" Type="http://schemas.openxmlformats.org/officeDocument/2006/relationships/slide" Target="slides/slide5.xml"/><Relationship Id="rId57" Type="http://schemas.openxmlformats.org/officeDocument/2006/relationships/font" Target="fonts/Poppins-boldItalic.fntdata"/><Relationship Id="rId12" Type="http://schemas.openxmlformats.org/officeDocument/2006/relationships/slide" Target="slides/slide4.xml"/><Relationship Id="rId56" Type="http://schemas.openxmlformats.org/officeDocument/2006/relationships/font" Target="fonts/Poppins-italic.fntdata"/><Relationship Id="rId15" Type="http://schemas.openxmlformats.org/officeDocument/2006/relationships/slide" Target="slides/slide7.xml"/><Relationship Id="rId59" Type="http://schemas.openxmlformats.org/officeDocument/2006/relationships/font" Target="fonts/Lato-bold.fntdata"/><Relationship Id="rId14" Type="http://schemas.openxmlformats.org/officeDocument/2006/relationships/slide" Target="slides/slide6.xml"/><Relationship Id="rId58" Type="http://schemas.openxmlformats.org/officeDocument/2006/relationships/font" Target="fonts/Lato-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benschmidt.org/profGender/#%7B%22database%22%3A%22RMP%22%2C%22plotType%22%3A%22pointchart%22%2C%22method%22%3A%22return_json%22%2C%22search_limits%22%3A%7B%22word%22%3A%5B%22his%20kids%22%2C%22her%20kids%22%5D%2C%22department__id%22%3A%7B%22%24lte%22%3A25%7D%7D%2C%22aesthetic%22%3A%7B%22x%22%3A%22WordsPerMillion%22%2C%22y%22%3A%22department%22%2C%22color%22%3A%22gender%22%7D%2C%22counttype%22%3A%5B%22WordCount%22%2C%22TotalWords%22%5D%2C%22groups%22%3A%5B%22unigram%22%5D%2C%22testGroup%22%3A%22C%22%7D"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80" name="Google Shape;15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1" name="Shape 2061"/>
        <p:cNvGrpSpPr/>
        <p:nvPr/>
      </p:nvGrpSpPr>
      <p:grpSpPr>
        <a:xfrm>
          <a:off x="0" y="0"/>
          <a:ext cx="0" cy="0"/>
          <a:chOff x="0" y="0"/>
          <a:chExt cx="0" cy="0"/>
        </a:xfrm>
      </p:grpSpPr>
      <p:sp>
        <p:nvSpPr>
          <p:cNvPr id="2062" name="Google Shape;2062;g21095a41b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3" name="Google Shape;2063;g21095a41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 the text. Add your on your own definition of bias if you see fit.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ga1242414e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6" name="Google Shape;2076;ga1242414e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 the text. Add your on your own definition of bias if you see fit.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23934db7dc2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4" name="Google Shape;2094;g23934db7dc2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Read the text. Add your on your own definition of bias if you see fit.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22dc0a55e3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1" name="Google Shape;2101;g22dc0a55e3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22dc0a55e3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8" name="Google Shape;2108;g22dc0a55e3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text, allow students to </a:t>
            </a:r>
            <a:r>
              <a:rPr lang="en"/>
              <a:t>discuss</a:t>
            </a:r>
            <a:r>
              <a:rPr lang="en"/>
              <a:t> if you see fit.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2" name="Shape 2112"/>
        <p:cNvGrpSpPr/>
        <p:nvPr/>
      </p:nvGrpSpPr>
      <p:grpSpPr>
        <a:xfrm>
          <a:off x="0" y="0"/>
          <a:ext cx="0" cy="0"/>
          <a:chOff x="0" y="0"/>
          <a:chExt cx="0" cy="0"/>
        </a:xfrm>
      </p:grpSpPr>
      <p:sp>
        <p:nvSpPr>
          <p:cNvPr id="2113" name="Google Shape;2113;g23a574f1ed2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4" name="Google Shape;2114;g23a574f1ed2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Paraphrase or read the text in its entirety. Allow time for students to scan.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21429c2933c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4" name="Google Shape;2124;g21429c2933c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Paraphrase or read the text in its entirety.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9" name="Shape 2129"/>
        <p:cNvGrpSpPr/>
        <p:nvPr/>
      </p:nvGrpSpPr>
      <p:grpSpPr>
        <a:xfrm>
          <a:off x="0" y="0"/>
          <a:ext cx="0" cy="0"/>
          <a:chOff x="0" y="0"/>
          <a:chExt cx="0" cy="0"/>
        </a:xfrm>
      </p:grpSpPr>
      <p:sp>
        <p:nvSpPr>
          <p:cNvPr id="2130" name="Google Shape;2130;g22dc0a55e3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1" name="Google Shape;2131;g22dc0a55e3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text, allow students to discuss if you see fit.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g2186065f129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7" name="Google Shape;2137;g2186065f129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text or paraphrase. We </a:t>
            </a:r>
            <a:r>
              <a:rPr lang="en"/>
              <a:t>recommend</a:t>
            </a:r>
            <a:r>
              <a:rPr lang="en"/>
              <a:t> that you click on the link below and type in a few words, you could even ask the class if they have any words they would like to try. You can also instruct the students to scan the QR code and allow them to do it themselves. Emphasize how this is an example of bias in the academic space. This is the link: </a:t>
            </a:r>
            <a:r>
              <a:rPr lang="en" u="sng">
                <a:solidFill>
                  <a:schemeClr val="hlink"/>
                </a:solidFill>
                <a:hlinkClick r:id="rId2"/>
              </a:rPr>
              <a:t>http://benschmidt.org/profGender/#%7B%22database%22%3A%22RMP%22%2C%22plotType%22%3A%22pointchart%22%2C%22method%22%3A%22return_json%22%2C%22search_limits%22%3A%7B%22word%22%3A%5B%22his%20kids%22%2C%22her%20kids%22%5D%2C%22department__id%22%3A%7B%22%24lte%22%3A25%7D%7D%2C%22aesthetic%22%3A%7B%22x%22%3A%22WordsPerMillion%22%2C%22y%22%3A%22department%22%2C%22color%22%3A%22gender%22%7D%2C%22counttype%22%3A%5B%22WordCount%22%2C%22TotalWords%22%5D%2C%22groups%22%3A%5B%22unigram%22%5D%2C%22testGroup%22%3A%22C%22%7D</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g22dc0a55e3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8" name="Google Shape;2148;g22dc0a55e3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 text. Allow for discussion if you see fit. Emphasize how reducing your biases create better academic and career </a:t>
            </a:r>
            <a:r>
              <a:rPr lang="en"/>
              <a:t>environments</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556d6e771d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1556d6e771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g21429c2933c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4" name="Google Shape;2154;g21429c2933c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Paraphrase or read the text in its entirety.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g21429c2933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0" name="Google Shape;2160;g21429c2933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Paraphrase or read the text in its entirety.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7" name="Shape 2167"/>
        <p:cNvGrpSpPr/>
        <p:nvPr/>
      </p:nvGrpSpPr>
      <p:grpSpPr>
        <a:xfrm>
          <a:off x="0" y="0"/>
          <a:ext cx="0" cy="0"/>
          <a:chOff x="0" y="0"/>
          <a:chExt cx="0" cy="0"/>
        </a:xfrm>
      </p:grpSpPr>
      <p:sp>
        <p:nvSpPr>
          <p:cNvPr id="2168" name="Google Shape;2168;g22dc0a55e3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9" name="Google Shape;2169;g22dc0a55e3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g8b385fd27f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6" name="Google Shape;2176;g8b385fd27f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each quote or allow time for students to read the quotes on their own. It is also a possibility that you can pick multiple quotes to put on one slide to show your students. Our goal is to show real life direct quotes to students. This is impactful. If you see fits, allow for discussion or time to reflect, ask students how they can better treat their peers. Emphasize that this is not based on just gender, race, sexual identity, etc. Everyone can experience bias, and everyone is biased.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22f626f11d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2" name="Google Shape;2182;g22f626f11d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8b385fd27f_2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9" name="Google Shape;2189;g8b385fd27f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1" name="Shape 2201"/>
        <p:cNvGrpSpPr/>
        <p:nvPr/>
      </p:nvGrpSpPr>
      <p:grpSpPr>
        <a:xfrm>
          <a:off x="0" y="0"/>
          <a:ext cx="0" cy="0"/>
          <a:chOff x="0" y="0"/>
          <a:chExt cx="0" cy="0"/>
        </a:xfrm>
      </p:grpSpPr>
      <p:sp>
        <p:nvSpPr>
          <p:cNvPr id="2202" name="Google Shape;2202;g21ea9d56a0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3" name="Google Shape;2203;g21ea9d56a0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8" name="Shape 2208"/>
        <p:cNvGrpSpPr/>
        <p:nvPr/>
      </p:nvGrpSpPr>
      <p:grpSpPr>
        <a:xfrm>
          <a:off x="0" y="0"/>
          <a:ext cx="0" cy="0"/>
          <a:chOff x="0" y="0"/>
          <a:chExt cx="0" cy="0"/>
        </a:xfrm>
      </p:grpSpPr>
      <p:sp>
        <p:nvSpPr>
          <p:cNvPr id="2209" name="Google Shape;2209;g21ea9d56a0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0" name="Google Shape;2210;g21ea9d56a0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5" name="Shape 2215"/>
        <p:cNvGrpSpPr/>
        <p:nvPr/>
      </p:nvGrpSpPr>
      <p:grpSpPr>
        <a:xfrm>
          <a:off x="0" y="0"/>
          <a:ext cx="0" cy="0"/>
          <a:chOff x="0" y="0"/>
          <a:chExt cx="0" cy="0"/>
        </a:xfrm>
      </p:grpSpPr>
      <p:sp>
        <p:nvSpPr>
          <p:cNvPr id="2216" name="Google Shape;2216;g21429c2933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7" name="Google Shape;2217;g21429c2933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2" name="Shape 2222"/>
        <p:cNvGrpSpPr/>
        <p:nvPr/>
      </p:nvGrpSpPr>
      <p:grpSpPr>
        <a:xfrm>
          <a:off x="0" y="0"/>
          <a:ext cx="0" cy="0"/>
          <a:chOff x="0" y="0"/>
          <a:chExt cx="0" cy="0"/>
        </a:xfrm>
      </p:grpSpPr>
      <p:sp>
        <p:nvSpPr>
          <p:cNvPr id="2223" name="Google Shape;2223;g21429c2933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4" name="Google Shape;2224;g21429c2933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22dc0a55e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22dc0a55e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g21429c2933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1" name="Google Shape;2231;g21429c2933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22ce9a4264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8" name="Google Shape;2238;g22ce9a4264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g22f626f11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5" name="Google Shape;2245;g22f626f11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0" name="Shape 2250"/>
        <p:cNvGrpSpPr/>
        <p:nvPr/>
      </p:nvGrpSpPr>
      <p:grpSpPr>
        <a:xfrm>
          <a:off x="0" y="0"/>
          <a:ext cx="0" cy="0"/>
          <a:chOff x="0" y="0"/>
          <a:chExt cx="0" cy="0"/>
        </a:xfrm>
      </p:grpSpPr>
      <p:sp>
        <p:nvSpPr>
          <p:cNvPr id="2251" name="Google Shape;2251;g22dc0a55e3e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2" name="Google Shape;2252;g22dc0a55e3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7" name="Shape 2257"/>
        <p:cNvGrpSpPr/>
        <p:nvPr/>
      </p:nvGrpSpPr>
      <p:grpSpPr>
        <a:xfrm>
          <a:off x="0" y="0"/>
          <a:ext cx="0" cy="0"/>
          <a:chOff x="0" y="0"/>
          <a:chExt cx="0" cy="0"/>
        </a:xfrm>
      </p:grpSpPr>
      <p:sp>
        <p:nvSpPr>
          <p:cNvPr id="2258" name="Google Shape;2258;ga1242414e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9" name="Google Shape;2259;ga1242414e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these bullet points aloud, at least read the bolded text and allow for students to read the smaller words themselves. If including onto your own slide templates, pick which techniques you find work the best.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8" name="Shape 2278"/>
        <p:cNvGrpSpPr/>
        <p:nvPr/>
      </p:nvGrpSpPr>
      <p:grpSpPr>
        <a:xfrm>
          <a:off x="0" y="0"/>
          <a:ext cx="0" cy="0"/>
          <a:chOff x="0" y="0"/>
          <a:chExt cx="0" cy="0"/>
        </a:xfrm>
      </p:grpSpPr>
      <p:sp>
        <p:nvSpPr>
          <p:cNvPr id="2279" name="Google Shape;2279;g21429c2933c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0" name="Google Shape;2280;g21429c2933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Read these bullet points aloud, at least read the bolded text and allow for students to read the smaller words themselves. If including onto your own slide templates, pick which techniques you find work the best.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9" name="Shape 2299"/>
        <p:cNvGrpSpPr/>
        <p:nvPr/>
      </p:nvGrpSpPr>
      <p:grpSpPr>
        <a:xfrm>
          <a:off x="0" y="0"/>
          <a:ext cx="0" cy="0"/>
          <a:chOff x="0" y="0"/>
          <a:chExt cx="0" cy="0"/>
        </a:xfrm>
      </p:grpSpPr>
      <p:sp>
        <p:nvSpPr>
          <p:cNvPr id="2300" name="Google Shape;2300;g22dc0a55e3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1" name="Google Shape;2301;g22dc0a55e3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6" name="Shape 2306"/>
        <p:cNvGrpSpPr/>
        <p:nvPr/>
      </p:nvGrpSpPr>
      <p:grpSpPr>
        <a:xfrm>
          <a:off x="0" y="0"/>
          <a:ext cx="0" cy="0"/>
          <a:chOff x="0" y="0"/>
          <a:chExt cx="0" cy="0"/>
        </a:xfrm>
      </p:grpSpPr>
      <p:sp>
        <p:nvSpPr>
          <p:cNvPr id="2307" name="Google Shape;2307;g8b385fd27f_2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8" name="Google Shape;2308;g8b385fd27f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important to follow up with a way for students to report incidences of bias where it is a concern. This is a safe </a:t>
            </a:r>
            <a:r>
              <a:rPr lang="en"/>
              <a:t>resource</a:t>
            </a:r>
            <a:r>
              <a:rPr lang="en"/>
              <a:t> for students to visit for help.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22dc0a55e3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0" name="Google Shape;1610;g22dc0a55e3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g21429c2933c_1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7" name="Google Shape;1617;g21429c2933c_1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out loud, “Imagine a…” and the listed examples. Allow for time to reflect. Feel free to focus on careers that match your course e.g. for </a:t>
            </a:r>
            <a:r>
              <a:rPr lang="en"/>
              <a:t>STEM</a:t>
            </a:r>
            <a:r>
              <a:rPr lang="en"/>
              <a:t> majors focus on “imagine a scientist, imagine a </a:t>
            </a:r>
            <a:r>
              <a:rPr lang="en"/>
              <a:t>mathematician, imagine a doctor, etc.”</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21429c2933c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2" name="Google Shape;1632;g21429c2933c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how oftentimes our biases are unconscious. We often aren’t even aware how ingrained our biases are. Allow for students to reflect and </a:t>
            </a:r>
            <a:r>
              <a:rPr lang="en"/>
              <a:t>discuss</a:t>
            </a:r>
            <a:r>
              <a:rPr lang="en"/>
              <a:t> if you see fit.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g21429c2933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8" name="Google Shape;2038;g21429c2933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read the text or allow time for </a:t>
            </a:r>
            <a:r>
              <a:rPr lang="en"/>
              <a:t>students</a:t>
            </a:r>
            <a:r>
              <a:rPr lang="en"/>
              <a:t> to read it.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2" name="Shape 2042"/>
        <p:cNvGrpSpPr/>
        <p:nvPr/>
      </p:nvGrpSpPr>
      <p:grpSpPr>
        <a:xfrm>
          <a:off x="0" y="0"/>
          <a:ext cx="0" cy="0"/>
          <a:chOff x="0" y="0"/>
          <a:chExt cx="0" cy="0"/>
        </a:xfrm>
      </p:grpSpPr>
      <p:sp>
        <p:nvSpPr>
          <p:cNvPr id="2043" name="Google Shape;2043;g21429c2933c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4" name="Google Shape;2044;g21429c2933c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Emphasize how oftentimes our biases are unconscious. We often aren’t even aware how ingrained our biases are. Allow for students to reflect and discuss if you see fit.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4" name="Shape 2054"/>
        <p:cNvGrpSpPr/>
        <p:nvPr/>
      </p:nvGrpSpPr>
      <p:grpSpPr>
        <a:xfrm>
          <a:off x="0" y="0"/>
          <a:ext cx="0" cy="0"/>
          <a:chOff x="0" y="0"/>
          <a:chExt cx="0" cy="0"/>
        </a:xfrm>
      </p:grpSpPr>
      <p:sp>
        <p:nvSpPr>
          <p:cNvPr id="2055" name="Google Shape;2055;g22dc0a55e3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6" name="Google Shape;2056;g22dc0a55e3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bit.ly/3A1uf1Q"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s://bit.ly/3A1uf1Q"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bit.ly/3A1uf1Q"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13100" y="1527950"/>
            <a:ext cx="7243500" cy="16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713100" y="3098850"/>
            <a:ext cx="7243500" cy="40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2" name="Google Shape;12;p2"/>
          <p:cNvSpPr/>
          <p:nvPr/>
        </p:nvSpPr>
        <p:spPr>
          <a:xfrm>
            <a:off x="-191925" y="-44635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931073"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11"/>
          <p:cNvSpPr txBox="1"/>
          <p:nvPr>
            <p:ph hasCustomPrompt="1" type="title"/>
          </p:nvPr>
        </p:nvSpPr>
        <p:spPr>
          <a:xfrm>
            <a:off x="1519799" y="1622625"/>
            <a:ext cx="6104400" cy="115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4" name="Google Shape;94;p11"/>
          <p:cNvSpPr txBox="1"/>
          <p:nvPr>
            <p:ph idx="1" type="subTitle"/>
          </p:nvPr>
        </p:nvSpPr>
        <p:spPr>
          <a:xfrm>
            <a:off x="1519801" y="2671825"/>
            <a:ext cx="6104400" cy="3789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1"/>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rot="10800000">
            <a:off x="-76192"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rot="-5400000">
            <a:off x="3173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p:nvPr/>
        </p:nvSpPr>
        <p:spPr>
          <a:xfrm rot="-5400000">
            <a:off x="2594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rot="5400000">
            <a:off x="7605931" y="6471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rot="5400000">
            <a:off x="8262809" y="866165"/>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11"/>
          <p:cNvGrpSpPr/>
          <p:nvPr/>
        </p:nvGrpSpPr>
        <p:grpSpPr>
          <a:xfrm flipH="1">
            <a:off x="22" y="3901584"/>
            <a:ext cx="4454963" cy="1241894"/>
            <a:chOff x="4345977" y="3805975"/>
            <a:chExt cx="4798022" cy="1337528"/>
          </a:xfrm>
        </p:grpSpPr>
        <p:sp>
          <p:nvSpPr>
            <p:cNvPr id="102" name="Google Shape;102;p11"/>
            <p:cNvSpPr/>
            <p:nvPr/>
          </p:nvSpPr>
          <p:spPr>
            <a:xfrm rot="-5400000">
              <a:off x="6117181" y="3805975"/>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1129" name="Shape 1129"/>
        <p:cNvGrpSpPr/>
        <p:nvPr/>
      </p:nvGrpSpPr>
      <p:grpSpPr>
        <a:xfrm>
          <a:off x="0" y="0"/>
          <a:ext cx="0" cy="0"/>
          <a:chOff x="0" y="0"/>
          <a:chExt cx="0" cy="0"/>
        </a:xfrm>
      </p:grpSpPr>
      <p:sp>
        <p:nvSpPr>
          <p:cNvPr id="1130" name="Google Shape;1130;p104"/>
          <p:cNvSpPr txBox="1"/>
          <p:nvPr>
            <p:ph hasCustomPrompt="1" type="title"/>
          </p:nvPr>
        </p:nvSpPr>
        <p:spPr>
          <a:xfrm>
            <a:off x="1931409" y="570850"/>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31" name="Google Shape;1131;p104"/>
          <p:cNvSpPr txBox="1"/>
          <p:nvPr>
            <p:ph idx="1" type="subTitle"/>
          </p:nvPr>
        </p:nvSpPr>
        <p:spPr>
          <a:xfrm>
            <a:off x="1931353" y="1455300"/>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1132" name="Google Shape;1132;p104"/>
          <p:cNvSpPr txBox="1"/>
          <p:nvPr>
            <p:ph hasCustomPrompt="1" idx="2" type="title"/>
          </p:nvPr>
        </p:nvSpPr>
        <p:spPr>
          <a:xfrm>
            <a:off x="1931478" y="1913062"/>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33" name="Google Shape;1133;p104"/>
          <p:cNvSpPr txBox="1"/>
          <p:nvPr>
            <p:ph idx="3" type="subTitle"/>
          </p:nvPr>
        </p:nvSpPr>
        <p:spPr>
          <a:xfrm>
            <a:off x="1931325" y="2797513"/>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1134" name="Google Shape;1134;p104"/>
          <p:cNvSpPr txBox="1"/>
          <p:nvPr>
            <p:ph hasCustomPrompt="1" idx="4" type="title"/>
          </p:nvPr>
        </p:nvSpPr>
        <p:spPr>
          <a:xfrm>
            <a:off x="1931478" y="3255273"/>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35" name="Google Shape;1135;p104"/>
          <p:cNvSpPr txBox="1"/>
          <p:nvPr>
            <p:ph idx="5" type="subTitle"/>
          </p:nvPr>
        </p:nvSpPr>
        <p:spPr>
          <a:xfrm>
            <a:off x="1931353" y="4139725"/>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1136" name="Google Shape;1136;p104"/>
          <p:cNvSpPr/>
          <p:nvPr/>
        </p:nvSpPr>
        <p:spPr>
          <a:xfrm>
            <a:off x="7916525" y="0"/>
            <a:ext cx="1227475" cy="1991413"/>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04"/>
          <p:cNvSpPr/>
          <p:nvPr/>
        </p:nvSpPr>
        <p:spPr>
          <a:xfrm>
            <a:off x="-902074" y="4572625"/>
            <a:ext cx="2928423" cy="570876"/>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04"/>
          <p:cNvSpPr/>
          <p:nvPr/>
        </p:nvSpPr>
        <p:spPr>
          <a:xfrm>
            <a:off x="8175400" y="0"/>
            <a:ext cx="968597" cy="1571423"/>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04"/>
          <p:cNvSpPr/>
          <p:nvPr/>
        </p:nvSpPr>
        <p:spPr>
          <a:xfrm>
            <a:off x="324912" y="8"/>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04"/>
          <p:cNvSpPr/>
          <p:nvPr/>
        </p:nvSpPr>
        <p:spPr>
          <a:xfrm>
            <a:off x="324912" y="318879"/>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04"/>
          <p:cNvSpPr/>
          <p:nvPr/>
        </p:nvSpPr>
        <p:spPr>
          <a:xfrm rot="-5400000">
            <a:off x="8049747" y="4368772"/>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0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7_1_1">
    <p:spTree>
      <p:nvGrpSpPr>
        <p:cNvPr id="1143" name="Shape 1143"/>
        <p:cNvGrpSpPr/>
        <p:nvPr/>
      </p:nvGrpSpPr>
      <p:grpSpPr>
        <a:xfrm>
          <a:off x="0" y="0"/>
          <a:ext cx="0" cy="0"/>
          <a:chOff x="0" y="0"/>
          <a:chExt cx="0" cy="0"/>
        </a:xfrm>
      </p:grpSpPr>
      <p:sp>
        <p:nvSpPr>
          <p:cNvPr id="1144" name="Google Shape;1144;p10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5" name="Google Shape;1145;p105"/>
          <p:cNvSpPr txBox="1"/>
          <p:nvPr>
            <p:ph idx="1" type="subTitle"/>
          </p:nvPr>
        </p:nvSpPr>
        <p:spPr>
          <a:xfrm>
            <a:off x="954954"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146" name="Google Shape;1146;p105"/>
          <p:cNvSpPr txBox="1"/>
          <p:nvPr>
            <p:ph idx="2" type="subTitle"/>
          </p:nvPr>
        </p:nvSpPr>
        <p:spPr>
          <a:xfrm>
            <a:off x="6266957"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147" name="Google Shape;1147;p105"/>
          <p:cNvSpPr txBox="1"/>
          <p:nvPr>
            <p:ph idx="3" type="subTitle"/>
          </p:nvPr>
        </p:nvSpPr>
        <p:spPr>
          <a:xfrm>
            <a:off x="3610962"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148" name="Google Shape;1148;p105"/>
          <p:cNvSpPr txBox="1"/>
          <p:nvPr>
            <p:ph idx="4" type="subTitle"/>
          </p:nvPr>
        </p:nvSpPr>
        <p:spPr>
          <a:xfrm>
            <a:off x="954950"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9" name="Google Shape;1149;p105"/>
          <p:cNvSpPr txBox="1"/>
          <p:nvPr>
            <p:ph idx="5" type="subTitle"/>
          </p:nvPr>
        </p:nvSpPr>
        <p:spPr>
          <a:xfrm>
            <a:off x="3610962"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0" name="Google Shape;1150;p105"/>
          <p:cNvSpPr txBox="1"/>
          <p:nvPr>
            <p:ph idx="6" type="subTitle"/>
          </p:nvPr>
        </p:nvSpPr>
        <p:spPr>
          <a:xfrm>
            <a:off x="6266961"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1" name="Google Shape;1151;p105"/>
          <p:cNvSpPr txBox="1"/>
          <p:nvPr>
            <p:ph hasCustomPrompt="1" idx="7" type="title"/>
          </p:nvPr>
        </p:nvSpPr>
        <p:spPr>
          <a:xfrm>
            <a:off x="1462000"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152" name="Google Shape;1152;p105"/>
          <p:cNvSpPr txBox="1"/>
          <p:nvPr>
            <p:ph hasCustomPrompt="1" idx="8" type="title"/>
          </p:nvPr>
        </p:nvSpPr>
        <p:spPr>
          <a:xfrm>
            <a:off x="4117956"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153" name="Google Shape;1153;p105"/>
          <p:cNvSpPr txBox="1"/>
          <p:nvPr>
            <p:ph hasCustomPrompt="1" idx="9" type="title"/>
          </p:nvPr>
        </p:nvSpPr>
        <p:spPr>
          <a:xfrm>
            <a:off x="6773899"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154" name="Google Shape;1154;p105"/>
          <p:cNvSpPr/>
          <p:nvPr/>
        </p:nvSpPr>
        <p:spPr>
          <a:xfrm flipH="1">
            <a:off x="7145950" y="4583051"/>
            <a:ext cx="2046259" cy="624007"/>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105"/>
          <p:cNvGrpSpPr/>
          <p:nvPr/>
        </p:nvGrpSpPr>
        <p:grpSpPr>
          <a:xfrm>
            <a:off x="8" y="8"/>
            <a:ext cx="692634" cy="1349775"/>
            <a:chOff x="1775008" y="483683"/>
            <a:chExt cx="692634" cy="1349775"/>
          </a:xfrm>
        </p:grpSpPr>
        <p:sp>
          <p:nvSpPr>
            <p:cNvPr id="1156" name="Google Shape;1156;p105"/>
            <p:cNvSpPr/>
            <p:nvPr/>
          </p:nvSpPr>
          <p:spPr>
            <a:xfrm rot="-5400000">
              <a:off x="1775017" y="483683"/>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05"/>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8" name="Google Shape;1158;p105"/>
          <p:cNvGrpSpPr/>
          <p:nvPr/>
        </p:nvGrpSpPr>
        <p:grpSpPr>
          <a:xfrm>
            <a:off x="14" y="4251530"/>
            <a:ext cx="1818487" cy="891950"/>
            <a:chOff x="14" y="4251530"/>
            <a:chExt cx="1818487" cy="891950"/>
          </a:xfrm>
        </p:grpSpPr>
        <p:sp>
          <p:nvSpPr>
            <p:cNvPr id="1159" name="Google Shape;1159;p105"/>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05"/>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1" name="Google Shape;1161;p10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1162" name="Shape 1162"/>
        <p:cNvGrpSpPr/>
        <p:nvPr/>
      </p:nvGrpSpPr>
      <p:grpSpPr>
        <a:xfrm>
          <a:off x="0" y="0"/>
          <a:ext cx="0" cy="0"/>
          <a:chOff x="0" y="0"/>
          <a:chExt cx="0" cy="0"/>
        </a:xfrm>
      </p:grpSpPr>
      <p:sp>
        <p:nvSpPr>
          <p:cNvPr id="1163" name="Google Shape;1163;p106"/>
          <p:cNvSpPr txBox="1"/>
          <p:nvPr>
            <p:ph idx="1" type="subTitle"/>
          </p:nvPr>
        </p:nvSpPr>
        <p:spPr>
          <a:xfrm>
            <a:off x="4191000" y="1702137"/>
            <a:ext cx="3852000" cy="107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64" name="Google Shape;1164;p106"/>
          <p:cNvSpPr txBox="1"/>
          <p:nvPr>
            <p:ph type="ctrTitle"/>
          </p:nvPr>
        </p:nvSpPr>
        <p:spPr>
          <a:xfrm flipH="1">
            <a:off x="4197350" y="910612"/>
            <a:ext cx="3852000" cy="92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65" name="Google Shape;1165;p106"/>
          <p:cNvSpPr txBox="1"/>
          <p:nvPr/>
        </p:nvSpPr>
        <p:spPr>
          <a:xfrm>
            <a:off x="4559088" y="3366050"/>
            <a:ext cx="3115800" cy="728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b="1" lang="en" sz="1100">
                <a:solidFill>
                  <a:schemeClr val="dk1"/>
                </a:solidFill>
                <a:uFill>
                  <a:noFill/>
                </a:uFill>
                <a:latin typeface="Lato"/>
                <a:ea typeface="Lato"/>
                <a:cs typeface="Lato"/>
                <a:sym typeface="Lato"/>
                <a:hlinkClick r:id="rId2">
                  <a:extLst>
                    <a:ext uri="{A12FA001-AC4F-418D-AE19-62706E023703}">
                      <ahyp:hlinkClr val="tx"/>
                    </a:ext>
                  </a:extLst>
                </a:hlinkClick>
              </a:rPr>
              <a:t>Slidesgo</a:t>
            </a:r>
            <a:r>
              <a:rPr b="1" lang="en" sz="1100">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b="1" lang="en" sz="11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100">
                <a:solidFill>
                  <a:schemeClr val="dk1"/>
                </a:solidFill>
                <a:latin typeface="Lato"/>
                <a:ea typeface="Lato"/>
                <a:cs typeface="Lato"/>
                <a:sym typeface="Lato"/>
              </a:rPr>
              <a:t>, infographics &amp; images by </a:t>
            </a:r>
            <a:r>
              <a:rPr b="1" lang="en" sz="1100">
                <a:solidFill>
                  <a:schemeClr val="dk1"/>
                </a:solidFill>
                <a:uFill>
                  <a:noFill/>
                </a:uFill>
                <a:latin typeface="Lato"/>
                <a:ea typeface="Lato"/>
                <a:cs typeface="Lato"/>
                <a:sym typeface="Lato"/>
                <a:hlinkClick r:id="rId4">
                  <a:extLst>
                    <a:ext uri="{A12FA001-AC4F-418D-AE19-62706E023703}">
                      <ahyp:hlinkCl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1166" name="Google Shape;1166;p106"/>
          <p:cNvSpPr/>
          <p:nvPr/>
        </p:nvSpPr>
        <p:spPr>
          <a:xfrm flipH="1" rot="5400000">
            <a:off x="-1130451"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06"/>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06"/>
          <p:cNvSpPr/>
          <p:nvPr/>
        </p:nvSpPr>
        <p:spPr>
          <a:xfrm>
            <a:off x="8115641" y="4115101"/>
            <a:ext cx="1028349" cy="102840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0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lt1"/>
        </a:solidFill>
      </p:bgPr>
    </p:bg>
    <p:spTree>
      <p:nvGrpSpPr>
        <p:cNvPr id="1170" name="Shape 1170"/>
        <p:cNvGrpSpPr/>
        <p:nvPr/>
      </p:nvGrpSpPr>
      <p:grpSpPr>
        <a:xfrm>
          <a:off x="0" y="0"/>
          <a:ext cx="0" cy="0"/>
          <a:chOff x="0" y="0"/>
          <a:chExt cx="0" cy="0"/>
        </a:xfrm>
      </p:grpSpPr>
      <p:sp>
        <p:nvSpPr>
          <p:cNvPr id="1171" name="Google Shape;1171;p107"/>
          <p:cNvSpPr/>
          <p:nvPr/>
        </p:nvSpPr>
        <p:spPr>
          <a:xfrm flipH="1" rot="-5400000">
            <a:off x="6743238" y="125422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07"/>
          <p:cNvSpPr/>
          <p:nvPr/>
        </p:nvSpPr>
        <p:spPr>
          <a:xfrm flipH="1">
            <a:off x="8452811" y="4452300"/>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07"/>
          <p:cNvSpPr/>
          <p:nvPr/>
        </p:nvSpPr>
        <p:spPr>
          <a:xfrm rot="-5400000">
            <a:off x="7573390" y="1105784"/>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7"/>
          <p:cNvSpPr/>
          <p:nvPr/>
        </p:nvSpPr>
        <p:spPr>
          <a:xfrm flipH="1">
            <a:off x="296474" y="43189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07"/>
          <p:cNvSpPr/>
          <p:nvPr/>
        </p:nvSpPr>
        <p:spPr>
          <a:xfrm flipH="1">
            <a:off x="296474" y="76936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07"/>
          <p:cNvSpPr/>
          <p:nvPr/>
        </p:nvSpPr>
        <p:spPr>
          <a:xfrm flipH="1" rot="-5400000">
            <a:off x="526433" y="1444297"/>
            <a:ext cx="696900" cy="69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07"/>
          <p:cNvSpPr/>
          <p:nvPr/>
        </p:nvSpPr>
        <p:spPr>
          <a:xfrm flipH="1">
            <a:off x="11" y="4003109"/>
            <a:ext cx="1140346" cy="114038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0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lt1"/>
        </a:solidFill>
      </p:bgPr>
    </p:bg>
    <p:spTree>
      <p:nvGrpSpPr>
        <p:cNvPr id="1179" name="Shape 1179"/>
        <p:cNvGrpSpPr/>
        <p:nvPr/>
      </p:nvGrpSpPr>
      <p:grpSpPr>
        <a:xfrm>
          <a:off x="0" y="0"/>
          <a:ext cx="0" cy="0"/>
          <a:chOff x="0" y="0"/>
          <a:chExt cx="0" cy="0"/>
        </a:xfrm>
      </p:grpSpPr>
      <p:sp>
        <p:nvSpPr>
          <p:cNvPr id="1180" name="Google Shape;1180;p108"/>
          <p:cNvSpPr/>
          <p:nvPr/>
        </p:nvSpPr>
        <p:spPr>
          <a:xfrm rot="-5400000">
            <a:off x="7273712" y="90661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08"/>
          <p:cNvSpPr/>
          <p:nvPr/>
        </p:nvSpPr>
        <p:spPr>
          <a:xfrm flipH="1" rot="5400000">
            <a:off x="2244544" y="3805975"/>
            <a:ext cx="758100" cy="758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08"/>
          <p:cNvSpPr/>
          <p:nvPr/>
        </p:nvSpPr>
        <p:spPr>
          <a:xfrm flipH="1" rot="-5400000">
            <a:off x="1706073" y="2089580"/>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08"/>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08"/>
          <p:cNvSpPr/>
          <p:nvPr/>
        </p:nvSpPr>
        <p:spPr>
          <a:xfrm rot="-5400000">
            <a:off x="-293774"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08"/>
          <p:cNvSpPr/>
          <p:nvPr/>
        </p:nvSpPr>
        <p:spPr>
          <a:xfrm rot="-5400000">
            <a:off x="48309"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0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1" name="Shape 1191"/>
        <p:cNvGrpSpPr/>
        <p:nvPr/>
      </p:nvGrpSpPr>
      <p:grpSpPr>
        <a:xfrm>
          <a:off x="0" y="0"/>
          <a:ext cx="0" cy="0"/>
          <a:chOff x="0" y="0"/>
          <a:chExt cx="0" cy="0"/>
        </a:xfrm>
      </p:grpSpPr>
      <p:sp>
        <p:nvSpPr>
          <p:cNvPr id="1192" name="Google Shape;1192;p110"/>
          <p:cNvSpPr txBox="1"/>
          <p:nvPr>
            <p:ph type="ctrTitle"/>
          </p:nvPr>
        </p:nvSpPr>
        <p:spPr>
          <a:xfrm>
            <a:off x="713100" y="1527950"/>
            <a:ext cx="7243500" cy="16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93" name="Google Shape;1193;p110"/>
          <p:cNvSpPr txBox="1"/>
          <p:nvPr>
            <p:ph idx="1" type="subTitle"/>
          </p:nvPr>
        </p:nvSpPr>
        <p:spPr>
          <a:xfrm>
            <a:off x="713100" y="3098850"/>
            <a:ext cx="7243500" cy="40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94" name="Google Shape;1194;p110"/>
          <p:cNvSpPr/>
          <p:nvPr/>
        </p:nvSpPr>
        <p:spPr>
          <a:xfrm>
            <a:off x="-191925" y="-44635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10"/>
          <p:cNvSpPr/>
          <p:nvPr/>
        </p:nvSpPr>
        <p:spPr>
          <a:xfrm>
            <a:off x="7931073"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7" name="Shape 1197"/>
        <p:cNvGrpSpPr/>
        <p:nvPr/>
      </p:nvGrpSpPr>
      <p:grpSpPr>
        <a:xfrm>
          <a:off x="0" y="0"/>
          <a:ext cx="0" cy="0"/>
          <a:chOff x="0" y="0"/>
          <a:chExt cx="0" cy="0"/>
        </a:xfrm>
      </p:grpSpPr>
      <p:sp>
        <p:nvSpPr>
          <p:cNvPr id="1198" name="Google Shape;1198;p111"/>
          <p:cNvSpPr txBox="1"/>
          <p:nvPr>
            <p:ph type="title"/>
          </p:nvPr>
        </p:nvSpPr>
        <p:spPr>
          <a:xfrm>
            <a:off x="912075" y="2689500"/>
            <a:ext cx="4676100" cy="808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99" name="Google Shape;1199;p111"/>
          <p:cNvSpPr txBox="1"/>
          <p:nvPr>
            <p:ph hasCustomPrompt="1" idx="2" type="title"/>
          </p:nvPr>
        </p:nvSpPr>
        <p:spPr>
          <a:xfrm>
            <a:off x="1021075" y="1395800"/>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200" name="Google Shape;1200;p111"/>
          <p:cNvSpPr txBox="1"/>
          <p:nvPr>
            <p:ph idx="1" type="subTitle"/>
          </p:nvPr>
        </p:nvSpPr>
        <p:spPr>
          <a:xfrm>
            <a:off x="912075" y="3402312"/>
            <a:ext cx="4676100" cy="369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1" name="Google Shape;1201;p111"/>
          <p:cNvSpPr/>
          <p:nvPr/>
        </p:nvSpPr>
        <p:spPr>
          <a:xfrm rot="-5400000">
            <a:off x="7296737"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11"/>
          <p:cNvSpPr/>
          <p:nvPr/>
        </p:nvSpPr>
        <p:spPr>
          <a:xfrm>
            <a:off x="-9234" y="-9234"/>
            <a:ext cx="691200" cy="69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11"/>
          <p:cNvSpPr/>
          <p:nvPr/>
        </p:nvSpPr>
        <p:spPr>
          <a:xfrm flipH="1">
            <a:off x="-9245"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4" name="Google Shape;1204;p111"/>
          <p:cNvGrpSpPr/>
          <p:nvPr/>
        </p:nvGrpSpPr>
        <p:grpSpPr>
          <a:xfrm>
            <a:off x="4345977" y="3805975"/>
            <a:ext cx="4798022" cy="1337528"/>
            <a:chOff x="4345977" y="3805975"/>
            <a:chExt cx="4798022" cy="1337528"/>
          </a:xfrm>
        </p:grpSpPr>
        <p:sp>
          <p:nvSpPr>
            <p:cNvPr id="1205" name="Google Shape;1205;p111"/>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11"/>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11"/>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8" name="Google Shape;1208;p1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09" name="Shape 1209"/>
        <p:cNvGrpSpPr/>
        <p:nvPr/>
      </p:nvGrpSpPr>
      <p:grpSpPr>
        <a:xfrm>
          <a:off x="0" y="0"/>
          <a:ext cx="0" cy="0"/>
          <a:chOff x="0" y="0"/>
          <a:chExt cx="0" cy="0"/>
        </a:xfrm>
      </p:grpSpPr>
      <p:sp>
        <p:nvSpPr>
          <p:cNvPr id="1210" name="Google Shape;1210;p11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1" name="Google Shape;1211;p112"/>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indent="-317500" lvl="1" marL="914400" rtl="0">
              <a:lnSpc>
                <a:spcPct val="100000"/>
              </a:lnSpc>
              <a:spcBef>
                <a:spcPts val="0"/>
              </a:spcBef>
              <a:spcAft>
                <a:spcPts val="0"/>
              </a:spcAft>
              <a:buClr>
                <a:schemeClr val="dk1"/>
              </a:buClr>
              <a:buSzPts val="1400"/>
              <a:buFont typeface="Roboto Condensed Light"/>
              <a:buChar char="○"/>
              <a:defRPr>
                <a:solidFill>
                  <a:schemeClr val="dk1"/>
                </a:solidFill>
              </a:defRPr>
            </a:lvl2pPr>
            <a:lvl3pPr indent="-317500" lvl="2" marL="1371600" rtl="0">
              <a:lnSpc>
                <a:spcPct val="100000"/>
              </a:lnSpc>
              <a:spcBef>
                <a:spcPts val="0"/>
              </a:spcBef>
              <a:spcAft>
                <a:spcPts val="0"/>
              </a:spcAft>
              <a:buClr>
                <a:schemeClr val="dk1"/>
              </a:buClr>
              <a:buSzPts val="1400"/>
              <a:buFont typeface="Roboto Condensed Light"/>
              <a:buChar char="■"/>
              <a:defRPr>
                <a:solidFill>
                  <a:schemeClr val="dk1"/>
                </a:solidFill>
              </a:defRPr>
            </a:lvl3pPr>
            <a:lvl4pPr indent="-317500" lvl="3" marL="1828800" rtl="0">
              <a:lnSpc>
                <a:spcPct val="100000"/>
              </a:lnSpc>
              <a:spcBef>
                <a:spcPts val="0"/>
              </a:spcBef>
              <a:spcAft>
                <a:spcPts val="0"/>
              </a:spcAft>
              <a:buClr>
                <a:schemeClr val="dk1"/>
              </a:buClr>
              <a:buSzPts val="1400"/>
              <a:buFont typeface="Roboto Condensed Light"/>
              <a:buChar char="●"/>
              <a:defRPr>
                <a:solidFill>
                  <a:schemeClr val="dk1"/>
                </a:solidFill>
              </a:defRPr>
            </a:lvl4pPr>
            <a:lvl5pPr indent="-317500" lvl="4" marL="2286000" rtl="0">
              <a:lnSpc>
                <a:spcPct val="100000"/>
              </a:lnSpc>
              <a:spcBef>
                <a:spcPts val="0"/>
              </a:spcBef>
              <a:spcAft>
                <a:spcPts val="0"/>
              </a:spcAft>
              <a:buClr>
                <a:schemeClr val="dk1"/>
              </a:buClr>
              <a:buSzPts val="1400"/>
              <a:buFont typeface="Roboto Condensed Light"/>
              <a:buChar char="○"/>
              <a:defRPr>
                <a:solidFill>
                  <a:schemeClr val="dk1"/>
                </a:solidFill>
              </a:defRPr>
            </a:lvl5pPr>
            <a:lvl6pPr indent="-317500" lvl="5" marL="2743200" rtl="0">
              <a:lnSpc>
                <a:spcPct val="100000"/>
              </a:lnSpc>
              <a:spcBef>
                <a:spcPts val="0"/>
              </a:spcBef>
              <a:spcAft>
                <a:spcPts val="0"/>
              </a:spcAft>
              <a:buClr>
                <a:schemeClr val="dk1"/>
              </a:buClr>
              <a:buSzPts val="1400"/>
              <a:buFont typeface="Roboto Condensed Light"/>
              <a:buChar char="■"/>
              <a:defRPr>
                <a:solidFill>
                  <a:schemeClr val="dk1"/>
                </a:solidFill>
              </a:defRPr>
            </a:lvl6pPr>
            <a:lvl7pPr indent="-317500" lvl="6" marL="3200400" rtl="0">
              <a:lnSpc>
                <a:spcPct val="100000"/>
              </a:lnSpc>
              <a:spcBef>
                <a:spcPts val="0"/>
              </a:spcBef>
              <a:spcAft>
                <a:spcPts val="0"/>
              </a:spcAft>
              <a:buClr>
                <a:schemeClr val="dk1"/>
              </a:buClr>
              <a:buSzPts val="1400"/>
              <a:buFont typeface="Roboto Condensed Light"/>
              <a:buChar char="●"/>
              <a:defRPr>
                <a:solidFill>
                  <a:schemeClr val="dk1"/>
                </a:solidFill>
              </a:defRPr>
            </a:lvl7pPr>
            <a:lvl8pPr indent="-317500" lvl="7" marL="3657600" rtl="0">
              <a:lnSpc>
                <a:spcPct val="100000"/>
              </a:lnSpc>
              <a:spcBef>
                <a:spcPts val="0"/>
              </a:spcBef>
              <a:spcAft>
                <a:spcPts val="0"/>
              </a:spcAft>
              <a:buClr>
                <a:schemeClr val="dk1"/>
              </a:buClr>
              <a:buSzPts val="1400"/>
              <a:buFont typeface="Roboto Condensed Light"/>
              <a:buChar char="○"/>
              <a:defRPr>
                <a:solidFill>
                  <a:schemeClr val="dk1"/>
                </a:solidFill>
              </a:defRPr>
            </a:lvl8pPr>
            <a:lvl9pPr indent="-317500" lvl="8" marL="4114800" rtl="0">
              <a:lnSpc>
                <a:spcPct val="100000"/>
              </a:lnSpc>
              <a:spcBef>
                <a:spcPts val="0"/>
              </a:spcBef>
              <a:spcAft>
                <a:spcPts val="0"/>
              </a:spcAft>
              <a:buClr>
                <a:schemeClr val="dk1"/>
              </a:buClr>
              <a:buSzPts val="1400"/>
              <a:buFont typeface="Roboto Condensed Light"/>
              <a:buChar char="■"/>
              <a:defRPr>
                <a:solidFill>
                  <a:schemeClr val="dk1"/>
                </a:solidFill>
              </a:defRPr>
            </a:lvl9pPr>
          </a:lstStyle>
          <a:p/>
        </p:txBody>
      </p:sp>
      <p:grpSp>
        <p:nvGrpSpPr>
          <p:cNvPr id="1212" name="Google Shape;1212;p112"/>
          <p:cNvGrpSpPr/>
          <p:nvPr/>
        </p:nvGrpSpPr>
        <p:grpSpPr>
          <a:xfrm>
            <a:off x="-8" y="-8625"/>
            <a:ext cx="1772945" cy="1161098"/>
            <a:chOff x="-8" y="-8625"/>
            <a:chExt cx="1772945" cy="1161098"/>
          </a:xfrm>
        </p:grpSpPr>
        <p:sp>
          <p:nvSpPr>
            <p:cNvPr id="1213" name="Google Shape;1213;p112"/>
            <p:cNvSpPr/>
            <p:nvPr/>
          </p:nvSpPr>
          <p:spPr>
            <a:xfrm rot="10800000">
              <a:off x="-8" y="560430"/>
              <a:ext cx="592044" cy="59204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12"/>
            <p:cNvSpPr/>
            <p:nvPr/>
          </p:nvSpPr>
          <p:spPr>
            <a:xfrm rot="-5400000">
              <a:off x="336395" y="-344996"/>
              <a:ext cx="1100164" cy="1772920"/>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12"/>
            <p:cNvSpPr/>
            <p:nvPr/>
          </p:nvSpPr>
          <p:spPr>
            <a:xfrm rot="-5400000">
              <a:off x="286901" y="-295519"/>
              <a:ext cx="604328" cy="1178117"/>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112"/>
          <p:cNvGrpSpPr/>
          <p:nvPr/>
        </p:nvGrpSpPr>
        <p:grpSpPr>
          <a:xfrm>
            <a:off x="8258872" y="2913501"/>
            <a:ext cx="885128" cy="1770015"/>
            <a:chOff x="8258872" y="433726"/>
            <a:chExt cx="885128" cy="1770015"/>
          </a:xfrm>
        </p:grpSpPr>
        <p:sp>
          <p:nvSpPr>
            <p:cNvPr id="1217" name="Google Shape;1217;p112"/>
            <p:cNvSpPr/>
            <p:nvPr/>
          </p:nvSpPr>
          <p:spPr>
            <a:xfrm rot="5400000">
              <a:off x="7816428" y="876170"/>
              <a:ext cx="1770015" cy="885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12"/>
            <p:cNvSpPr/>
            <p:nvPr/>
          </p:nvSpPr>
          <p:spPr>
            <a:xfrm rot="5400000">
              <a:off x="8376688" y="1062928"/>
              <a:ext cx="1023050" cy="511575"/>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9" name="Google Shape;1219;p1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latin typeface="Itim"/>
                <a:ea typeface="Itim"/>
                <a:cs typeface="Itim"/>
                <a:sym typeface="Itim"/>
              </a:defRPr>
            </a:lvl1pPr>
            <a:lvl2pPr lvl="1" rtl="0">
              <a:buNone/>
              <a:defRPr>
                <a:solidFill>
                  <a:schemeClr val="dk1"/>
                </a:solidFill>
                <a:latin typeface="Itim"/>
                <a:ea typeface="Itim"/>
                <a:cs typeface="Itim"/>
                <a:sym typeface="Itim"/>
              </a:defRPr>
            </a:lvl2pPr>
            <a:lvl3pPr lvl="2" rtl="0">
              <a:buNone/>
              <a:defRPr>
                <a:solidFill>
                  <a:schemeClr val="dk1"/>
                </a:solidFill>
                <a:latin typeface="Itim"/>
                <a:ea typeface="Itim"/>
                <a:cs typeface="Itim"/>
                <a:sym typeface="Itim"/>
              </a:defRPr>
            </a:lvl3pPr>
            <a:lvl4pPr lvl="3" rtl="0">
              <a:buNone/>
              <a:defRPr>
                <a:solidFill>
                  <a:schemeClr val="dk1"/>
                </a:solidFill>
                <a:latin typeface="Itim"/>
                <a:ea typeface="Itim"/>
                <a:cs typeface="Itim"/>
                <a:sym typeface="Itim"/>
              </a:defRPr>
            </a:lvl4pPr>
            <a:lvl5pPr lvl="4" rtl="0">
              <a:buNone/>
              <a:defRPr>
                <a:solidFill>
                  <a:schemeClr val="dk1"/>
                </a:solidFill>
                <a:latin typeface="Itim"/>
                <a:ea typeface="Itim"/>
                <a:cs typeface="Itim"/>
                <a:sym typeface="Itim"/>
              </a:defRPr>
            </a:lvl5pPr>
            <a:lvl6pPr lvl="5" rtl="0">
              <a:buNone/>
              <a:defRPr>
                <a:solidFill>
                  <a:schemeClr val="dk1"/>
                </a:solidFill>
                <a:latin typeface="Itim"/>
                <a:ea typeface="Itim"/>
                <a:cs typeface="Itim"/>
                <a:sym typeface="Itim"/>
              </a:defRPr>
            </a:lvl6pPr>
            <a:lvl7pPr lvl="6" rtl="0">
              <a:buNone/>
              <a:defRPr>
                <a:solidFill>
                  <a:schemeClr val="dk1"/>
                </a:solidFill>
                <a:latin typeface="Itim"/>
                <a:ea typeface="Itim"/>
                <a:cs typeface="Itim"/>
                <a:sym typeface="Itim"/>
              </a:defRPr>
            </a:lvl7pPr>
            <a:lvl8pPr lvl="7" rtl="0">
              <a:buNone/>
              <a:defRPr>
                <a:solidFill>
                  <a:schemeClr val="dk1"/>
                </a:solidFill>
                <a:latin typeface="Itim"/>
                <a:ea typeface="Itim"/>
                <a:cs typeface="Itim"/>
                <a:sym typeface="Itim"/>
              </a:defRPr>
            </a:lvl8pPr>
            <a:lvl9pPr lvl="8" rtl="0">
              <a:buNone/>
              <a:defRPr>
                <a:solidFill>
                  <a:schemeClr val="dk1"/>
                </a:solidFill>
                <a:latin typeface="Itim"/>
                <a:ea typeface="Itim"/>
                <a:cs typeface="Itim"/>
                <a:sym typeface="Iti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20" name="Shape 1220"/>
        <p:cNvGrpSpPr/>
        <p:nvPr/>
      </p:nvGrpSpPr>
      <p:grpSpPr>
        <a:xfrm>
          <a:off x="0" y="0"/>
          <a:ext cx="0" cy="0"/>
          <a:chOff x="0" y="0"/>
          <a:chExt cx="0" cy="0"/>
        </a:xfrm>
      </p:grpSpPr>
      <p:sp>
        <p:nvSpPr>
          <p:cNvPr id="1221" name="Google Shape;1221;p11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2" name="Google Shape;1222;p113"/>
          <p:cNvSpPr txBox="1"/>
          <p:nvPr>
            <p:ph idx="1" type="subTitle"/>
          </p:nvPr>
        </p:nvSpPr>
        <p:spPr>
          <a:xfrm>
            <a:off x="169222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223" name="Google Shape;1223;p113"/>
          <p:cNvSpPr txBox="1"/>
          <p:nvPr>
            <p:ph idx="2" type="subTitle"/>
          </p:nvPr>
        </p:nvSpPr>
        <p:spPr>
          <a:xfrm>
            <a:off x="489607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224" name="Google Shape;1224;p113"/>
          <p:cNvSpPr txBox="1"/>
          <p:nvPr>
            <p:ph idx="3" type="subTitle"/>
          </p:nvPr>
        </p:nvSpPr>
        <p:spPr>
          <a:xfrm>
            <a:off x="169222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5" name="Google Shape;1225;p113"/>
          <p:cNvSpPr txBox="1"/>
          <p:nvPr>
            <p:ph idx="4" type="subTitle"/>
          </p:nvPr>
        </p:nvSpPr>
        <p:spPr>
          <a:xfrm>
            <a:off x="489607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6" name="Google Shape;1226;p113"/>
          <p:cNvSpPr/>
          <p:nvPr/>
        </p:nvSpPr>
        <p:spPr>
          <a:xfrm>
            <a:off x="0"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3"/>
          <p:cNvSpPr/>
          <p:nvPr/>
        </p:nvSpPr>
        <p:spPr>
          <a:xfrm>
            <a:off x="7921839" y="3921297"/>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3"/>
          <p:cNvSpPr/>
          <p:nvPr/>
        </p:nvSpPr>
        <p:spPr>
          <a:xfrm>
            <a:off x="-527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0" name="Shape 1230"/>
        <p:cNvGrpSpPr/>
        <p:nvPr/>
      </p:nvGrpSpPr>
      <p:grpSpPr>
        <a:xfrm>
          <a:off x="0" y="0"/>
          <a:ext cx="0" cy="0"/>
          <a:chOff x="0" y="0"/>
          <a:chExt cx="0" cy="0"/>
        </a:xfrm>
      </p:grpSpPr>
      <p:sp>
        <p:nvSpPr>
          <p:cNvPr id="1231" name="Google Shape;1231;p11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2" name="Google Shape;1232;p114"/>
          <p:cNvSpPr/>
          <p:nvPr/>
        </p:nvSpPr>
        <p:spPr>
          <a:xfrm flipH="1" rot="5400000">
            <a:off x="8107364" y="4106900"/>
            <a:ext cx="1382068" cy="691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4"/>
          <p:cNvSpPr/>
          <p:nvPr/>
        </p:nvSpPr>
        <p:spPr>
          <a:xfrm flipH="1">
            <a:off x="8452792"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14"/>
          <p:cNvSpPr/>
          <p:nvPr/>
        </p:nvSpPr>
        <p:spPr>
          <a:xfrm flipH="1">
            <a:off x="166449"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14"/>
          <p:cNvSpPr/>
          <p:nvPr/>
        </p:nvSpPr>
        <p:spPr>
          <a:xfrm flipH="1" rot="-5400000">
            <a:off x="383111" y="3953363"/>
            <a:ext cx="807025" cy="1573247"/>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06" name="Shape 106"/>
        <p:cNvGrpSpPr/>
        <p:nvPr/>
      </p:nvGrpSpPr>
      <p:grpSpPr>
        <a:xfrm>
          <a:off x="0" y="0"/>
          <a:ext cx="0" cy="0"/>
          <a:chOff x="0" y="0"/>
          <a:chExt cx="0" cy="0"/>
        </a:xfrm>
      </p:grpSpPr>
      <p:sp>
        <p:nvSpPr>
          <p:cNvPr id="107" name="Google Shape;107;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37" name="Shape 1237"/>
        <p:cNvGrpSpPr/>
        <p:nvPr/>
      </p:nvGrpSpPr>
      <p:grpSpPr>
        <a:xfrm>
          <a:off x="0" y="0"/>
          <a:ext cx="0" cy="0"/>
          <a:chOff x="0" y="0"/>
          <a:chExt cx="0" cy="0"/>
        </a:xfrm>
      </p:grpSpPr>
      <p:sp>
        <p:nvSpPr>
          <p:cNvPr id="1238" name="Google Shape;1238;p115"/>
          <p:cNvSpPr txBox="1"/>
          <p:nvPr>
            <p:ph type="title"/>
          </p:nvPr>
        </p:nvSpPr>
        <p:spPr>
          <a:xfrm>
            <a:off x="720010" y="544032"/>
            <a:ext cx="7704000" cy="519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1239" name="Google Shape;1239;p115"/>
          <p:cNvSpPr txBox="1"/>
          <p:nvPr>
            <p:ph idx="1" type="subTitle"/>
          </p:nvPr>
        </p:nvSpPr>
        <p:spPr>
          <a:xfrm>
            <a:off x="2399100" y="1523688"/>
            <a:ext cx="4345800" cy="2096100"/>
          </a:xfrm>
          <a:prstGeom prst="rect">
            <a:avLst/>
          </a:prstGeom>
        </p:spPr>
        <p:txBody>
          <a:bodyPr anchorCtr="0" anchor="t" bIns="91425" lIns="91425" spcFirstLastPara="1" rIns="91425" wrap="square" tIns="91425">
            <a:noAutofit/>
          </a:bodyPr>
          <a:lstStyle>
            <a:lvl1pPr lvl="0" marR="245595" rtl="0">
              <a:lnSpc>
                <a:spcPct val="100000"/>
              </a:lnSpc>
              <a:spcBef>
                <a:spcPts val="0"/>
              </a:spcBef>
              <a:spcAft>
                <a:spcPts val="0"/>
              </a:spcAft>
              <a:buClr>
                <a:schemeClr val="accent5"/>
              </a:buClr>
              <a:buSzPts val="1400"/>
              <a:buChar char="●"/>
              <a:defRPr/>
            </a:lvl1pPr>
            <a:lvl2pPr lvl="1" rtl="0" algn="r">
              <a:lnSpc>
                <a:spcPct val="100000"/>
              </a:lnSpc>
              <a:spcBef>
                <a:spcPts val="1600"/>
              </a:spcBef>
              <a:spcAft>
                <a:spcPts val="0"/>
              </a:spcAft>
              <a:buSzPts val="1400"/>
              <a:buChar char="○"/>
              <a:defRPr sz="2100"/>
            </a:lvl2pPr>
            <a:lvl3pPr lvl="2" rtl="0" algn="r">
              <a:lnSpc>
                <a:spcPct val="100000"/>
              </a:lnSpc>
              <a:spcBef>
                <a:spcPts val="0"/>
              </a:spcBef>
              <a:spcAft>
                <a:spcPts val="0"/>
              </a:spcAft>
              <a:buSzPts val="1400"/>
              <a:buChar char="■"/>
              <a:defRPr sz="2100"/>
            </a:lvl3pPr>
            <a:lvl4pPr lvl="3" rtl="0" algn="r">
              <a:lnSpc>
                <a:spcPct val="100000"/>
              </a:lnSpc>
              <a:spcBef>
                <a:spcPts val="0"/>
              </a:spcBef>
              <a:spcAft>
                <a:spcPts val="0"/>
              </a:spcAft>
              <a:buSzPts val="1400"/>
              <a:buChar char="●"/>
              <a:defRPr sz="2100"/>
            </a:lvl4pPr>
            <a:lvl5pPr lvl="4" rtl="0" algn="r">
              <a:lnSpc>
                <a:spcPct val="100000"/>
              </a:lnSpc>
              <a:spcBef>
                <a:spcPts val="0"/>
              </a:spcBef>
              <a:spcAft>
                <a:spcPts val="0"/>
              </a:spcAft>
              <a:buSzPts val="1400"/>
              <a:buChar char="○"/>
              <a:defRPr sz="2100"/>
            </a:lvl5pPr>
            <a:lvl6pPr lvl="5" rtl="0" algn="r">
              <a:lnSpc>
                <a:spcPct val="100000"/>
              </a:lnSpc>
              <a:spcBef>
                <a:spcPts val="0"/>
              </a:spcBef>
              <a:spcAft>
                <a:spcPts val="0"/>
              </a:spcAft>
              <a:buSzPts val="1400"/>
              <a:buChar char="■"/>
              <a:defRPr sz="2100"/>
            </a:lvl6pPr>
            <a:lvl7pPr lvl="6" rtl="0" algn="r">
              <a:lnSpc>
                <a:spcPct val="100000"/>
              </a:lnSpc>
              <a:spcBef>
                <a:spcPts val="0"/>
              </a:spcBef>
              <a:spcAft>
                <a:spcPts val="0"/>
              </a:spcAft>
              <a:buSzPts val="1400"/>
              <a:buChar char="●"/>
              <a:defRPr sz="2100"/>
            </a:lvl7pPr>
            <a:lvl8pPr lvl="7" rtl="0" algn="r">
              <a:lnSpc>
                <a:spcPct val="100000"/>
              </a:lnSpc>
              <a:spcBef>
                <a:spcPts val="0"/>
              </a:spcBef>
              <a:spcAft>
                <a:spcPts val="0"/>
              </a:spcAft>
              <a:buSzPts val="1400"/>
              <a:buChar char="○"/>
              <a:defRPr sz="2100"/>
            </a:lvl8pPr>
            <a:lvl9pPr lvl="8" rtl="0" algn="r">
              <a:lnSpc>
                <a:spcPct val="100000"/>
              </a:lnSpc>
              <a:spcBef>
                <a:spcPts val="0"/>
              </a:spcBef>
              <a:spcAft>
                <a:spcPts val="0"/>
              </a:spcAft>
              <a:buSzPts val="1400"/>
              <a:buChar char="■"/>
              <a:defRPr sz="2100"/>
            </a:lvl9pPr>
          </a:lstStyle>
          <a:p/>
        </p:txBody>
      </p:sp>
      <p:sp>
        <p:nvSpPr>
          <p:cNvPr id="1240" name="Google Shape;1240;p115"/>
          <p:cNvSpPr/>
          <p:nvPr/>
        </p:nvSpPr>
        <p:spPr>
          <a:xfrm rot="10800000">
            <a:off x="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15"/>
          <p:cNvSpPr/>
          <p:nvPr/>
        </p:nvSpPr>
        <p:spPr>
          <a:xfrm>
            <a:off x="7" y="2"/>
            <a:ext cx="495300" cy="49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2" name="Google Shape;1242;p115"/>
          <p:cNvGrpSpPr/>
          <p:nvPr/>
        </p:nvGrpSpPr>
        <p:grpSpPr>
          <a:xfrm>
            <a:off x="297682" y="4277964"/>
            <a:ext cx="1093072" cy="865499"/>
            <a:chOff x="297682" y="4277964"/>
            <a:chExt cx="1093072" cy="865499"/>
          </a:xfrm>
        </p:grpSpPr>
        <p:sp>
          <p:nvSpPr>
            <p:cNvPr id="1243" name="Google Shape;1243;p115"/>
            <p:cNvSpPr/>
            <p:nvPr/>
          </p:nvSpPr>
          <p:spPr>
            <a:xfrm rot="10800000">
              <a:off x="297682" y="4596836"/>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15"/>
            <p:cNvSpPr/>
            <p:nvPr/>
          </p:nvSpPr>
          <p:spPr>
            <a:xfrm rot="10800000">
              <a:off x="297682" y="4277964"/>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115"/>
          <p:cNvSpPr/>
          <p:nvPr/>
        </p:nvSpPr>
        <p:spPr>
          <a:xfrm flipH="1">
            <a:off x="6176666" y="4236361"/>
            <a:ext cx="2481685"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15"/>
          <p:cNvSpPr/>
          <p:nvPr/>
        </p:nvSpPr>
        <p:spPr>
          <a:xfrm flipH="1">
            <a:off x="5388283" y="4310100"/>
            <a:ext cx="3808967" cy="87167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15"/>
          <p:cNvSpPr/>
          <p:nvPr/>
        </p:nvSpPr>
        <p:spPr>
          <a:xfrm flipH="1">
            <a:off x="5859568" y="4203401"/>
            <a:ext cx="633600" cy="633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9" name="Shape 1249"/>
        <p:cNvGrpSpPr/>
        <p:nvPr/>
      </p:nvGrpSpPr>
      <p:grpSpPr>
        <a:xfrm>
          <a:off x="0" y="0"/>
          <a:ext cx="0" cy="0"/>
          <a:chOff x="0" y="0"/>
          <a:chExt cx="0" cy="0"/>
        </a:xfrm>
      </p:grpSpPr>
      <p:sp>
        <p:nvSpPr>
          <p:cNvPr id="1250" name="Google Shape;1250;p116"/>
          <p:cNvSpPr txBox="1"/>
          <p:nvPr>
            <p:ph type="title"/>
          </p:nvPr>
        </p:nvSpPr>
        <p:spPr>
          <a:xfrm>
            <a:off x="1786875" y="1382700"/>
            <a:ext cx="5570100" cy="23781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51" name="Google Shape;1251;p116"/>
          <p:cNvSpPr/>
          <p:nvPr/>
        </p:nvSpPr>
        <p:spPr>
          <a:xfrm flipH="1" rot="-5400000">
            <a:off x="8194753"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16"/>
          <p:cNvSpPr/>
          <p:nvPr/>
        </p:nvSpPr>
        <p:spPr>
          <a:xfrm rot="-5400000">
            <a:off x="393526"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16"/>
          <p:cNvSpPr/>
          <p:nvPr/>
        </p:nvSpPr>
        <p:spPr>
          <a:xfrm rot="-5400000">
            <a:off x="335626"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4" name="Google Shape;1254;p116"/>
          <p:cNvGrpSpPr/>
          <p:nvPr/>
        </p:nvGrpSpPr>
        <p:grpSpPr>
          <a:xfrm>
            <a:off x="-41325" y="4119504"/>
            <a:ext cx="5450058" cy="1062459"/>
            <a:chOff x="-41325" y="3921300"/>
            <a:chExt cx="6465842" cy="1260481"/>
          </a:xfrm>
        </p:grpSpPr>
        <p:sp>
          <p:nvSpPr>
            <p:cNvPr id="1255" name="Google Shape;1255;p116"/>
            <p:cNvSpPr/>
            <p:nvPr/>
          </p:nvSpPr>
          <p:spPr>
            <a:xfrm>
              <a:off x="691200" y="3921300"/>
              <a:ext cx="4132156" cy="122219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16"/>
            <p:cNvSpPr/>
            <p:nvPr/>
          </p:nvSpPr>
          <p:spPr>
            <a:xfrm>
              <a:off x="-41325" y="4024975"/>
              <a:ext cx="6465842"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16"/>
            <p:cNvSpPr/>
            <p:nvPr/>
          </p:nvSpPr>
          <p:spPr>
            <a:xfrm>
              <a:off x="4026175" y="3921300"/>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8" name="Google Shape;1258;p1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9" name="Shape 1259"/>
        <p:cNvGrpSpPr/>
        <p:nvPr/>
      </p:nvGrpSpPr>
      <p:grpSpPr>
        <a:xfrm>
          <a:off x="0" y="0"/>
          <a:ext cx="0" cy="0"/>
          <a:chOff x="0" y="0"/>
          <a:chExt cx="0" cy="0"/>
        </a:xfrm>
      </p:grpSpPr>
      <p:sp>
        <p:nvSpPr>
          <p:cNvPr id="1260" name="Google Shape;1260;p117"/>
          <p:cNvSpPr txBox="1"/>
          <p:nvPr>
            <p:ph type="title"/>
          </p:nvPr>
        </p:nvSpPr>
        <p:spPr>
          <a:xfrm>
            <a:off x="2413712" y="1803225"/>
            <a:ext cx="4316700" cy="1139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261" name="Google Shape;1261;p117"/>
          <p:cNvSpPr txBox="1"/>
          <p:nvPr>
            <p:ph idx="1" type="subTitle"/>
          </p:nvPr>
        </p:nvSpPr>
        <p:spPr>
          <a:xfrm>
            <a:off x="2413600" y="2790400"/>
            <a:ext cx="4316700" cy="7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5B595B"/>
              </a:buClr>
              <a:buSzPts val="1400"/>
              <a:buFont typeface="Lato"/>
              <a:buChar char="●"/>
              <a:defRPr sz="1600">
                <a:solidFill>
                  <a:schemeClr val="dk1"/>
                </a:solidFill>
              </a:defRPr>
            </a:lvl1pPr>
            <a:lvl2pPr lvl="1" rtl="0" algn="ctr">
              <a:lnSpc>
                <a:spcPct val="100000"/>
              </a:lnSpc>
              <a:spcBef>
                <a:spcPts val="0"/>
              </a:spcBef>
              <a:spcAft>
                <a:spcPts val="0"/>
              </a:spcAft>
              <a:buClr>
                <a:srgbClr val="5B595B"/>
              </a:buClr>
              <a:buSzPts val="1400"/>
              <a:buFont typeface="Lato"/>
              <a:buChar char="○"/>
              <a:defRPr sz="2100"/>
            </a:lvl2pPr>
            <a:lvl3pPr lvl="2" rtl="0" algn="ctr">
              <a:lnSpc>
                <a:spcPct val="100000"/>
              </a:lnSpc>
              <a:spcBef>
                <a:spcPts val="0"/>
              </a:spcBef>
              <a:spcAft>
                <a:spcPts val="0"/>
              </a:spcAft>
              <a:buClr>
                <a:srgbClr val="5B595B"/>
              </a:buClr>
              <a:buSzPts val="1400"/>
              <a:buFont typeface="Lato"/>
              <a:buChar char="■"/>
              <a:defRPr sz="2100"/>
            </a:lvl3pPr>
            <a:lvl4pPr lvl="3" rtl="0" algn="ctr">
              <a:lnSpc>
                <a:spcPct val="100000"/>
              </a:lnSpc>
              <a:spcBef>
                <a:spcPts val="0"/>
              </a:spcBef>
              <a:spcAft>
                <a:spcPts val="0"/>
              </a:spcAft>
              <a:buClr>
                <a:srgbClr val="5B595B"/>
              </a:buClr>
              <a:buSzPts val="1400"/>
              <a:buFont typeface="Lato"/>
              <a:buChar char="●"/>
              <a:defRPr sz="2100"/>
            </a:lvl4pPr>
            <a:lvl5pPr lvl="4" rtl="0" algn="ctr">
              <a:lnSpc>
                <a:spcPct val="100000"/>
              </a:lnSpc>
              <a:spcBef>
                <a:spcPts val="0"/>
              </a:spcBef>
              <a:spcAft>
                <a:spcPts val="0"/>
              </a:spcAft>
              <a:buClr>
                <a:srgbClr val="5B595B"/>
              </a:buClr>
              <a:buSzPts val="1400"/>
              <a:buFont typeface="Lato"/>
              <a:buChar char="○"/>
              <a:defRPr sz="2100"/>
            </a:lvl5pPr>
            <a:lvl6pPr lvl="5" rtl="0" algn="ctr">
              <a:lnSpc>
                <a:spcPct val="100000"/>
              </a:lnSpc>
              <a:spcBef>
                <a:spcPts val="0"/>
              </a:spcBef>
              <a:spcAft>
                <a:spcPts val="0"/>
              </a:spcAft>
              <a:buClr>
                <a:srgbClr val="5B595B"/>
              </a:buClr>
              <a:buSzPts val="1400"/>
              <a:buFont typeface="Lato"/>
              <a:buChar char="■"/>
              <a:defRPr sz="2100"/>
            </a:lvl6pPr>
            <a:lvl7pPr lvl="6" rtl="0" algn="ctr">
              <a:lnSpc>
                <a:spcPct val="100000"/>
              </a:lnSpc>
              <a:spcBef>
                <a:spcPts val="0"/>
              </a:spcBef>
              <a:spcAft>
                <a:spcPts val="0"/>
              </a:spcAft>
              <a:buClr>
                <a:srgbClr val="5B595B"/>
              </a:buClr>
              <a:buSzPts val="1400"/>
              <a:buFont typeface="Lato"/>
              <a:buChar char="●"/>
              <a:defRPr sz="2100"/>
            </a:lvl7pPr>
            <a:lvl8pPr lvl="7" rtl="0" algn="ctr">
              <a:lnSpc>
                <a:spcPct val="100000"/>
              </a:lnSpc>
              <a:spcBef>
                <a:spcPts val="0"/>
              </a:spcBef>
              <a:spcAft>
                <a:spcPts val="0"/>
              </a:spcAft>
              <a:buClr>
                <a:srgbClr val="5B595B"/>
              </a:buClr>
              <a:buSzPts val="1400"/>
              <a:buFont typeface="Lato"/>
              <a:buChar char="○"/>
              <a:defRPr sz="2100"/>
            </a:lvl8pPr>
            <a:lvl9pPr lvl="8" rtl="0" algn="ctr">
              <a:lnSpc>
                <a:spcPct val="100000"/>
              </a:lnSpc>
              <a:spcBef>
                <a:spcPts val="0"/>
              </a:spcBef>
              <a:spcAft>
                <a:spcPts val="0"/>
              </a:spcAft>
              <a:buClr>
                <a:srgbClr val="5B595B"/>
              </a:buClr>
              <a:buSzPts val="1400"/>
              <a:buFont typeface="Lato"/>
              <a:buChar char="■"/>
              <a:defRPr sz="2100"/>
            </a:lvl9pPr>
          </a:lstStyle>
          <a:p/>
        </p:txBody>
      </p:sp>
      <p:sp>
        <p:nvSpPr>
          <p:cNvPr id="1262" name="Google Shape;1262;p117"/>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3" name="Google Shape;1263;p117"/>
          <p:cNvGrpSpPr/>
          <p:nvPr/>
        </p:nvGrpSpPr>
        <p:grpSpPr>
          <a:xfrm>
            <a:off x="5408750" y="3536800"/>
            <a:ext cx="3793461" cy="1644981"/>
            <a:chOff x="5408750" y="3536800"/>
            <a:chExt cx="3793461" cy="1644981"/>
          </a:xfrm>
        </p:grpSpPr>
        <p:sp>
          <p:nvSpPr>
            <p:cNvPr id="1264" name="Google Shape;1264;p117"/>
            <p:cNvSpPr/>
            <p:nvPr/>
          </p:nvSpPr>
          <p:spPr>
            <a:xfrm flipH="1">
              <a:off x="5408750" y="402497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7"/>
            <p:cNvSpPr/>
            <p:nvPr/>
          </p:nvSpPr>
          <p:spPr>
            <a:xfrm>
              <a:off x="7307450" y="3536800"/>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6" name="Google Shape;1266;p117"/>
          <p:cNvSpPr/>
          <p:nvPr/>
        </p:nvSpPr>
        <p:spPr>
          <a:xfrm rot="-5400000">
            <a:off x="8276347" y="3"/>
            <a:ext cx="867655" cy="86767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8" name="Shape 1268"/>
        <p:cNvGrpSpPr/>
        <p:nvPr/>
      </p:nvGrpSpPr>
      <p:grpSpPr>
        <a:xfrm>
          <a:off x="0" y="0"/>
          <a:ext cx="0" cy="0"/>
          <a:chOff x="0" y="0"/>
          <a:chExt cx="0" cy="0"/>
        </a:xfrm>
      </p:grpSpPr>
      <p:sp>
        <p:nvSpPr>
          <p:cNvPr id="1269" name="Google Shape;1269;p118"/>
          <p:cNvSpPr txBox="1"/>
          <p:nvPr>
            <p:ph type="title"/>
          </p:nvPr>
        </p:nvSpPr>
        <p:spPr>
          <a:xfrm>
            <a:off x="720000" y="616200"/>
            <a:ext cx="3852000" cy="9312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0" name="Google Shape;1270;p118"/>
          <p:cNvSpPr/>
          <p:nvPr/>
        </p:nvSpPr>
        <p:spPr>
          <a:xfrm rot="5400000">
            <a:off x="-6571" y="4118375"/>
            <a:ext cx="1034819" cy="103481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8"/>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18"/>
          <p:cNvSpPr/>
          <p:nvPr/>
        </p:nvSpPr>
        <p:spPr>
          <a:xfrm>
            <a:off x="8104496" y="372579"/>
            <a:ext cx="639000" cy="63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4" name="Shape 1274"/>
        <p:cNvGrpSpPr/>
        <p:nvPr/>
      </p:nvGrpSpPr>
      <p:grpSpPr>
        <a:xfrm>
          <a:off x="0" y="0"/>
          <a:ext cx="0" cy="0"/>
          <a:chOff x="0" y="0"/>
          <a:chExt cx="0" cy="0"/>
        </a:xfrm>
      </p:grpSpPr>
      <p:sp>
        <p:nvSpPr>
          <p:cNvPr id="1275" name="Google Shape;1275;p119"/>
          <p:cNvSpPr txBox="1"/>
          <p:nvPr>
            <p:ph hasCustomPrompt="1" type="title"/>
          </p:nvPr>
        </p:nvSpPr>
        <p:spPr>
          <a:xfrm>
            <a:off x="1519799" y="1622625"/>
            <a:ext cx="6104400" cy="115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6" name="Google Shape;1276;p119"/>
          <p:cNvSpPr txBox="1"/>
          <p:nvPr>
            <p:ph idx="1" type="subTitle"/>
          </p:nvPr>
        </p:nvSpPr>
        <p:spPr>
          <a:xfrm>
            <a:off x="1519801" y="2671825"/>
            <a:ext cx="6104400" cy="37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7" name="Google Shape;1277;p119"/>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9"/>
          <p:cNvSpPr/>
          <p:nvPr/>
        </p:nvSpPr>
        <p:spPr>
          <a:xfrm rot="10800000">
            <a:off x="-76192"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19"/>
          <p:cNvSpPr/>
          <p:nvPr/>
        </p:nvSpPr>
        <p:spPr>
          <a:xfrm rot="-5400000">
            <a:off x="3173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19"/>
          <p:cNvSpPr/>
          <p:nvPr/>
        </p:nvSpPr>
        <p:spPr>
          <a:xfrm rot="-5400000">
            <a:off x="2594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19"/>
          <p:cNvSpPr/>
          <p:nvPr/>
        </p:nvSpPr>
        <p:spPr>
          <a:xfrm rot="5400000">
            <a:off x="7605931" y="6471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19"/>
          <p:cNvSpPr/>
          <p:nvPr/>
        </p:nvSpPr>
        <p:spPr>
          <a:xfrm rot="5400000">
            <a:off x="8262809" y="866165"/>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3" name="Google Shape;1283;p119"/>
          <p:cNvGrpSpPr/>
          <p:nvPr/>
        </p:nvGrpSpPr>
        <p:grpSpPr>
          <a:xfrm flipH="1">
            <a:off x="22" y="3901584"/>
            <a:ext cx="4454963" cy="1241894"/>
            <a:chOff x="4345977" y="3805975"/>
            <a:chExt cx="4798022" cy="1337528"/>
          </a:xfrm>
        </p:grpSpPr>
        <p:sp>
          <p:nvSpPr>
            <p:cNvPr id="1284" name="Google Shape;1284;p119"/>
            <p:cNvSpPr/>
            <p:nvPr/>
          </p:nvSpPr>
          <p:spPr>
            <a:xfrm rot="-5400000">
              <a:off x="6117181" y="3805975"/>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19"/>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19"/>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7" name="Google Shape;1287;p1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88" name="Shape 1288"/>
        <p:cNvGrpSpPr/>
        <p:nvPr/>
      </p:nvGrpSpPr>
      <p:grpSpPr>
        <a:xfrm>
          <a:off x="0" y="0"/>
          <a:ext cx="0" cy="0"/>
          <a:chOff x="0" y="0"/>
          <a:chExt cx="0" cy="0"/>
        </a:xfrm>
      </p:grpSpPr>
      <p:sp>
        <p:nvSpPr>
          <p:cNvPr id="1289" name="Google Shape;1289;p1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290" name="Shape 1290"/>
        <p:cNvGrpSpPr/>
        <p:nvPr/>
      </p:nvGrpSpPr>
      <p:grpSpPr>
        <a:xfrm>
          <a:off x="0" y="0"/>
          <a:ext cx="0" cy="0"/>
          <a:chOff x="0" y="0"/>
          <a:chExt cx="0" cy="0"/>
        </a:xfrm>
      </p:grpSpPr>
      <p:sp>
        <p:nvSpPr>
          <p:cNvPr id="1291" name="Google Shape;1291;p121"/>
          <p:cNvSpPr txBox="1"/>
          <p:nvPr>
            <p:ph type="title"/>
          </p:nvPr>
        </p:nvSpPr>
        <p:spPr>
          <a:xfrm>
            <a:off x="1949100" y="540000"/>
            <a:ext cx="52458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1292" name="Google Shape;1292;p121"/>
          <p:cNvSpPr txBox="1"/>
          <p:nvPr>
            <p:ph idx="1" type="subTitle"/>
          </p:nvPr>
        </p:nvSpPr>
        <p:spPr>
          <a:xfrm>
            <a:off x="2138151" y="2059652"/>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3" name="Google Shape;1293;p121"/>
          <p:cNvSpPr txBox="1"/>
          <p:nvPr>
            <p:ph hasCustomPrompt="1" idx="2" type="title"/>
          </p:nvPr>
        </p:nvSpPr>
        <p:spPr>
          <a:xfrm>
            <a:off x="1139750" y="1652427"/>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294" name="Google Shape;1294;p121"/>
          <p:cNvSpPr txBox="1"/>
          <p:nvPr>
            <p:ph idx="3" type="subTitle"/>
          </p:nvPr>
        </p:nvSpPr>
        <p:spPr>
          <a:xfrm>
            <a:off x="5917798" y="2059661"/>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5" name="Google Shape;1295;p121"/>
          <p:cNvSpPr txBox="1"/>
          <p:nvPr>
            <p:ph hasCustomPrompt="1" idx="4" type="title"/>
          </p:nvPr>
        </p:nvSpPr>
        <p:spPr>
          <a:xfrm>
            <a:off x="4919375" y="1652326"/>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296" name="Google Shape;1296;p121"/>
          <p:cNvSpPr txBox="1"/>
          <p:nvPr>
            <p:ph idx="5" type="subTitle"/>
          </p:nvPr>
        </p:nvSpPr>
        <p:spPr>
          <a:xfrm>
            <a:off x="2138151" y="3575486"/>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7" name="Google Shape;1297;p121"/>
          <p:cNvSpPr txBox="1"/>
          <p:nvPr>
            <p:ph hasCustomPrompt="1" idx="6" type="title"/>
          </p:nvPr>
        </p:nvSpPr>
        <p:spPr>
          <a:xfrm>
            <a:off x="1139750" y="3168103"/>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298" name="Google Shape;1298;p121"/>
          <p:cNvSpPr txBox="1"/>
          <p:nvPr>
            <p:ph idx="7" type="subTitle"/>
          </p:nvPr>
        </p:nvSpPr>
        <p:spPr>
          <a:xfrm>
            <a:off x="5917798" y="3575488"/>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9" name="Google Shape;1299;p121"/>
          <p:cNvSpPr txBox="1"/>
          <p:nvPr>
            <p:ph hasCustomPrompt="1" idx="8" type="title"/>
          </p:nvPr>
        </p:nvSpPr>
        <p:spPr>
          <a:xfrm>
            <a:off x="4919378" y="3168145"/>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300" name="Google Shape;1300;p121"/>
          <p:cNvSpPr txBox="1"/>
          <p:nvPr>
            <p:ph idx="9" type="subTitle"/>
          </p:nvPr>
        </p:nvSpPr>
        <p:spPr>
          <a:xfrm>
            <a:off x="2138151"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1" name="Google Shape;1301;p121"/>
          <p:cNvSpPr txBox="1"/>
          <p:nvPr>
            <p:ph idx="13" type="subTitle"/>
          </p:nvPr>
        </p:nvSpPr>
        <p:spPr>
          <a:xfrm>
            <a:off x="5917798"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2" name="Google Shape;1302;p121"/>
          <p:cNvSpPr txBox="1"/>
          <p:nvPr>
            <p:ph idx="14" type="subTitle"/>
          </p:nvPr>
        </p:nvSpPr>
        <p:spPr>
          <a:xfrm>
            <a:off x="2138151"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3" name="Google Shape;1303;p121"/>
          <p:cNvSpPr txBox="1"/>
          <p:nvPr>
            <p:ph idx="15" type="subTitle"/>
          </p:nvPr>
        </p:nvSpPr>
        <p:spPr>
          <a:xfrm>
            <a:off x="5917798"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4" name="Google Shape;1304;p121"/>
          <p:cNvSpPr/>
          <p:nvPr/>
        </p:nvSpPr>
        <p:spPr>
          <a:xfrm rot="5400000">
            <a:off x="-6585" y="4309125"/>
            <a:ext cx="844084" cy="84408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21"/>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spTree>
      <p:nvGrpSpPr>
        <p:cNvPr id="1307" name="Shape 1307"/>
        <p:cNvGrpSpPr/>
        <p:nvPr/>
      </p:nvGrpSpPr>
      <p:grpSpPr>
        <a:xfrm>
          <a:off x="0" y="0"/>
          <a:ext cx="0" cy="0"/>
          <a:chOff x="0" y="0"/>
          <a:chExt cx="0" cy="0"/>
        </a:xfrm>
      </p:grpSpPr>
      <p:sp>
        <p:nvSpPr>
          <p:cNvPr id="1308" name="Google Shape;1308;p122"/>
          <p:cNvSpPr txBox="1"/>
          <p:nvPr>
            <p:ph type="title"/>
          </p:nvPr>
        </p:nvSpPr>
        <p:spPr>
          <a:xfrm>
            <a:off x="720000" y="3330362"/>
            <a:ext cx="5158800" cy="3981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1309" name="Google Shape;1309;p122"/>
          <p:cNvSpPr txBox="1"/>
          <p:nvPr>
            <p:ph idx="1" type="subTitle"/>
          </p:nvPr>
        </p:nvSpPr>
        <p:spPr>
          <a:xfrm>
            <a:off x="720000" y="1415025"/>
            <a:ext cx="5158800" cy="194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0" name="Google Shape;1310;p122"/>
          <p:cNvSpPr/>
          <p:nvPr/>
        </p:nvSpPr>
        <p:spPr>
          <a:xfrm>
            <a:off x="4795500" y="4732315"/>
            <a:ext cx="2668607" cy="51485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22"/>
          <p:cNvSpPr/>
          <p:nvPr/>
        </p:nvSpPr>
        <p:spPr>
          <a:xfrm>
            <a:off x="6380900" y="4341834"/>
            <a:ext cx="3060868" cy="905338"/>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2" name="Google Shape;1312;p122"/>
          <p:cNvGrpSpPr/>
          <p:nvPr/>
        </p:nvGrpSpPr>
        <p:grpSpPr>
          <a:xfrm>
            <a:off x="809015" y="-2"/>
            <a:ext cx="3471183" cy="571125"/>
            <a:chOff x="400240" y="-2"/>
            <a:chExt cx="3471183" cy="571125"/>
          </a:xfrm>
        </p:grpSpPr>
        <p:sp>
          <p:nvSpPr>
            <p:cNvPr id="1313" name="Google Shape;1313;p122"/>
            <p:cNvSpPr/>
            <p:nvPr/>
          </p:nvSpPr>
          <p:spPr>
            <a:xfrm flipH="1" rot="10800000">
              <a:off x="400240" y="375"/>
              <a:ext cx="3471183" cy="570748"/>
            </a:xfrm>
            <a:custGeom>
              <a:rect b="b" l="l" r="r" t="t"/>
              <a:pathLst>
                <a:path extrusionOk="0" h="2679" w="16293">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22"/>
            <p:cNvSpPr/>
            <p:nvPr/>
          </p:nvSpPr>
          <p:spPr>
            <a:xfrm flipH="1" rot="10800000">
              <a:off x="400240" y="-2"/>
              <a:ext cx="1770425" cy="345133"/>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5" name="Google Shape;1315;p122"/>
          <p:cNvSpPr/>
          <p:nvPr/>
        </p:nvSpPr>
        <p:spPr>
          <a:xfrm rot="-5400000">
            <a:off x="77555" y="96572"/>
            <a:ext cx="641857" cy="643030"/>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_2_1_1_2">
    <p:spTree>
      <p:nvGrpSpPr>
        <p:cNvPr id="1317" name="Shape 1317"/>
        <p:cNvGrpSpPr/>
        <p:nvPr/>
      </p:nvGrpSpPr>
      <p:grpSpPr>
        <a:xfrm>
          <a:off x="0" y="0"/>
          <a:ext cx="0" cy="0"/>
          <a:chOff x="0" y="0"/>
          <a:chExt cx="0" cy="0"/>
        </a:xfrm>
      </p:grpSpPr>
      <p:sp>
        <p:nvSpPr>
          <p:cNvPr id="1318" name="Google Shape;1318;p123"/>
          <p:cNvSpPr txBox="1"/>
          <p:nvPr>
            <p:ph type="title"/>
          </p:nvPr>
        </p:nvSpPr>
        <p:spPr>
          <a:xfrm>
            <a:off x="713100" y="2668250"/>
            <a:ext cx="3948900" cy="829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19" name="Google Shape;1319;p123"/>
          <p:cNvSpPr txBox="1"/>
          <p:nvPr>
            <p:ph hasCustomPrompt="1" idx="2" type="title"/>
          </p:nvPr>
        </p:nvSpPr>
        <p:spPr>
          <a:xfrm>
            <a:off x="3249900" y="1392826"/>
            <a:ext cx="1322100" cy="1104000"/>
          </a:xfrm>
          <a:prstGeom prst="rect">
            <a:avLst/>
          </a:prstGeom>
          <a:solidFill>
            <a:schemeClr val="accent5"/>
          </a:solidFill>
        </p:spPr>
        <p:txBody>
          <a:bodyPr anchorCtr="0" anchor="t"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320" name="Google Shape;1320;p123"/>
          <p:cNvSpPr txBox="1"/>
          <p:nvPr>
            <p:ph idx="1" type="subTitle"/>
          </p:nvPr>
        </p:nvSpPr>
        <p:spPr>
          <a:xfrm>
            <a:off x="713100" y="3407399"/>
            <a:ext cx="3948900" cy="325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1" name="Google Shape;1321;p123"/>
          <p:cNvSpPr/>
          <p:nvPr/>
        </p:nvSpPr>
        <p:spPr>
          <a:xfrm flipH="1" rot="5400000">
            <a:off x="802045" y="-7"/>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23"/>
          <p:cNvSpPr/>
          <p:nvPr/>
        </p:nvSpPr>
        <p:spPr>
          <a:xfrm flipH="1">
            <a:off x="6" y="21"/>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23"/>
          <p:cNvSpPr/>
          <p:nvPr/>
        </p:nvSpPr>
        <p:spPr>
          <a:xfrm flipH="1">
            <a:off x="-5" y="9"/>
            <a:ext cx="707030" cy="1378304"/>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23"/>
          <p:cNvSpPr/>
          <p:nvPr/>
        </p:nvSpPr>
        <p:spPr>
          <a:xfrm>
            <a:off x="-41352" y="4316897"/>
            <a:ext cx="3093470" cy="8628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5" name="Google Shape;1325;p123"/>
          <p:cNvGrpSpPr/>
          <p:nvPr/>
        </p:nvGrpSpPr>
        <p:grpSpPr>
          <a:xfrm>
            <a:off x="4913103" y="3964078"/>
            <a:ext cx="4230896" cy="1179432"/>
            <a:chOff x="4345977" y="3805975"/>
            <a:chExt cx="4798022" cy="1337528"/>
          </a:xfrm>
        </p:grpSpPr>
        <p:sp>
          <p:nvSpPr>
            <p:cNvPr id="1326" name="Google Shape;1326;p123"/>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23"/>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23"/>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9" name="Google Shape;1329;p1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_2_1_1_1_2">
    <p:spTree>
      <p:nvGrpSpPr>
        <p:cNvPr id="1330" name="Shape 1330"/>
        <p:cNvGrpSpPr/>
        <p:nvPr/>
      </p:nvGrpSpPr>
      <p:grpSpPr>
        <a:xfrm>
          <a:off x="0" y="0"/>
          <a:ext cx="0" cy="0"/>
          <a:chOff x="0" y="0"/>
          <a:chExt cx="0" cy="0"/>
        </a:xfrm>
      </p:grpSpPr>
      <p:sp>
        <p:nvSpPr>
          <p:cNvPr id="1331" name="Google Shape;1331;p124"/>
          <p:cNvSpPr txBox="1"/>
          <p:nvPr>
            <p:ph type="title"/>
          </p:nvPr>
        </p:nvSpPr>
        <p:spPr>
          <a:xfrm>
            <a:off x="2400000" y="2496812"/>
            <a:ext cx="4344000" cy="894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32" name="Google Shape;1332;p124"/>
          <p:cNvSpPr txBox="1"/>
          <p:nvPr>
            <p:ph hasCustomPrompt="1" idx="2" type="title"/>
          </p:nvPr>
        </p:nvSpPr>
        <p:spPr>
          <a:xfrm>
            <a:off x="3910950" y="1297275"/>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333" name="Google Shape;1333;p124"/>
          <p:cNvSpPr txBox="1"/>
          <p:nvPr>
            <p:ph idx="1" type="subTitle"/>
          </p:nvPr>
        </p:nvSpPr>
        <p:spPr>
          <a:xfrm>
            <a:off x="2400000" y="3298712"/>
            <a:ext cx="4344000" cy="32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4" name="Google Shape;1334;p124"/>
          <p:cNvSpPr/>
          <p:nvPr/>
        </p:nvSpPr>
        <p:spPr>
          <a:xfrm>
            <a:off x="-61775" y="41355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5" name="Google Shape;1335;p124"/>
          <p:cNvGrpSpPr/>
          <p:nvPr/>
        </p:nvGrpSpPr>
        <p:grpSpPr>
          <a:xfrm>
            <a:off x="8" y="8"/>
            <a:ext cx="692634" cy="1349775"/>
            <a:chOff x="1775008" y="483683"/>
            <a:chExt cx="692634" cy="1349775"/>
          </a:xfrm>
        </p:grpSpPr>
        <p:sp>
          <p:nvSpPr>
            <p:cNvPr id="1336" name="Google Shape;1336;p124"/>
            <p:cNvSpPr/>
            <p:nvPr/>
          </p:nvSpPr>
          <p:spPr>
            <a:xfrm rot="-5400000">
              <a:off x="1775017" y="483683"/>
              <a:ext cx="691200" cy="69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24"/>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8" name="Google Shape;1338;p124"/>
          <p:cNvSpPr/>
          <p:nvPr/>
        </p:nvSpPr>
        <p:spPr>
          <a:xfrm rot="5400000">
            <a:off x="7463338" y="3462828"/>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24"/>
          <p:cNvSpPr/>
          <p:nvPr/>
        </p:nvSpPr>
        <p:spPr>
          <a:xfrm rot="5400000">
            <a:off x="8101334" y="410082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24"/>
          <p:cNvSpPr/>
          <p:nvPr/>
        </p:nvSpPr>
        <p:spPr>
          <a:xfrm rot="5400000">
            <a:off x="7753924" y="-257728"/>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08" name="Shape 108"/>
        <p:cNvGrpSpPr/>
        <p:nvPr/>
      </p:nvGrpSpPr>
      <p:grpSpPr>
        <a:xfrm>
          <a:off x="0" y="0"/>
          <a:ext cx="0" cy="0"/>
          <a:chOff x="0" y="0"/>
          <a:chExt cx="0" cy="0"/>
        </a:xfrm>
      </p:grpSpPr>
      <p:sp>
        <p:nvSpPr>
          <p:cNvPr id="109" name="Google Shape;109;p13"/>
          <p:cNvSpPr txBox="1"/>
          <p:nvPr>
            <p:ph type="title"/>
          </p:nvPr>
        </p:nvSpPr>
        <p:spPr>
          <a:xfrm>
            <a:off x="1949100" y="540000"/>
            <a:ext cx="52458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110" name="Google Shape;110;p13"/>
          <p:cNvSpPr txBox="1"/>
          <p:nvPr>
            <p:ph idx="1" type="subTitle"/>
          </p:nvPr>
        </p:nvSpPr>
        <p:spPr>
          <a:xfrm>
            <a:off x="2138151" y="2059652"/>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 name="Google Shape;111;p13"/>
          <p:cNvSpPr txBox="1"/>
          <p:nvPr>
            <p:ph hasCustomPrompt="1" idx="2" type="title"/>
          </p:nvPr>
        </p:nvSpPr>
        <p:spPr>
          <a:xfrm>
            <a:off x="1139750" y="1652427"/>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12" name="Google Shape;112;p13"/>
          <p:cNvSpPr txBox="1"/>
          <p:nvPr>
            <p:ph idx="3" type="subTitle"/>
          </p:nvPr>
        </p:nvSpPr>
        <p:spPr>
          <a:xfrm>
            <a:off x="5917798" y="2059661"/>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3" name="Google Shape;113;p13"/>
          <p:cNvSpPr txBox="1"/>
          <p:nvPr>
            <p:ph hasCustomPrompt="1" idx="4" type="title"/>
          </p:nvPr>
        </p:nvSpPr>
        <p:spPr>
          <a:xfrm>
            <a:off x="4919375" y="1652326"/>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14" name="Google Shape;114;p13"/>
          <p:cNvSpPr txBox="1"/>
          <p:nvPr>
            <p:ph idx="5" type="subTitle"/>
          </p:nvPr>
        </p:nvSpPr>
        <p:spPr>
          <a:xfrm>
            <a:off x="2138151" y="3575486"/>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5" name="Google Shape;115;p13"/>
          <p:cNvSpPr txBox="1"/>
          <p:nvPr>
            <p:ph hasCustomPrompt="1" idx="6" type="title"/>
          </p:nvPr>
        </p:nvSpPr>
        <p:spPr>
          <a:xfrm>
            <a:off x="1139750" y="3168103"/>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16" name="Google Shape;116;p13"/>
          <p:cNvSpPr txBox="1"/>
          <p:nvPr>
            <p:ph idx="7" type="subTitle"/>
          </p:nvPr>
        </p:nvSpPr>
        <p:spPr>
          <a:xfrm>
            <a:off x="5917798" y="3575488"/>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7" name="Google Shape;117;p13"/>
          <p:cNvSpPr txBox="1"/>
          <p:nvPr>
            <p:ph hasCustomPrompt="1" idx="8" type="title"/>
          </p:nvPr>
        </p:nvSpPr>
        <p:spPr>
          <a:xfrm>
            <a:off x="4919378" y="3168145"/>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18" name="Google Shape;118;p13"/>
          <p:cNvSpPr txBox="1"/>
          <p:nvPr>
            <p:ph idx="9" type="subTitle"/>
          </p:nvPr>
        </p:nvSpPr>
        <p:spPr>
          <a:xfrm>
            <a:off x="2138151"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9" name="Google Shape;119;p13"/>
          <p:cNvSpPr txBox="1"/>
          <p:nvPr>
            <p:ph idx="13" type="subTitle"/>
          </p:nvPr>
        </p:nvSpPr>
        <p:spPr>
          <a:xfrm>
            <a:off x="5917798"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13"/>
          <p:cNvSpPr txBox="1"/>
          <p:nvPr>
            <p:ph idx="14" type="subTitle"/>
          </p:nvPr>
        </p:nvSpPr>
        <p:spPr>
          <a:xfrm>
            <a:off x="2138151"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13"/>
          <p:cNvSpPr txBox="1"/>
          <p:nvPr>
            <p:ph idx="15" type="subTitle"/>
          </p:nvPr>
        </p:nvSpPr>
        <p:spPr>
          <a:xfrm>
            <a:off x="5917798"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3"/>
          <p:cNvSpPr/>
          <p:nvPr/>
        </p:nvSpPr>
        <p:spPr>
          <a:xfrm rot="5400000">
            <a:off x="-6585" y="4309125"/>
            <a:ext cx="844084" cy="84408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342" name="Shape 1342"/>
        <p:cNvGrpSpPr/>
        <p:nvPr/>
      </p:nvGrpSpPr>
      <p:grpSpPr>
        <a:xfrm>
          <a:off x="0" y="0"/>
          <a:ext cx="0" cy="0"/>
          <a:chOff x="0" y="0"/>
          <a:chExt cx="0" cy="0"/>
        </a:xfrm>
      </p:grpSpPr>
      <p:sp>
        <p:nvSpPr>
          <p:cNvPr id="1343" name="Google Shape;1343;p125"/>
          <p:cNvSpPr/>
          <p:nvPr/>
        </p:nvSpPr>
        <p:spPr>
          <a:xfrm>
            <a:off x="8233586" y="4233051"/>
            <a:ext cx="910417" cy="91045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2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5" name="Google Shape;1345;p125"/>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25"/>
          <p:cNvSpPr/>
          <p:nvPr/>
        </p:nvSpPr>
        <p:spPr>
          <a:xfrm>
            <a:off x="8359444"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25"/>
          <p:cNvSpPr/>
          <p:nvPr/>
        </p:nvSpPr>
        <p:spPr>
          <a:xfrm flipH="1">
            <a:off x="6" y="-12"/>
            <a:ext cx="807025" cy="1573247"/>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1349" name="Shape 1349"/>
        <p:cNvGrpSpPr/>
        <p:nvPr/>
      </p:nvGrpSpPr>
      <p:grpSpPr>
        <a:xfrm>
          <a:off x="0" y="0"/>
          <a:ext cx="0" cy="0"/>
          <a:chOff x="0" y="0"/>
          <a:chExt cx="0" cy="0"/>
        </a:xfrm>
      </p:grpSpPr>
      <p:sp>
        <p:nvSpPr>
          <p:cNvPr id="1350" name="Google Shape;1350;p12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51" name="Google Shape;1351;p126"/>
          <p:cNvSpPr/>
          <p:nvPr/>
        </p:nvSpPr>
        <p:spPr>
          <a:xfrm rot="10800000">
            <a:off x="7854407" y="4498617"/>
            <a:ext cx="1289591" cy="64488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26"/>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26"/>
          <p:cNvSpPr/>
          <p:nvPr/>
        </p:nvSpPr>
        <p:spPr>
          <a:xfrm flipH="1" rot="-5400000">
            <a:off x="7770231" y="706276"/>
            <a:ext cx="2196753" cy="66990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26"/>
          <p:cNvSpPr/>
          <p:nvPr/>
        </p:nvSpPr>
        <p:spPr>
          <a:xfrm flipH="1" rot="5400000">
            <a:off x="-904249" y="433066"/>
            <a:ext cx="2337737" cy="69145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
    <p:spTree>
      <p:nvGrpSpPr>
        <p:cNvPr id="1356" name="Shape 1356"/>
        <p:cNvGrpSpPr/>
        <p:nvPr/>
      </p:nvGrpSpPr>
      <p:grpSpPr>
        <a:xfrm>
          <a:off x="0" y="0"/>
          <a:ext cx="0" cy="0"/>
          <a:chOff x="0" y="0"/>
          <a:chExt cx="0" cy="0"/>
        </a:xfrm>
      </p:grpSpPr>
      <p:sp>
        <p:nvSpPr>
          <p:cNvPr id="1357" name="Google Shape;1357;p127"/>
          <p:cNvSpPr txBox="1"/>
          <p:nvPr>
            <p:ph type="title"/>
          </p:nvPr>
        </p:nvSpPr>
        <p:spPr>
          <a:xfrm>
            <a:off x="1285450" y="1619100"/>
            <a:ext cx="2451900" cy="966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358" name="Google Shape;1358;p127"/>
          <p:cNvSpPr txBox="1"/>
          <p:nvPr>
            <p:ph idx="1" type="subTitle"/>
          </p:nvPr>
        </p:nvSpPr>
        <p:spPr>
          <a:xfrm>
            <a:off x="1285450" y="2557488"/>
            <a:ext cx="2451900" cy="966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359" name="Google Shape;1359;p127"/>
          <p:cNvSpPr/>
          <p:nvPr/>
        </p:nvSpPr>
        <p:spPr>
          <a:xfrm rot="-5400000">
            <a:off x="-518760" y="7402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27"/>
          <p:cNvSpPr/>
          <p:nvPr/>
        </p:nvSpPr>
        <p:spPr>
          <a:xfrm rot="-5400000">
            <a:off x="-299856" y="959286"/>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27"/>
          <p:cNvSpPr/>
          <p:nvPr/>
        </p:nvSpPr>
        <p:spPr>
          <a:xfrm>
            <a:off x="454600" y="4280525"/>
            <a:ext cx="582900" cy="58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27"/>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27"/>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27"/>
          <p:cNvSpPr/>
          <p:nvPr/>
        </p:nvSpPr>
        <p:spPr>
          <a:xfrm>
            <a:off x="8067300" y="183300"/>
            <a:ext cx="713400" cy="713400"/>
          </a:xfrm>
          <a:prstGeom prst="donut">
            <a:avLst>
              <a:gd fmla="val 25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
    <p:spTree>
      <p:nvGrpSpPr>
        <p:cNvPr id="1366" name="Shape 1366"/>
        <p:cNvGrpSpPr/>
        <p:nvPr/>
      </p:nvGrpSpPr>
      <p:grpSpPr>
        <a:xfrm>
          <a:off x="0" y="0"/>
          <a:ext cx="0" cy="0"/>
          <a:chOff x="0" y="0"/>
          <a:chExt cx="0" cy="0"/>
        </a:xfrm>
      </p:grpSpPr>
      <p:sp>
        <p:nvSpPr>
          <p:cNvPr id="1367" name="Google Shape;1367;p128"/>
          <p:cNvSpPr txBox="1"/>
          <p:nvPr>
            <p:ph type="title"/>
          </p:nvPr>
        </p:nvSpPr>
        <p:spPr>
          <a:xfrm>
            <a:off x="1379175" y="1792525"/>
            <a:ext cx="2651100" cy="628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368" name="Google Shape;1368;p128"/>
          <p:cNvSpPr txBox="1"/>
          <p:nvPr>
            <p:ph idx="1" type="subTitle"/>
          </p:nvPr>
        </p:nvSpPr>
        <p:spPr>
          <a:xfrm>
            <a:off x="1379075" y="2395875"/>
            <a:ext cx="2651100" cy="996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369" name="Google Shape;1369;p128"/>
          <p:cNvSpPr/>
          <p:nvPr/>
        </p:nvSpPr>
        <p:spPr>
          <a:xfrm flipH="1">
            <a:off x="0" y="1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28"/>
          <p:cNvSpPr/>
          <p:nvPr/>
        </p:nvSpPr>
        <p:spPr>
          <a:xfrm flipH="1">
            <a:off x="-10" y="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1" name="Google Shape;1371;p128"/>
          <p:cNvGrpSpPr/>
          <p:nvPr/>
        </p:nvGrpSpPr>
        <p:grpSpPr>
          <a:xfrm>
            <a:off x="8232129" y="-3"/>
            <a:ext cx="911853" cy="1821838"/>
            <a:chOff x="8451358" y="8"/>
            <a:chExt cx="692634" cy="1383850"/>
          </a:xfrm>
        </p:grpSpPr>
        <p:sp>
          <p:nvSpPr>
            <p:cNvPr id="1372" name="Google Shape;1372;p128"/>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28"/>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4" name="Google Shape;1374;p128"/>
          <p:cNvSpPr/>
          <p:nvPr/>
        </p:nvSpPr>
        <p:spPr>
          <a:xfrm flipH="1">
            <a:off x="-5" y="3785078"/>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28"/>
          <p:cNvSpPr/>
          <p:nvPr/>
        </p:nvSpPr>
        <p:spPr>
          <a:xfrm flipH="1" rot="-5400000">
            <a:off x="393538" y="346283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28"/>
          <p:cNvSpPr/>
          <p:nvPr/>
        </p:nvSpPr>
        <p:spPr>
          <a:xfrm flipH="1" rot="-5400000">
            <a:off x="335639" y="4100829"/>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_1">
    <p:spTree>
      <p:nvGrpSpPr>
        <p:cNvPr id="1378" name="Shape 1378"/>
        <p:cNvGrpSpPr/>
        <p:nvPr/>
      </p:nvGrpSpPr>
      <p:grpSpPr>
        <a:xfrm>
          <a:off x="0" y="0"/>
          <a:ext cx="0" cy="0"/>
          <a:chOff x="0" y="0"/>
          <a:chExt cx="0" cy="0"/>
        </a:xfrm>
      </p:grpSpPr>
      <p:sp>
        <p:nvSpPr>
          <p:cNvPr id="1379" name="Google Shape;1379;p129"/>
          <p:cNvSpPr txBox="1"/>
          <p:nvPr>
            <p:ph type="title"/>
          </p:nvPr>
        </p:nvSpPr>
        <p:spPr>
          <a:xfrm>
            <a:off x="5349100" y="1821800"/>
            <a:ext cx="2500800" cy="608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1380" name="Google Shape;1380;p129"/>
          <p:cNvSpPr txBox="1"/>
          <p:nvPr>
            <p:ph idx="1" type="subTitle"/>
          </p:nvPr>
        </p:nvSpPr>
        <p:spPr>
          <a:xfrm>
            <a:off x="5349100" y="2393738"/>
            <a:ext cx="2500800" cy="95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381" name="Google Shape;1381;p129"/>
          <p:cNvSpPr/>
          <p:nvPr/>
        </p:nvSpPr>
        <p:spPr>
          <a:xfrm rot="10800000">
            <a:off x="8"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29"/>
          <p:cNvSpPr/>
          <p:nvPr/>
        </p:nvSpPr>
        <p:spPr>
          <a:xfrm rot="-5400000">
            <a:off x="3935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29"/>
          <p:cNvSpPr/>
          <p:nvPr/>
        </p:nvSpPr>
        <p:spPr>
          <a:xfrm rot="-5400000">
            <a:off x="3356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4" name="Google Shape;1384;p129"/>
          <p:cNvGrpSpPr/>
          <p:nvPr/>
        </p:nvGrpSpPr>
        <p:grpSpPr>
          <a:xfrm>
            <a:off x="4913103" y="3963878"/>
            <a:ext cx="4230896" cy="1179432"/>
            <a:chOff x="4345977" y="3805975"/>
            <a:chExt cx="4798022" cy="1337528"/>
          </a:xfrm>
        </p:grpSpPr>
        <p:sp>
          <p:nvSpPr>
            <p:cNvPr id="1385" name="Google Shape;1385;p129"/>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29"/>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29"/>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8" name="Google Shape;1388;p1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2">
    <p:spTree>
      <p:nvGrpSpPr>
        <p:cNvPr id="1389" name="Shape 1389"/>
        <p:cNvGrpSpPr/>
        <p:nvPr/>
      </p:nvGrpSpPr>
      <p:grpSpPr>
        <a:xfrm>
          <a:off x="0" y="0"/>
          <a:ext cx="0" cy="0"/>
          <a:chOff x="0" y="0"/>
          <a:chExt cx="0" cy="0"/>
        </a:xfrm>
      </p:grpSpPr>
      <p:sp>
        <p:nvSpPr>
          <p:cNvPr id="1390" name="Google Shape;1390;p130"/>
          <p:cNvSpPr txBox="1"/>
          <p:nvPr>
            <p:ph type="title"/>
          </p:nvPr>
        </p:nvSpPr>
        <p:spPr>
          <a:xfrm>
            <a:off x="973725" y="1106475"/>
            <a:ext cx="3038400" cy="1875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91" name="Google Shape;1391;p130"/>
          <p:cNvSpPr txBox="1"/>
          <p:nvPr>
            <p:ph idx="1" type="subTitle"/>
          </p:nvPr>
        </p:nvSpPr>
        <p:spPr>
          <a:xfrm>
            <a:off x="973749" y="2939625"/>
            <a:ext cx="3038400" cy="100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92" name="Google Shape;1392;p130"/>
          <p:cNvSpPr/>
          <p:nvPr>
            <p:ph idx="2" type="pic"/>
          </p:nvPr>
        </p:nvSpPr>
        <p:spPr>
          <a:xfrm>
            <a:off x="4655875" y="963900"/>
            <a:ext cx="3120300" cy="3120300"/>
          </a:xfrm>
          <a:prstGeom prst="ellipse">
            <a:avLst/>
          </a:prstGeom>
          <a:noFill/>
          <a:ln>
            <a:noFill/>
          </a:ln>
        </p:spPr>
      </p:sp>
      <p:sp>
        <p:nvSpPr>
          <p:cNvPr id="1393" name="Google Shape;1393;p130"/>
          <p:cNvSpPr/>
          <p:nvPr/>
        </p:nvSpPr>
        <p:spPr>
          <a:xfrm flipH="1">
            <a:off x="6081916" y="4230249"/>
            <a:ext cx="3120286" cy="951525"/>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30"/>
          <p:cNvSpPr/>
          <p:nvPr/>
        </p:nvSpPr>
        <p:spPr>
          <a:xfrm rot="5400000">
            <a:off x="28"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
    <p:spTree>
      <p:nvGrpSpPr>
        <p:cNvPr id="1396" name="Shape 1396"/>
        <p:cNvGrpSpPr/>
        <p:nvPr/>
      </p:nvGrpSpPr>
      <p:grpSpPr>
        <a:xfrm>
          <a:off x="0" y="0"/>
          <a:ext cx="0" cy="0"/>
          <a:chOff x="0" y="0"/>
          <a:chExt cx="0" cy="0"/>
        </a:xfrm>
      </p:grpSpPr>
      <p:sp>
        <p:nvSpPr>
          <p:cNvPr id="1397" name="Google Shape;1397;p131"/>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8" name="Google Shape;1398;p131"/>
          <p:cNvSpPr txBox="1"/>
          <p:nvPr>
            <p:ph idx="1" type="body"/>
          </p:nvPr>
        </p:nvSpPr>
        <p:spPr>
          <a:xfrm>
            <a:off x="720000" y="1152475"/>
            <a:ext cx="7704000" cy="6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Font typeface="Livvic"/>
              <a:buChar char="●"/>
              <a:defRPr>
                <a:solidFill>
                  <a:schemeClr val="dk1"/>
                </a:solidFill>
              </a:defRPr>
            </a:lvl1pPr>
            <a:lvl2pPr indent="-317500" lvl="1" marL="914400" rtl="0">
              <a:lnSpc>
                <a:spcPct val="100000"/>
              </a:lnSpc>
              <a:spcBef>
                <a:spcPts val="0"/>
              </a:spcBef>
              <a:spcAft>
                <a:spcPts val="0"/>
              </a:spcAft>
              <a:buClr>
                <a:srgbClr val="434343"/>
              </a:buClr>
              <a:buSzPts val="1400"/>
              <a:buFont typeface="Roboto Condensed Light"/>
              <a:buChar char="○"/>
              <a:defRPr/>
            </a:lvl2pPr>
            <a:lvl3pPr indent="-317500" lvl="2" marL="1371600" rtl="0">
              <a:lnSpc>
                <a:spcPct val="100000"/>
              </a:lnSpc>
              <a:spcBef>
                <a:spcPts val="0"/>
              </a:spcBef>
              <a:spcAft>
                <a:spcPts val="0"/>
              </a:spcAft>
              <a:buClr>
                <a:srgbClr val="434343"/>
              </a:buClr>
              <a:buSzPts val="1400"/>
              <a:buFont typeface="Roboto Condensed Light"/>
              <a:buChar char="■"/>
              <a:defRPr/>
            </a:lvl3pPr>
            <a:lvl4pPr indent="-317500" lvl="3" marL="1828800" rtl="0">
              <a:lnSpc>
                <a:spcPct val="100000"/>
              </a:lnSpc>
              <a:spcBef>
                <a:spcPts val="0"/>
              </a:spcBef>
              <a:spcAft>
                <a:spcPts val="0"/>
              </a:spcAft>
              <a:buClr>
                <a:srgbClr val="434343"/>
              </a:buClr>
              <a:buSzPts val="1400"/>
              <a:buFont typeface="Roboto Condensed Light"/>
              <a:buChar char="●"/>
              <a:defRPr/>
            </a:lvl4pPr>
            <a:lvl5pPr indent="-317500" lvl="4" marL="2286000" rtl="0">
              <a:lnSpc>
                <a:spcPct val="100000"/>
              </a:lnSpc>
              <a:spcBef>
                <a:spcPts val="0"/>
              </a:spcBef>
              <a:spcAft>
                <a:spcPts val="0"/>
              </a:spcAft>
              <a:buClr>
                <a:srgbClr val="434343"/>
              </a:buClr>
              <a:buSzPts val="1400"/>
              <a:buFont typeface="Roboto Condensed Light"/>
              <a:buChar char="○"/>
              <a:defRPr/>
            </a:lvl5pPr>
            <a:lvl6pPr indent="-317500" lvl="5" marL="2743200" rtl="0">
              <a:lnSpc>
                <a:spcPct val="100000"/>
              </a:lnSpc>
              <a:spcBef>
                <a:spcPts val="0"/>
              </a:spcBef>
              <a:spcAft>
                <a:spcPts val="0"/>
              </a:spcAft>
              <a:buClr>
                <a:srgbClr val="434343"/>
              </a:buClr>
              <a:buSzPts val="1400"/>
              <a:buFont typeface="Roboto Condensed Light"/>
              <a:buChar char="■"/>
              <a:defRPr/>
            </a:lvl6pPr>
            <a:lvl7pPr indent="-317500" lvl="6" marL="3200400" rtl="0">
              <a:lnSpc>
                <a:spcPct val="100000"/>
              </a:lnSpc>
              <a:spcBef>
                <a:spcPts val="0"/>
              </a:spcBef>
              <a:spcAft>
                <a:spcPts val="0"/>
              </a:spcAft>
              <a:buClr>
                <a:srgbClr val="434343"/>
              </a:buClr>
              <a:buSzPts val="1400"/>
              <a:buFont typeface="Roboto Condensed Light"/>
              <a:buChar char="●"/>
              <a:defRPr/>
            </a:lvl7pPr>
            <a:lvl8pPr indent="-317500" lvl="7" marL="3657600" rtl="0">
              <a:lnSpc>
                <a:spcPct val="100000"/>
              </a:lnSpc>
              <a:spcBef>
                <a:spcPts val="0"/>
              </a:spcBef>
              <a:spcAft>
                <a:spcPts val="0"/>
              </a:spcAft>
              <a:buClr>
                <a:srgbClr val="434343"/>
              </a:buClr>
              <a:buSzPts val="1400"/>
              <a:buFont typeface="Roboto Condensed Light"/>
              <a:buChar char="○"/>
              <a:defRPr/>
            </a:lvl8pPr>
            <a:lvl9pPr indent="-317500" lvl="8" marL="4114800" rtl="0">
              <a:lnSpc>
                <a:spcPct val="100000"/>
              </a:lnSpc>
              <a:spcBef>
                <a:spcPts val="0"/>
              </a:spcBef>
              <a:spcAft>
                <a:spcPts val="0"/>
              </a:spcAft>
              <a:buClr>
                <a:srgbClr val="434343"/>
              </a:buClr>
              <a:buSzPts val="1400"/>
              <a:buFont typeface="Roboto Condensed Light"/>
              <a:buChar char="■"/>
              <a:defRPr/>
            </a:lvl9pPr>
          </a:lstStyle>
          <a:p/>
        </p:txBody>
      </p:sp>
      <p:sp>
        <p:nvSpPr>
          <p:cNvPr id="1399" name="Google Shape;1399;p131"/>
          <p:cNvSpPr/>
          <p:nvPr/>
        </p:nvSpPr>
        <p:spPr>
          <a:xfrm>
            <a:off x="181031" y="4360499"/>
            <a:ext cx="609600" cy="609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31"/>
          <p:cNvSpPr/>
          <p:nvPr/>
        </p:nvSpPr>
        <p:spPr>
          <a:xfrm>
            <a:off x="-48625" y="4660342"/>
            <a:ext cx="2204291" cy="543090"/>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1" name="Google Shape;1401;p131"/>
          <p:cNvGrpSpPr/>
          <p:nvPr/>
        </p:nvGrpSpPr>
        <p:grpSpPr>
          <a:xfrm>
            <a:off x="7955199" y="187354"/>
            <a:ext cx="937595" cy="761227"/>
            <a:chOff x="2699874" y="1037954"/>
            <a:chExt cx="937595" cy="761227"/>
          </a:xfrm>
        </p:grpSpPr>
        <p:sp>
          <p:nvSpPr>
            <p:cNvPr id="1402" name="Google Shape;1402;p131"/>
            <p:cNvSpPr/>
            <p:nvPr/>
          </p:nvSpPr>
          <p:spPr>
            <a:xfrm rot="-5400000">
              <a:off x="2933643" y="804184"/>
              <a:ext cx="470057" cy="937595"/>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31"/>
            <p:cNvSpPr/>
            <p:nvPr/>
          </p:nvSpPr>
          <p:spPr>
            <a:xfrm rot="-5400000">
              <a:off x="2877070" y="1215518"/>
              <a:ext cx="583153" cy="584172"/>
            </a:xfrm>
            <a:custGeom>
              <a:rect b="b" l="l" r="r" t="t"/>
              <a:pathLst>
                <a:path extrusionOk="0" h="9324" w="9307">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4" name="Google Shape;1404;p1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1405" name="Shape 1405"/>
        <p:cNvGrpSpPr/>
        <p:nvPr/>
      </p:nvGrpSpPr>
      <p:grpSpPr>
        <a:xfrm>
          <a:off x="0" y="0"/>
          <a:ext cx="0" cy="0"/>
          <a:chOff x="0" y="0"/>
          <a:chExt cx="0" cy="0"/>
        </a:xfrm>
      </p:grpSpPr>
      <p:sp>
        <p:nvSpPr>
          <p:cNvPr id="1406" name="Google Shape;1406;p13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7" name="Google Shape;1407;p132"/>
          <p:cNvSpPr txBox="1"/>
          <p:nvPr>
            <p:ph idx="1" type="subTitle"/>
          </p:nvPr>
        </p:nvSpPr>
        <p:spPr>
          <a:xfrm>
            <a:off x="1776638"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08" name="Google Shape;1408;p132"/>
          <p:cNvSpPr txBox="1"/>
          <p:nvPr>
            <p:ph idx="2" type="subTitle"/>
          </p:nvPr>
        </p:nvSpPr>
        <p:spPr>
          <a:xfrm>
            <a:off x="4928960"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09" name="Google Shape;1409;p132"/>
          <p:cNvSpPr txBox="1"/>
          <p:nvPr>
            <p:ph idx="3" type="subTitle"/>
          </p:nvPr>
        </p:nvSpPr>
        <p:spPr>
          <a:xfrm>
            <a:off x="1776637"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0" name="Google Shape;1410;p132"/>
          <p:cNvSpPr txBox="1"/>
          <p:nvPr>
            <p:ph idx="4" type="subTitle"/>
          </p:nvPr>
        </p:nvSpPr>
        <p:spPr>
          <a:xfrm>
            <a:off x="4928953"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1" name="Google Shape;1411;p132"/>
          <p:cNvSpPr/>
          <p:nvPr/>
        </p:nvSpPr>
        <p:spPr>
          <a:xfrm flipH="1" rot="5400000">
            <a:off x="-848694" y="777708"/>
            <a:ext cx="2361701" cy="80628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32"/>
          <p:cNvSpPr/>
          <p:nvPr/>
        </p:nvSpPr>
        <p:spPr>
          <a:xfrm flipH="1" rot="5400000">
            <a:off x="-978124" y="907152"/>
            <a:ext cx="2361701" cy="54739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32"/>
          <p:cNvSpPr/>
          <p:nvPr/>
        </p:nvSpPr>
        <p:spPr>
          <a:xfrm rot="5400000">
            <a:off x="8412450" y="8850"/>
            <a:ext cx="740400" cy="72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4" name="Google Shape;1414;p132"/>
          <p:cNvGrpSpPr/>
          <p:nvPr/>
        </p:nvGrpSpPr>
        <p:grpSpPr>
          <a:xfrm>
            <a:off x="7984900" y="2883955"/>
            <a:ext cx="1159102" cy="2259546"/>
            <a:chOff x="7977075" y="2883955"/>
            <a:chExt cx="1159102" cy="2259546"/>
          </a:xfrm>
        </p:grpSpPr>
        <p:sp>
          <p:nvSpPr>
            <p:cNvPr id="1415" name="Google Shape;1415;p132"/>
            <p:cNvSpPr/>
            <p:nvPr/>
          </p:nvSpPr>
          <p:spPr>
            <a:xfrm flipH="1" rot="10800000">
              <a:off x="7977075" y="2883955"/>
              <a:ext cx="1159101" cy="2259545"/>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32"/>
            <p:cNvSpPr/>
            <p:nvPr/>
          </p:nvSpPr>
          <p:spPr>
            <a:xfrm flipH="1" rot="10800000">
              <a:off x="8271825" y="3458523"/>
              <a:ext cx="864351" cy="1684977"/>
            </a:xfrm>
            <a:custGeom>
              <a:rect b="b" l="l" r="r" t="t"/>
              <a:pathLst>
                <a:path extrusionOk="0" h="4316" w="2214">
                  <a:moveTo>
                    <a:pt x="958" y="1"/>
                  </a:moveTo>
                  <a:cubicBezTo>
                    <a:pt x="0" y="1393"/>
                    <a:pt x="899" y="2986"/>
                    <a:pt x="2213" y="4315"/>
                  </a:cubicBezTo>
                  <a:lnTo>
                    <a:pt x="22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7" name="Google Shape;1417;p1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1_1">
    <p:spTree>
      <p:nvGrpSpPr>
        <p:cNvPr id="1418" name="Shape 1418"/>
        <p:cNvGrpSpPr/>
        <p:nvPr/>
      </p:nvGrpSpPr>
      <p:grpSpPr>
        <a:xfrm>
          <a:off x="0" y="0"/>
          <a:ext cx="0" cy="0"/>
          <a:chOff x="0" y="0"/>
          <a:chExt cx="0" cy="0"/>
        </a:xfrm>
      </p:grpSpPr>
      <p:sp>
        <p:nvSpPr>
          <p:cNvPr id="1419" name="Google Shape;1419;p13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0" name="Google Shape;1420;p133"/>
          <p:cNvSpPr txBox="1"/>
          <p:nvPr>
            <p:ph idx="1" type="subTitle"/>
          </p:nvPr>
        </p:nvSpPr>
        <p:spPr>
          <a:xfrm>
            <a:off x="720000"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21" name="Google Shape;1421;p133"/>
          <p:cNvSpPr txBox="1"/>
          <p:nvPr>
            <p:ph idx="2" type="subTitle"/>
          </p:nvPr>
        </p:nvSpPr>
        <p:spPr>
          <a:xfrm>
            <a:off x="4825525"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22" name="Google Shape;1422;p133"/>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3" name="Google Shape;1423;p133"/>
          <p:cNvGrpSpPr/>
          <p:nvPr/>
        </p:nvGrpSpPr>
        <p:grpSpPr>
          <a:xfrm>
            <a:off x="7901304" y="-10"/>
            <a:ext cx="1156807" cy="915965"/>
            <a:chOff x="7812754" y="-10"/>
            <a:chExt cx="1156807" cy="915965"/>
          </a:xfrm>
        </p:grpSpPr>
        <p:sp>
          <p:nvSpPr>
            <p:cNvPr id="1424" name="Google Shape;1424;p133"/>
            <p:cNvSpPr/>
            <p:nvPr/>
          </p:nvSpPr>
          <p:spPr>
            <a:xfrm>
              <a:off x="7812754" y="-10"/>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33"/>
            <p:cNvSpPr/>
            <p:nvPr/>
          </p:nvSpPr>
          <p:spPr>
            <a:xfrm>
              <a:off x="7812754" y="337455"/>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6" name="Google Shape;1426;p133"/>
          <p:cNvSpPr/>
          <p:nvPr/>
        </p:nvSpPr>
        <p:spPr>
          <a:xfrm>
            <a:off x="3631900" y="4603375"/>
            <a:ext cx="3336916" cy="64380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33"/>
          <p:cNvSpPr/>
          <p:nvPr/>
        </p:nvSpPr>
        <p:spPr>
          <a:xfrm>
            <a:off x="5614345" y="4115100"/>
            <a:ext cx="3827405" cy="113207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2">
    <p:spTree>
      <p:nvGrpSpPr>
        <p:cNvPr id="1429" name="Shape 1429"/>
        <p:cNvGrpSpPr/>
        <p:nvPr/>
      </p:nvGrpSpPr>
      <p:grpSpPr>
        <a:xfrm>
          <a:off x="0" y="0"/>
          <a:ext cx="0" cy="0"/>
          <a:chOff x="0" y="0"/>
          <a:chExt cx="0" cy="0"/>
        </a:xfrm>
      </p:grpSpPr>
      <p:sp>
        <p:nvSpPr>
          <p:cNvPr id="1430" name="Google Shape;1430;p13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1" name="Google Shape;1431;p134"/>
          <p:cNvSpPr txBox="1"/>
          <p:nvPr>
            <p:ph idx="1" type="subTitle"/>
          </p:nvPr>
        </p:nvSpPr>
        <p:spPr>
          <a:xfrm>
            <a:off x="1429001"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32" name="Google Shape;1432;p134"/>
          <p:cNvSpPr txBox="1"/>
          <p:nvPr>
            <p:ph idx="2" type="subTitle"/>
          </p:nvPr>
        </p:nvSpPr>
        <p:spPr>
          <a:xfrm>
            <a:off x="5855306"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33" name="Google Shape;1433;p134"/>
          <p:cNvSpPr txBox="1"/>
          <p:nvPr>
            <p:ph idx="3" type="subTitle"/>
          </p:nvPr>
        </p:nvSpPr>
        <p:spPr>
          <a:xfrm>
            <a:off x="3642149"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434" name="Google Shape;1434;p134"/>
          <p:cNvSpPr txBox="1"/>
          <p:nvPr>
            <p:ph idx="4" type="subTitle"/>
          </p:nvPr>
        </p:nvSpPr>
        <p:spPr>
          <a:xfrm>
            <a:off x="142900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5" name="Google Shape;1435;p134"/>
          <p:cNvSpPr txBox="1"/>
          <p:nvPr>
            <p:ph idx="5" type="subTitle"/>
          </p:nvPr>
        </p:nvSpPr>
        <p:spPr>
          <a:xfrm>
            <a:off x="364215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6" name="Google Shape;1436;p134"/>
          <p:cNvSpPr txBox="1"/>
          <p:nvPr>
            <p:ph idx="6" type="subTitle"/>
          </p:nvPr>
        </p:nvSpPr>
        <p:spPr>
          <a:xfrm>
            <a:off x="5855312"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7" name="Google Shape;1437;p134"/>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34"/>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34"/>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0" name="Google Shape;1440;p134"/>
          <p:cNvGrpSpPr/>
          <p:nvPr/>
        </p:nvGrpSpPr>
        <p:grpSpPr>
          <a:xfrm>
            <a:off x="8451358" y="8"/>
            <a:ext cx="692634" cy="1383850"/>
            <a:chOff x="8451358" y="8"/>
            <a:chExt cx="692634" cy="1383850"/>
          </a:xfrm>
        </p:grpSpPr>
        <p:sp>
          <p:nvSpPr>
            <p:cNvPr id="1441" name="Google Shape;1441;p134"/>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34"/>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3" name="Google Shape;1443;p134"/>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spTree>
      <p:nvGrpSpPr>
        <p:cNvPr id="125" name="Shape 125"/>
        <p:cNvGrpSpPr/>
        <p:nvPr/>
      </p:nvGrpSpPr>
      <p:grpSpPr>
        <a:xfrm>
          <a:off x="0" y="0"/>
          <a:ext cx="0" cy="0"/>
          <a:chOff x="0" y="0"/>
          <a:chExt cx="0" cy="0"/>
        </a:xfrm>
      </p:grpSpPr>
      <p:sp>
        <p:nvSpPr>
          <p:cNvPr id="126" name="Google Shape;126;p14"/>
          <p:cNvSpPr txBox="1"/>
          <p:nvPr>
            <p:ph type="title"/>
          </p:nvPr>
        </p:nvSpPr>
        <p:spPr>
          <a:xfrm>
            <a:off x="720000" y="3330362"/>
            <a:ext cx="5158800" cy="3981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127" name="Google Shape;127;p14"/>
          <p:cNvSpPr txBox="1"/>
          <p:nvPr>
            <p:ph idx="1" type="subTitle"/>
          </p:nvPr>
        </p:nvSpPr>
        <p:spPr>
          <a:xfrm>
            <a:off x="720000" y="1415025"/>
            <a:ext cx="5158800" cy="194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4"/>
          <p:cNvSpPr/>
          <p:nvPr/>
        </p:nvSpPr>
        <p:spPr>
          <a:xfrm>
            <a:off x="4795500" y="4732315"/>
            <a:ext cx="2668607" cy="51485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6380900" y="4341834"/>
            <a:ext cx="3060868" cy="905338"/>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 name="Google Shape;130;p14"/>
          <p:cNvGrpSpPr/>
          <p:nvPr/>
        </p:nvGrpSpPr>
        <p:grpSpPr>
          <a:xfrm>
            <a:off x="809015" y="-2"/>
            <a:ext cx="3471183" cy="571125"/>
            <a:chOff x="400240" y="-2"/>
            <a:chExt cx="3471183" cy="571125"/>
          </a:xfrm>
        </p:grpSpPr>
        <p:sp>
          <p:nvSpPr>
            <p:cNvPr id="131" name="Google Shape;131;p14"/>
            <p:cNvSpPr/>
            <p:nvPr/>
          </p:nvSpPr>
          <p:spPr>
            <a:xfrm flipH="1" rot="10800000">
              <a:off x="400240" y="375"/>
              <a:ext cx="3471183" cy="570748"/>
            </a:xfrm>
            <a:custGeom>
              <a:rect b="b" l="l" r="r" t="t"/>
              <a:pathLst>
                <a:path extrusionOk="0" h="2679" w="16293">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flipH="1" rot="10800000">
              <a:off x="400240" y="-2"/>
              <a:ext cx="1770425" cy="345133"/>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4"/>
          <p:cNvSpPr/>
          <p:nvPr/>
        </p:nvSpPr>
        <p:spPr>
          <a:xfrm rot="-5400000">
            <a:off x="77555" y="96572"/>
            <a:ext cx="641857" cy="643030"/>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_2_1">
    <p:spTree>
      <p:nvGrpSpPr>
        <p:cNvPr id="1445" name="Shape 1445"/>
        <p:cNvGrpSpPr/>
        <p:nvPr/>
      </p:nvGrpSpPr>
      <p:grpSpPr>
        <a:xfrm>
          <a:off x="0" y="0"/>
          <a:ext cx="0" cy="0"/>
          <a:chOff x="0" y="0"/>
          <a:chExt cx="0" cy="0"/>
        </a:xfrm>
      </p:grpSpPr>
      <p:sp>
        <p:nvSpPr>
          <p:cNvPr id="1446" name="Google Shape;1446;p13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7" name="Google Shape;1447;p135"/>
          <p:cNvSpPr txBox="1"/>
          <p:nvPr>
            <p:ph idx="1" type="subTitle"/>
          </p:nvPr>
        </p:nvSpPr>
        <p:spPr>
          <a:xfrm>
            <a:off x="89952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1448" name="Google Shape;1448;p135"/>
          <p:cNvSpPr txBox="1"/>
          <p:nvPr>
            <p:ph idx="2" type="subTitle"/>
          </p:nvPr>
        </p:nvSpPr>
        <p:spPr>
          <a:xfrm>
            <a:off x="6071477"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1449" name="Google Shape;1449;p135"/>
          <p:cNvSpPr txBox="1"/>
          <p:nvPr>
            <p:ph idx="3" type="subTitle"/>
          </p:nvPr>
        </p:nvSpPr>
        <p:spPr>
          <a:xfrm>
            <a:off x="348549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1450" name="Google Shape;1450;p135"/>
          <p:cNvSpPr txBox="1"/>
          <p:nvPr>
            <p:ph idx="4" type="subTitle"/>
          </p:nvPr>
        </p:nvSpPr>
        <p:spPr>
          <a:xfrm>
            <a:off x="899525"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1" name="Google Shape;1451;p135"/>
          <p:cNvSpPr txBox="1"/>
          <p:nvPr>
            <p:ph idx="5" type="subTitle"/>
          </p:nvPr>
        </p:nvSpPr>
        <p:spPr>
          <a:xfrm>
            <a:off x="3485501"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2" name="Google Shape;1452;p135"/>
          <p:cNvSpPr txBox="1"/>
          <p:nvPr>
            <p:ph idx="6" type="subTitle"/>
          </p:nvPr>
        </p:nvSpPr>
        <p:spPr>
          <a:xfrm>
            <a:off x="6071489"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3" name="Google Shape;1453;p135"/>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35"/>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35"/>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6" name="Google Shape;1456;p135"/>
          <p:cNvGrpSpPr/>
          <p:nvPr/>
        </p:nvGrpSpPr>
        <p:grpSpPr>
          <a:xfrm>
            <a:off x="8451358" y="8"/>
            <a:ext cx="692634" cy="1383850"/>
            <a:chOff x="8451358" y="8"/>
            <a:chExt cx="692634" cy="1383850"/>
          </a:xfrm>
        </p:grpSpPr>
        <p:sp>
          <p:nvSpPr>
            <p:cNvPr id="1457" name="Google Shape;1457;p135"/>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35"/>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9" name="Google Shape;1459;p135"/>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_1">
    <p:spTree>
      <p:nvGrpSpPr>
        <p:cNvPr id="1461" name="Shape 1461"/>
        <p:cNvGrpSpPr/>
        <p:nvPr/>
      </p:nvGrpSpPr>
      <p:grpSpPr>
        <a:xfrm>
          <a:off x="0" y="0"/>
          <a:ext cx="0" cy="0"/>
          <a:chOff x="0" y="0"/>
          <a:chExt cx="0" cy="0"/>
        </a:xfrm>
      </p:grpSpPr>
      <p:sp>
        <p:nvSpPr>
          <p:cNvPr id="1462" name="Google Shape;1462;p13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463" name="Google Shape;1463;p136"/>
          <p:cNvSpPr txBox="1"/>
          <p:nvPr>
            <p:ph idx="1" type="subTitle"/>
          </p:nvPr>
        </p:nvSpPr>
        <p:spPr>
          <a:xfrm>
            <a:off x="2217575"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4" name="Google Shape;1464;p136"/>
          <p:cNvSpPr txBox="1"/>
          <p:nvPr>
            <p:ph idx="2" type="subTitle"/>
          </p:nvPr>
        </p:nvSpPr>
        <p:spPr>
          <a:xfrm>
            <a:off x="5552908"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5" name="Google Shape;1465;p136"/>
          <p:cNvSpPr txBox="1"/>
          <p:nvPr>
            <p:ph idx="3" type="subTitle"/>
          </p:nvPr>
        </p:nvSpPr>
        <p:spPr>
          <a:xfrm>
            <a:off x="2217494"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6" name="Google Shape;1466;p136"/>
          <p:cNvSpPr txBox="1"/>
          <p:nvPr>
            <p:ph idx="4" type="subTitle"/>
          </p:nvPr>
        </p:nvSpPr>
        <p:spPr>
          <a:xfrm>
            <a:off x="5552795"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7" name="Google Shape;1467;p136"/>
          <p:cNvSpPr txBox="1"/>
          <p:nvPr>
            <p:ph idx="5" type="subTitle"/>
          </p:nvPr>
        </p:nvSpPr>
        <p:spPr>
          <a:xfrm>
            <a:off x="2217450"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8" name="Google Shape;1468;p136"/>
          <p:cNvSpPr txBox="1"/>
          <p:nvPr>
            <p:ph idx="6" type="subTitle"/>
          </p:nvPr>
        </p:nvSpPr>
        <p:spPr>
          <a:xfrm>
            <a:off x="5552725"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9" name="Google Shape;1469;p136"/>
          <p:cNvSpPr txBox="1"/>
          <p:nvPr>
            <p:ph idx="7" type="subTitle"/>
          </p:nvPr>
        </p:nvSpPr>
        <p:spPr>
          <a:xfrm>
            <a:off x="2217450"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0" name="Google Shape;1470;p136"/>
          <p:cNvSpPr txBox="1"/>
          <p:nvPr>
            <p:ph idx="8" type="subTitle"/>
          </p:nvPr>
        </p:nvSpPr>
        <p:spPr>
          <a:xfrm>
            <a:off x="5552725"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1" name="Google Shape;1471;p136"/>
          <p:cNvSpPr/>
          <p:nvPr/>
        </p:nvSpPr>
        <p:spPr>
          <a:xfrm flipH="1" rot="10800000">
            <a:off x="816530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36"/>
          <p:cNvSpPr/>
          <p:nvPr/>
        </p:nvSpPr>
        <p:spPr>
          <a:xfrm flipH="1">
            <a:off x="8648698" y="2"/>
            <a:ext cx="495300" cy="495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36"/>
          <p:cNvSpPr/>
          <p:nvPr/>
        </p:nvSpPr>
        <p:spPr>
          <a:xfrm flipH="1" rot="-5400000">
            <a:off x="335468" y="3719249"/>
            <a:ext cx="1097269" cy="1768227"/>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36"/>
          <p:cNvSpPr/>
          <p:nvPr/>
        </p:nvSpPr>
        <p:spPr>
          <a:xfrm flipH="1" rot="-5400000">
            <a:off x="335626" y="4109334"/>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36"/>
          <p:cNvSpPr/>
          <p:nvPr/>
        </p:nvSpPr>
        <p:spPr>
          <a:xfrm>
            <a:off x="8234575" y="43119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36"/>
          <p:cNvSpPr/>
          <p:nvPr/>
        </p:nvSpPr>
        <p:spPr>
          <a:xfrm rot="5400000">
            <a:off x="-649173" y="574527"/>
            <a:ext cx="1952400" cy="7244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1_1_1_1">
    <p:spTree>
      <p:nvGrpSpPr>
        <p:cNvPr id="1478" name="Shape 1478"/>
        <p:cNvGrpSpPr/>
        <p:nvPr/>
      </p:nvGrpSpPr>
      <p:grpSpPr>
        <a:xfrm>
          <a:off x="0" y="0"/>
          <a:ext cx="0" cy="0"/>
          <a:chOff x="0" y="0"/>
          <a:chExt cx="0" cy="0"/>
        </a:xfrm>
      </p:grpSpPr>
      <p:sp>
        <p:nvSpPr>
          <p:cNvPr id="1479" name="Google Shape;1479;p13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480" name="Google Shape;1480;p137"/>
          <p:cNvSpPr txBox="1"/>
          <p:nvPr>
            <p:ph idx="1" type="subTitle"/>
          </p:nvPr>
        </p:nvSpPr>
        <p:spPr>
          <a:xfrm>
            <a:off x="818250"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1" name="Google Shape;1481;p137"/>
          <p:cNvSpPr txBox="1"/>
          <p:nvPr>
            <p:ph idx="2" type="subTitle"/>
          </p:nvPr>
        </p:nvSpPr>
        <p:spPr>
          <a:xfrm>
            <a:off x="3442406"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2" name="Google Shape;1482;p137"/>
          <p:cNvSpPr txBox="1"/>
          <p:nvPr>
            <p:ph idx="3" type="subTitle"/>
          </p:nvPr>
        </p:nvSpPr>
        <p:spPr>
          <a:xfrm>
            <a:off x="6066561"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3" name="Google Shape;1483;p137"/>
          <p:cNvSpPr txBox="1"/>
          <p:nvPr>
            <p:ph idx="4" type="subTitle"/>
          </p:nvPr>
        </p:nvSpPr>
        <p:spPr>
          <a:xfrm>
            <a:off x="2130331"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4" name="Google Shape;1484;p137"/>
          <p:cNvSpPr txBox="1"/>
          <p:nvPr>
            <p:ph idx="5" type="subTitle"/>
          </p:nvPr>
        </p:nvSpPr>
        <p:spPr>
          <a:xfrm>
            <a:off x="4754486"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5" name="Google Shape;1485;p137"/>
          <p:cNvSpPr txBox="1"/>
          <p:nvPr>
            <p:ph idx="6" type="subTitle"/>
          </p:nvPr>
        </p:nvSpPr>
        <p:spPr>
          <a:xfrm>
            <a:off x="818250"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6" name="Google Shape;1486;p137"/>
          <p:cNvSpPr txBox="1"/>
          <p:nvPr>
            <p:ph idx="7" type="subTitle"/>
          </p:nvPr>
        </p:nvSpPr>
        <p:spPr>
          <a:xfrm>
            <a:off x="3442411"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7" name="Google Shape;1487;p137"/>
          <p:cNvSpPr txBox="1"/>
          <p:nvPr>
            <p:ph idx="8" type="subTitle"/>
          </p:nvPr>
        </p:nvSpPr>
        <p:spPr>
          <a:xfrm>
            <a:off x="6066586"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8" name="Google Shape;1488;p137"/>
          <p:cNvSpPr txBox="1"/>
          <p:nvPr>
            <p:ph idx="9" type="subTitle"/>
          </p:nvPr>
        </p:nvSpPr>
        <p:spPr>
          <a:xfrm>
            <a:off x="213033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9" name="Google Shape;1489;p137"/>
          <p:cNvSpPr txBox="1"/>
          <p:nvPr>
            <p:ph idx="13" type="subTitle"/>
          </p:nvPr>
        </p:nvSpPr>
        <p:spPr>
          <a:xfrm>
            <a:off x="475449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0" name="Google Shape;1490;p137"/>
          <p:cNvSpPr/>
          <p:nvPr/>
        </p:nvSpPr>
        <p:spPr>
          <a:xfrm>
            <a:off x="-40844" y="4251521"/>
            <a:ext cx="3133407" cy="95552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1" name="Google Shape;1491;p137"/>
          <p:cNvGrpSpPr/>
          <p:nvPr/>
        </p:nvGrpSpPr>
        <p:grpSpPr>
          <a:xfrm flipH="1">
            <a:off x="7013460" y="4098252"/>
            <a:ext cx="2130539" cy="1045008"/>
            <a:chOff x="14" y="4251530"/>
            <a:chExt cx="1818487" cy="891950"/>
          </a:xfrm>
        </p:grpSpPr>
        <p:sp>
          <p:nvSpPr>
            <p:cNvPr id="1492" name="Google Shape;1492;p137"/>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7"/>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4" name="Google Shape;1494;p137"/>
          <p:cNvGrpSpPr/>
          <p:nvPr/>
        </p:nvGrpSpPr>
        <p:grpSpPr>
          <a:xfrm rot="-5400000">
            <a:off x="370805" y="-371113"/>
            <a:ext cx="743127" cy="1484733"/>
            <a:chOff x="8451358" y="8"/>
            <a:chExt cx="692634" cy="1383850"/>
          </a:xfrm>
        </p:grpSpPr>
        <p:sp>
          <p:nvSpPr>
            <p:cNvPr id="1495" name="Google Shape;1495;p137"/>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37"/>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7" name="Google Shape;1497;p1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spTree>
      <p:nvGrpSpPr>
        <p:cNvPr id="1498" name="Shape 1498"/>
        <p:cNvGrpSpPr/>
        <p:nvPr/>
      </p:nvGrpSpPr>
      <p:grpSpPr>
        <a:xfrm>
          <a:off x="0" y="0"/>
          <a:ext cx="0" cy="0"/>
          <a:chOff x="0" y="0"/>
          <a:chExt cx="0" cy="0"/>
        </a:xfrm>
      </p:grpSpPr>
      <p:sp>
        <p:nvSpPr>
          <p:cNvPr id="1499" name="Google Shape;1499;p13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500" name="Google Shape;1500;p138"/>
          <p:cNvSpPr txBox="1"/>
          <p:nvPr>
            <p:ph idx="1" type="subTitle"/>
          </p:nvPr>
        </p:nvSpPr>
        <p:spPr>
          <a:xfrm>
            <a:off x="103190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1" name="Google Shape;1501;p138"/>
          <p:cNvSpPr txBox="1"/>
          <p:nvPr>
            <p:ph idx="2" type="subTitle"/>
          </p:nvPr>
        </p:nvSpPr>
        <p:spPr>
          <a:xfrm>
            <a:off x="3506695"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2" name="Google Shape;1502;p138"/>
          <p:cNvSpPr txBox="1"/>
          <p:nvPr>
            <p:ph idx="3" type="subTitle"/>
          </p:nvPr>
        </p:nvSpPr>
        <p:spPr>
          <a:xfrm>
            <a:off x="598149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3" name="Google Shape;1503;p138"/>
          <p:cNvSpPr txBox="1"/>
          <p:nvPr>
            <p:ph idx="4" type="subTitle"/>
          </p:nvPr>
        </p:nvSpPr>
        <p:spPr>
          <a:xfrm>
            <a:off x="103190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4" name="Google Shape;1504;p138"/>
          <p:cNvSpPr txBox="1"/>
          <p:nvPr>
            <p:ph idx="5" type="subTitle"/>
          </p:nvPr>
        </p:nvSpPr>
        <p:spPr>
          <a:xfrm>
            <a:off x="3506695"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5" name="Google Shape;1505;p138"/>
          <p:cNvSpPr txBox="1"/>
          <p:nvPr>
            <p:ph idx="6" type="subTitle"/>
          </p:nvPr>
        </p:nvSpPr>
        <p:spPr>
          <a:xfrm>
            <a:off x="598149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6" name="Google Shape;1506;p138"/>
          <p:cNvSpPr txBox="1"/>
          <p:nvPr>
            <p:ph idx="7" type="subTitle"/>
          </p:nvPr>
        </p:nvSpPr>
        <p:spPr>
          <a:xfrm>
            <a:off x="10319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7" name="Google Shape;1507;p138"/>
          <p:cNvSpPr txBox="1"/>
          <p:nvPr>
            <p:ph idx="8" type="subTitle"/>
          </p:nvPr>
        </p:nvSpPr>
        <p:spPr>
          <a:xfrm>
            <a:off x="35067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8" name="Google Shape;1508;p138"/>
          <p:cNvSpPr txBox="1"/>
          <p:nvPr>
            <p:ph idx="9" type="subTitle"/>
          </p:nvPr>
        </p:nvSpPr>
        <p:spPr>
          <a:xfrm>
            <a:off x="5981513"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9" name="Google Shape;1509;p138"/>
          <p:cNvSpPr txBox="1"/>
          <p:nvPr>
            <p:ph idx="13" type="subTitle"/>
          </p:nvPr>
        </p:nvSpPr>
        <p:spPr>
          <a:xfrm>
            <a:off x="10319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0" name="Google Shape;1510;p138"/>
          <p:cNvSpPr txBox="1"/>
          <p:nvPr>
            <p:ph idx="14" type="subTitle"/>
          </p:nvPr>
        </p:nvSpPr>
        <p:spPr>
          <a:xfrm>
            <a:off x="35067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1" name="Google Shape;1511;p138"/>
          <p:cNvSpPr txBox="1"/>
          <p:nvPr>
            <p:ph idx="15" type="subTitle"/>
          </p:nvPr>
        </p:nvSpPr>
        <p:spPr>
          <a:xfrm>
            <a:off x="5981513"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2" name="Google Shape;1512;p138"/>
          <p:cNvSpPr/>
          <p:nvPr/>
        </p:nvSpPr>
        <p:spPr>
          <a:xfrm flipH="1" rot="10800000">
            <a:off x="8283648" y="2378"/>
            <a:ext cx="860353" cy="860371"/>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8"/>
          <p:cNvSpPr/>
          <p:nvPr/>
        </p:nvSpPr>
        <p:spPr>
          <a:xfrm>
            <a:off x="8283650" y="4246675"/>
            <a:ext cx="713400" cy="713400"/>
          </a:xfrm>
          <a:prstGeom prst="donut">
            <a:avLst>
              <a:gd fmla="val 25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38"/>
          <p:cNvSpPr/>
          <p:nvPr/>
        </p:nvSpPr>
        <p:spPr>
          <a:xfrm flipH="1">
            <a:off x="-2" y="0"/>
            <a:ext cx="939677" cy="1746178"/>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5" name="Google Shape;1515;p138"/>
          <p:cNvGrpSpPr/>
          <p:nvPr/>
        </p:nvGrpSpPr>
        <p:grpSpPr>
          <a:xfrm>
            <a:off x="-48625" y="4280525"/>
            <a:ext cx="3211117" cy="922908"/>
            <a:chOff x="-48625" y="4280525"/>
            <a:chExt cx="3211117" cy="922908"/>
          </a:xfrm>
        </p:grpSpPr>
        <p:sp>
          <p:nvSpPr>
            <p:cNvPr id="1516" name="Google Shape;1516;p138"/>
            <p:cNvSpPr/>
            <p:nvPr/>
          </p:nvSpPr>
          <p:spPr>
            <a:xfrm>
              <a:off x="454600" y="42805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38"/>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38"/>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9" name="Google Shape;1519;p1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1520" name="Shape 1520"/>
        <p:cNvGrpSpPr/>
        <p:nvPr/>
      </p:nvGrpSpPr>
      <p:grpSpPr>
        <a:xfrm>
          <a:off x="0" y="0"/>
          <a:ext cx="0" cy="0"/>
          <a:chOff x="0" y="0"/>
          <a:chExt cx="0" cy="0"/>
        </a:xfrm>
      </p:grpSpPr>
      <p:sp>
        <p:nvSpPr>
          <p:cNvPr id="1521" name="Google Shape;1521;p139"/>
          <p:cNvSpPr txBox="1"/>
          <p:nvPr>
            <p:ph hasCustomPrompt="1" type="title"/>
          </p:nvPr>
        </p:nvSpPr>
        <p:spPr>
          <a:xfrm>
            <a:off x="1931409" y="570850"/>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522" name="Google Shape;1522;p139"/>
          <p:cNvSpPr txBox="1"/>
          <p:nvPr>
            <p:ph idx="1" type="subTitle"/>
          </p:nvPr>
        </p:nvSpPr>
        <p:spPr>
          <a:xfrm>
            <a:off x="1931353" y="1455300"/>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1523" name="Google Shape;1523;p139"/>
          <p:cNvSpPr txBox="1"/>
          <p:nvPr>
            <p:ph hasCustomPrompt="1" idx="2" type="title"/>
          </p:nvPr>
        </p:nvSpPr>
        <p:spPr>
          <a:xfrm>
            <a:off x="1931478" y="1913062"/>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524" name="Google Shape;1524;p139"/>
          <p:cNvSpPr txBox="1"/>
          <p:nvPr>
            <p:ph idx="3" type="subTitle"/>
          </p:nvPr>
        </p:nvSpPr>
        <p:spPr>
          <a:xfrm>
            <a:off x="1931325" y="2797513"/>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1525" name="Google Shape;1525;p139"/>
          <p:cNvSpPr txBox="1"/>
          <p:nvPr>
            <p:ph hasCustomPrompt="1" idx="4" type="title"/>
          </p:nvPr>
        </p:nvSpPr>
        <p:spPr>
          <a:xfrm>
            <a:off x="1931478" y="3255273"/>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526" name="Google Shape;1526;p139"/>
          <p:cNvSpPr txBox="1"/>
          <p:nvPr>
            <p:ph idx="5" type="subTitle"/>
          </p:nvPr>
        </p:nvSpPr>
        <p:spPr>
          <a:xfrm>
            <a:off x="1931353" y="4139725"/>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1527" name="Google Shape;1527;p139"/>
          <p:cNvSpPr/>
          <p:nvPr/>
        </p:nvSpPr>
        <p:spPr>
          <a:xfrm>
            <a:off x="7916525" y="0"/>
            <a:ext cx="1227475" cy="1991413"/>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39"/>
          <p:cNvSpPr/>
          <p:nvPr/>
        </p:nvSpPr>
        <p:spPr>
          <a:xfrm>
            <a:off x="-902074" y="4572625"/>
            <a:ext cx="2928423" cy="570876"/>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39"/>
          <p:cNvSpPr/>
          <p:nvPr/>
        </p:nvSpPr>
        <p:spPr>
          <a:xfrm>
            <a:off x="8175400" y="0"/>
            <a:ext cx="968597" cy="1571423"/>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39"/>
          <p:cNvSpPr/>
          <p:nvPr/>
        </p:nvSpPr>
        <p:spPr>
          <a:xfrm>
            <a:off x="324912" y="8"/>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39"/>
          <p:cNvSpPr/>
          <p:nvPr/>
        </p:nvSpPr>
        <p:spPr>
          <a:xfrm>
            <a:off x="324912" y="318879"/>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39"/>
          <p:cNvSpPr/>
          <p:nvPr/>
        </p:nvSpPr>
        <p:spPr>
          <a:xfrm rot="-5400000">
            <a:off x="8049747" y="4368772"/>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7_1_1">
    <p:spTree>
      <p:nvGrpSpPr>
        <p:cNvPr id="1534" name="Shape 1534"/>
        <p:cNvGrpSpPr/>
        <p:nvPr/>
      </p:nvGrpSpPr>
      <p:grpSpPr>
        <a:xfrm>
          <a:off x="0" y="0"/>
          <a:ext cx="0" cy="0"/>
          <a:chOff x="0" y="0"/>
          <a:chExt cx="0" cy="0"/>
        </a:xfrm>
      </p:grpSpPr>
      <p:sp>
        <p:nvSpPr>
          <p:cNvPr id="1535" name="Google Shape;1535;p14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6" name="Google Shape;1536;p140"/>
          <p:cNvSpPr txBox="1"/>
          <p:nvPr>
            <p:ph idx="1" type="subTitle"/>
          </p:nvPr>
        </p:nvSpPr>
        <p:spPr>
          <a:xfrm>
            <a:off x="954954"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537" name="Google Shape;1537;p140"/>
          <p:cNvSpPr txBox="1"/>
          <p:nvPr>
            <p:ph idx="2" type="subTitle"/>
          </p:nvPr>
        </p:nvSpPr>
        <p:spPr>
          <a:xfrm>
            <a:off x="6266957"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538" name="Google Shape;1538;p140"/>
          <p:cNvSpPr txBox="1"/>
          <p:nvPr>
            <p:ph idx="3" type="subTitle"/>
          </p:nvPr>
        </p:nvSpPr>
        <p:spPr>
          <a:xfrm>
            <a:off x="3610962"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539" name="Google Shape;1539;p140"/>
          <p:cNvSpPr txBox="1"/>
          <p:nvPr>
            <p:ph idx="4" type="subTitle"/>
          </p:nvPr>
        </p:nvSpPr>
        <p:spPr>
          <a:xfrm>
            <a:off x="954950"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0" name="Google Shape;1540;p140"/>
          <p:cNvSpPr txBox="1"/>
          <p:nvPr>
            <p:ph idx="5" type="subTitle"/>
          </p:nvPr>
        </p:nvSpPr>
        <p:spPr>
          <a:xfrm>
            <a:off x="3610962"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1" name="Google Shape;1541;p140"/>
          <p:cNvSpPr txBox="1"/>
          <p:nvPr>
            <p:ph idx="6" type="subTitle"/>
          </p:nvPr>
        </p:nvSpPr>
        <p:spPr>
          <a:xfrm>
            <a:off x="6266961"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42" name="Google Shape;1542;p140"/>
          <p:cNvSpPr txBox="1"/>
          <p:nvPr>
            <p:ph hasCustomPrompt="1" idx="7" type="title"/>
          </p:nvPr>
        </p:nvSpPr>
        <p:spPr>
          <a:xfrm>
            <a:off x="1462000"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543" name="Google Shape;1543;p140"/>
          <p:cNvSpPr txBox="1"/>
          <p:nvPr>
            <p:ph hasCustomPrompt="1" idx="8" type="title"/>
          </p:nvPr>
        </p:nvSpPr>
        <p:spPr>
          <a:xfrm>
            <a:off x="4117956"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544" name="Google Shape;1544;p140"/>
          <p:cNvSpPr txBox="1"/>
          <p:nvPr>
            <p:ph hasCustomPrompt="1" idx="9" type="title"/>
          </p:nvPr>
        </p:nvSpPr>
        <p:spPr>
          <a:xfrm>
            <a:off x="6773899"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545" name="Google Shape;1545;p140"/>
          <p:cNvSpPr/>
          <p:nvPr/>
        </p:nvSpPr>
        <p:spPr>
          <a:xfrm flipH="1">
            <a:off x="7145950" y="4583051"/>
            <a:ext cx="2046259" cy="624007"/>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6" name="Google Shape;1546;p140"/>
          <p:cNvGrpSpPr/>
          <p:nvPr/>
        </p:nvGrpSpPr>
        <p:grpSpPr>
          <a:xfrm>
            <a:off x="8" y="8"/>
            <a:ext cx="692634" cy="1349775"/>
            <a:chOff x="1775008" y="483683"/>
            <a:chExt cx="692634" cy="1349775"/>
          </a:xfrm>
        </p:grpSpPr>
        <p:sp>
          <p:nvSpPr>
            <p:cNvPr id="1547" name="Google Shape;1547;p140"/>
            <p:cNvSpPr/>
            <p:nvPr/>
          </p:nvSpPr>
          <p:spPr>
            <a:xfrm rot="-5400000">
              <a:off x="1775017" y="483683"/>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40"/>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140"/>
          <p:cNvGrpSpPr/>
          <p:nvPr/>
        </p:nvGrpSpPr>
        <p:grpSpPr>
          <a:xfrm>
            <a:off x="14" y="4251530"/>
            <a:ext cx="1818487" cy="891950"/>
            <a:chOff x="14" y="4251530"/>
            <a:chExt cx="1818487" cy="891950"/>
          </a:xfrm>
        </p:grpSpPr>
        <p:sp>
          <p:nvSpPr>
            <p:cNvPr id="1550" name="Google Shape;1550;p140"/>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40"/>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2" name="Google Shape;1552;p1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1553" name="Shape 1553"/>
        <p:cNvGrpSpPr/>
        <p:nvPr/>
      </p:nvGrpSpPr>
      <p:grpSpPr>
        <a:xfrm>
          <a:off x="0" y="0"/>
          <a:ext cx="0" cy="0"/>
          <a:chOff x="0" y="0"/>
          <a:chExt cx="0" cy="0"/>
        </a:xfrm>
      </p:grpSpPr>
      <p:sp>
        <p:nvSpPr>
          <p:cNvPr id="1554" name="Google Shape;1554;p141"/>
          <p:cNvSpPr txBox="1"/>
          <p:nvPr>
            <p:ph idx="1" type="subTitle"/>
          </p:nvPr>
        </p:nvSpPr>
        <p:spPr>
          <a:xfrm>
            <a:off x="4191000" y="1702137"/>
            <a:ext cx="3852000" cy="107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5" name="Google Shape;1555;p141"/>
          <p:cNvSpPr txBox="1"/>
          <p:nvPr>
            <p:ph type="ctrTitle"/>
          </p:nvPr>
        </p:nvSpPr>
        <p:spPr>
          <a:xfrm flipH="1">
            <a:off x="4197350" y="910612"/>
            <a:ext cx="3852000" cy="92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56" name="Google Shape;1556;p141"/>
          <p:cNvSpPr txBox="1"/>
          <p:nvPr/>
        </p:nvSpPr>
        <p:spPr>
          <a:xfrm>
            <a:off x="4559088" y="3366050"/>
            <a:ext cx="3115800" cy="728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b="1" lang="en" sz="1100">
                <a:solidFill>
                  <a:schemeClr val="dk1"/>
                </a:solidFill>
                <a:uFill>
                  <a:noFill/>
                </a:uFill>
                <a:latin typeface="Lato"/>
                <a:ea typeface="Lato"/>
                <a:cs typeface="Lato"/>
                <a:sym typeface="Lato"/>
                <a:hlinkClick r:id="rId2">
                  <a:extLst>
                    <a:ext uri="{A12FA001-AC4F-418D-AE19-62706E023703}">
                      <ahyp:hlinkClr val="tx"/>
                    </a:ext>
                  </a:extLst>
                </a:hlinkClick>
              </a:rPr>
              <a:t>Slidesgo</a:t>
            </a:r>
            <a:r>
              <a:rPr b="1" lang="en" sz="1100">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b="1" lang="en" sz="11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100">
                <a:solidFill>
                  <a:schemeClr val="dk1"/>
                </a:solidFill>
                <a:latin typeface="Lato"/>
                <a:ea typeface="Lato"/>
                <a:cs typeface="Lato"/>
                <a:sym typeface="Lato"/>
              </a:rPr>
              <a:t>, infographics &amp; images by </a:t>
            </a:r>
            <a:r>
              <a:rPr b="1" lang="en" sz="1100">
                <a:solidFill>
                  <a:schemeClr val="dk1"/>
                </a:solidFill>
                <a:uFill>
                  <a:noFill/>
                </a:uFill>
                <a:latin typeface="Lato"/>
                <a:ea typeface="Lato"/>
                <a:cs typeface="Lato"/>
                <a:sym typeface="Lato"/>
                <a:hlinkClick r:id="rId4">
                  <a:extLst>
                    <a:ext uri="{A12FA001-AC4F-418D-AE19-62706E023703}">
                      <ahyp:hlinkCl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1557" name="Google Shape;1557;p141"/>
          <p:cNvSpPr/>
          <p:nvPr/>
        </p:nvSpPr>
        <p:spPr>
          <a:xfrm flipH="1" rot="5400000">
            <a:off x="-1130451"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41"/>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41"/>
          <p:cNvSpPr/>
          <p:nvPr/>
        </p:nvSpPr>
        <p:spPr>
          <a:xfrm>
            <a:off x="8115641" y="4115101"/>
            <a:ext cx="1028349" cy="102840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lt1"/>
        </a:solidFill>
      </p:bgPr>
    </p:bg>
    <p:spTree>
      <p:nvGrpSpPr>
        <p:cNvPr id="1561" name="Shape 1561"/>
        <p:cNvGrpSpPr/>
        <p:nvPr/>
      </p:nvGrpSpPr>
      <p:grpSpPr>
        <a:xfrm>
          <a:off x="0" y="0"/>
          <a:ext cx="0" cy="0"/>
          <a:chOff x="0" y="0"/>
          <a:chExt cx="0" cy="0"/>
        </a:xfrm>
      </p:grpSpPr>
      <p:sp>
        <p:nvSpPr>
          <p:cNvPr id="1562" name="Google Shape;1562;p142"/>
          <p:cNvSpPr/>
          <p:nvPr/>
        </p:nvSpPr>
        <p:spPr>
          <a:xfrm flipH="1" rot="-5400000">
            <a:off x="6743238" y="125422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42"/>
          <p:cNvSpPr/>
          <p:nvPr/>
        </p:nvSpPr>
        <p:spPr>
          <a:xfrm flipH="1">
            <a:off x="8452811" y="4452300"/>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42"/>
          <p:cNvSpPr/>
          <p:nvPr/>
        </p:nvSpPr>
        <p:spPr>
          <a:xfrm rot="-5400000">
            <a:off x="7573390" y="1105784"/>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42"/>
          <p:cNvSpPr/>
          <p:nvPr/>
        </p:nvSpPr>
        <p:spPr>
          <a:xfrm flipH="1">
            <a:off x="296474" y="43189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42"/>
          <p:cNvSpPr/>
          <p:nvPr/>
        </p:nvSpPr>
        <p:spPr>
          <a:xfrm flipH="1">
            <a:off x="296474" y="76936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42"/>
          <p:cNvSpPr/>
          <p:nvPr/>
        </p:nvSpPr>
        <p:spPr>
          <a:xfrm flipH="1" rot="-5400000">
            <a:off x="526433" y="1444297"/>
            <a:ext cx="696900" cy="69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42"/>
          <p:cNvSpPr/>
          <p:nvPr/>
        </p:nvSpPr>
        <p:spPr>
          <a:xfrm flipH="1">
            <a:off x="11" y="4003109"/>
            <a:ext cx="1140346" cy="114038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lt1"/>
        </a:solidFill>
      </p:bgPr>
    </p:bg>
    <p:spTree>
      <p:nvGrpSpPr>
        <p:cNvPr id="1570" name="Shape 1570"/>
        <p:cNvGrpSpPr/>
        <p:nvPr/>
      </p:nvGrpSpPr>
      <p:grpSpPr>
        <a:xfrm>
          <a:off x="0" y="0"/>
          <a:ext cx="0" cy="0"/>
          <a:chOff x="0" y="0"/>
          <a:chExt cx="0" cy="0"/>
        </a:xfrm>
      </p:grpSpPr>
      <p:sp>
        <p:nvSpPr>
          <p:cNvPr id="1571" name="Google Shape;1571;p143"/>
          <p:cNvSpPr/>
          <p:nvPr/>
        </p:nvSpPr>
        <p:spPr>
          <a:xfrm rot="-5400000">
            <a:off x="7273712" y="90661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43"/>
          <p:cNvSpPr/>
          <p:nvPr/>
        </p:nvSpPr>
        <p:spPr>
          <a:xfrm flipH="1" rot="5400000">
            <a:off x="2244544" y="3805975"/>
            <a:ext cx="758100" cy="758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43"/>
          <p:cNvSpPr/>
          <p:nvPr/>
        </p:nvSpPr>
        <p:spPr>
          <a:xfrm flipH="1" rot="-5400000">
            <a:off x="1706073" y="2089580"/>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43"/>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43"/>
          <p:cNvSpPr/>
          <p:nvPr/>
        </p:nvSpPr>
        <p:spPr>
          <a:xfrm rot="-5400000">
            <a:off x="-293774"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43"/>
          <p:cNvSpPr/>
          <p:nvPr/>
        </p:nvSpPr>
        <p:spPr>
          <a:xfrm rot="-5400000">
            <a:off x="48309"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_2_1_1_2">
    <p:spTree>
      <p:nvGrpSpPr>
        <p:cNvPr id="135" name="Shape 135"/>
        <p:cNvGrpSpPr/>
        <p:nvPr/>
      </p:nvGrpSpPr>
      <p:grpSpPr>
        <a:xfrm>
          <a:off x="0" y="0"/>
          <a:ext cx="0" cy="0"/>
          <a:chOff x="0" y="0"/>
          <a:chExt cx="0" cy="0"/>
        </a:xfrm>
      </p:grpSpPr>
      <p:sp>
        <p:nvSpPr>
          <p:cNvPr id="136" name="Google Shape;136;p15"/>
          <p:cNvSpPr txBox="1"/>
          <p:nvPr>
            <p:ph type="title"/>
          </p:nvPr>
        </p:nvSpPr>
        <p:spPr>
          <a:xfrm>
            <a:off x="713100" y="2668250"/>
            <a:ext cx="3948900" cy="829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15"/>
          <p:cNvSpPr txBox="1"/>
          <p:nvPr>
            <p:ph hasCustomPrompt="1" idx="2" type="title"/>
          </p:nvPr>
        </p:nvSpPr>
        <p:spPr>
          <a:xfrm>
            <a:off x="3249900" y="1392826"/>
            <a:ext cx="1322100" cy="1104000"/>
          </a:xfrm>
          <a:prstGeom prst="rect">
            <a:avLst/>
          </a:prstGeom>
          <a:solidFill>
            <a:schemeClr val="accent5"/>
          </a:solidFill>
        </p:spPr>
        <p:txBody>
          <a:bodyPr anchorCtr="0" anchor="t"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38" name="Google Shape;138;p15"/>
          <p:cNvSpPr txBox="1"/>
          <p:nvPr>
            <p:ph idx="1" type="subTitle"/>
          </p:nvPr>
        </p:nvSpPr>
        <p:spPr>
          <a:xfrm>
            <a:off x="713100" y="3407399"/>
            <a:ext cx="3948900" cy="325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15"/>
          <p:cNvSpPr/>
          <p:nvPr/>
        </p:nvSpPr>
        <p:spPr>
          <a:xfrm flipH="1" rot="5400000">
            <a:off x="802045" y="-7"/>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flipH="1">
            <a:off x="6" y="21"/>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flipH="1">
            <a:off x="-5" y="9"/>
            <a:ext cx="707030" cy="1378304"/>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41352" y="4316897"/>
            <a:ext cx="3093470" cy="8628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 name="Google Shape;143;p15"/>
          <p:cNvGrpSpPr/>
          <p:nvPr/>
        </p:nvGrpSpPr>
        <p:grpSpPr>
          <a:xfrm>
            <a:off x="4913103" y="3964078"/>
            <a:ext cx="4230896" cy="1179432"/>
            <a:chOff x="4345977" y="3805975"/>
            <a:chExt cx="4798022" cy="1337528"/>
          </a:xfrm>
        </p:grpSpPr>
        <p:sp>
          <p:nvSpPr>
            <p:cNvPr id="144" name="Google Shape;144;p15"/>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_2_1_1_1_2">
    <p:spTree>
      <p:nvGrpSpPr>
        <p:cNvPr id="148" name="Shape 148"/>
        <p:cNvGrpSpPr/>
        <p:nvPr/>
      </p:nvGrpSpPr>
      <p:grpSpPr>
        <a:xfrm>
          <a:off x="0" y="0"/>
          <a:ext cx="0" cy="0"/>
          <a:chOff x="0" y="0"/>
          <a:chExt cx="0" cy="0"/>
        </a:xfrm>
      </p:grpSpPr>
      <p:sp>
        <p:nvSpPr>
          <p:cNvPr id="149" name="Google Shape;149;p16"/>
          <p:cNvSpPr txBox="1"/>
          <p:nvPr>
            <p:ph type="title"/>
          </p:nvPr>
        </p:nvSpPr>
        <p:spPr>
          <a:xfrm>
            <a:off x="2400000" y="2496812"/>
            <a:ext cx="4344000" cy="894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0" name="Google Shape;150;p16"/>
          <p:cNvSpPr txBox="1"/>
          <p:nvPr>
            <p:ph hasCustomPrompt="1" idx="2" type="title"/>
          </p:nvPr>
        </p:nvSpPr>
        <p:spPr>
          <a:xfrm>
            <a:off x="3910950" y="1297275"/>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1" name="Google Shape;151;p16"/>
          <p:cNvSpPr txBox="1"/>
          <p:nvPr>
            <p:ph idx="1" type="subTitle"/>
          </p:nvPr>
        </p:nvSpPr>
        <p:spPr>
          <a:xfrm>
            <a:off x="2400000" y="3298712"/>
            <a:ext cx="4344000" cy="3255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6"/>
          <p:cNvSpPr/>
          <p:nvPr/>
        </p:nvSpPr>
        <p:spPr>
          <a:xfrm>
            <a:off x="-61775" y="41355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16"/>
          <p:cNvGrpSpPr/>
          <p:nvPr/>
        </p:nvGrpSpPr>
        <p:grpSpPr>
          <a:xfrm>
            <a:off x="8" y="8"/>
            <a:ext cx="692634" cy="1349775"/>
            <a:chOff x="1775008" y="483683"/>
            <a:chExt cx="692634" cy="1349775"/>
          </a:xfrm>
        </p:grpSpPr>
        <p:sp>
          <p:nvSpPr>
            <p:cNvPr id="154" name="Google Shape;154;p16"/>
            <p:cNvSpPr/>
            <p:nvPr/>
          </p:nvSpPr>
          <p:spPr>
            <a:xfrm rot="-5400000">
              <a:off x="1775017" y="483683"/>
              <a:ext cx="691200" cy="69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6"/>
          <p:cNvSpPr/>
          <p:nvPr/>
        </p:nvSpPr>
        <p:spPr>
          <a:xfrm rot="5400000">
            <a:off x="7463338" y="3462828"/>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rot="5400000">
            <a:off x="8101334" y="410082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rot="5400000">
            <a:off x="7753924" y="-257728"/>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60" name="Shape 160"/>
        <p:cNvGrpSpPr/>
        <p:nvPr/>
      </p:nvGrpSpPr>
      <p:grpSpPr>
        <a:xfrm>
          <a:off x="0" y="0"/>
          <a:ext cx="0" cy="0"/>
          <a:chOff x="0" y="0"/>
          <a:chExt cx="0" cy="0"/>
        </a:xfrm>
      </p:grpSpPr>
      <p:sp>
        <p:nvSpPr>
          <p:cNvPr id="161" name="Google Shape;161;p17"/>
          <p:cNvSpPr/>
          <p:nvPr/>
        </p:nvSpPr>
        <p:spPr>
          <a:xfrm>
            <a:off x="8233586" y="4233051"/>
            <a:ext cx="910417" cy="91045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17"/>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8359444"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flipH="1">
            <a:off x="6" y="-12"/>
            <a:ext cx="807025" cy="1573247"/>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167" name="Shape 167"/>
        <p:cNvGrpSpPr/>
        <p:nvPr/>
      </p:nvGrpSpPr>
      <p:grpSpPr>
        <a:xfrm>
          <a:off x="0" y="0"/>
          <a:ext cx="0" cy="0"/>
          <a:chOff x="0" y="0"/>
          <a:chExt cx="0" cy="0"/>
        </a:xfrm>
      </p:grpSpPr>
      <p:sp>
        <p:nvSpPr>
          <p:cNvPr id="168" name="Google Shape;168;p1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9" name="Google Shape;169;p18"/>
          <p:cNvSpPr/>
          <p:nvPr/>
        </p:nvSpPr>
        <p:spPr>
          <a:xfrm rot="10800000">
            <a:off x="7854407" y="4498617"/>
            <a:ext cx="1289591" cy="64488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flipH="1" rot="-5400000">
            <a:off x="7770231" y="706276"/>
            <a:ext cx="2196753" cy="66990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flipH="1" rot="5400000">
            <a:off x="-904249" y="433066"/>
            <a:ext cx="2337737" cy="69145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
    <p:spTree>
      <p:nvGrpSpPr>
        <p:cNvPr id="174" name="Shape 174"/>
        <p:cNvGrpSpPr/>
        <p:nvPr/>
      </p:nvGrpSpPr>
      <p:grpSpPr>
        <a:xfrm>
          <a:off x="0" y="0"/>
          <a:ext cx="0" cy="0"/>
          <a:chOff x="0" y="0"/>
          <a:chExt cx="0" cy="0"/>
        </a:xfrm>
      </p:grpSpPr>
      <p:sp>
        <p:nvSpPr>
          <p:cNvPr id="175" name="Google Shape;175;p19"/>
          <p:cNvSpPr txBox="1"/>
          <p:nvPr>
            <p:ph type="title"/>
          </p:nvPr>
        </p:nvSpPr>
        <p:spPr>
          <a:xfrm>
            <a:off x="1285450" y="1619100"/>
            <a:ext cx="2451900" cy="966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76" name="Google Shape;176;p19"/>
          <p:cNvSpPr txBox="1"/>
          <p:nvPr>
            <p:ph idx="1" type="subTitle"/>
          </p:nvPr>
        </p:nvSpPr>
        <p:spPr>
          <a:xfrm>
            <a:off x="1285450" y="2557488"/>
            <a:ext cx="2451900" cy="966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77" name="Google Shape;177;p19"/>
          <p:cNvSpPr/>
          <p:nvPr/>
        </p:nvSpPr>
        <p:spPr>
          <a:xfrm rot="-5400000">
            <a:off x="-518760" y="7402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rot="-5400000">
            <a:off x="-299856" y="959286"/>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454600" y="4280525"/>
            <a:ext cx="582900" cy="58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8067300" y="183300"/>
            <a:ext cx="713400" cy="713400"/>
          </a:xfrm>
          <a:prstGeom prst="donut">
            <a:avLst>
              <a:gd fmla="val 25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
    <p:spTree>
      <p:nvGrpSpPr>
        <p:cNvPr id="184" name="Shape 184"/>
        <p:cNvGrpSpPr/>
        <p:nvPr/>
      </p:nvGrpSpPr>
      <p:grpSpPr>
        <a:xfrm>
          <a:off x="0" y="0"/>
          <a:ext cx="0" cy="0"/>
          <a:chOff x="0" y="0"/>
          <a:chExt cx="0" cy="0"/>
        </a:xfrm>
      </p:grpSpPr>
      <p:sp>
        <p:nvSpPr>
          <p:cNvPr id="185" name="Google Shape;185;p20"/>
          <p:cNvSpPr txBox="1"/>
          <p:nvPr>
            <p:ph type="title"/>
          </p:nvPr>
        </p:nvSpPr>
        <p:spPr>
          <a:xfrm>
            <a:off x="1379175" y="1792525"/>
            <a:ext cx="2651100" cy="628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86" name="Google Shape;186;p20"/>
          <p:cNvSpPr txBox="1"/>
          <p:nvPr>
            <p:ph idx="1" type="subTitle"/>
          </p:nvPr>
        </p:nvSpPr>
        <p:spPr>
          <a:xfrm>
            <a:off x="1379075" y="2395875"/>
            <a:ext cx="2651100" cy="996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87" name="Google Shape;187;p20"/>
          <p:cNvSpPr/>
          <p:nvPr/>
        </p:nvSpPr>
        <p:spPr>
          <a:xfrm flipH="1">
            <a:off x="0" y="1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flipH="1">
            <a:off x="-10" y="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20"/>
          <p:cNvGrpSpPr/>
          <p:nvPr/>
        </p:nvGrpSpPr>
        <p:grpSpPr>
          <a:xfrm>
            <a:off x="8232129" y="-3"/>
            <a:ext cx="911853" cy="1821838"/>
            <a:chOff x="8451358" y="8"/>
            <a:chExt cx="692634" cy="1383850"/>
          </a:xfrm>
        </p:grpSpPr>
        <p:sp>
          <p:nvSpPr>
            <p:cNvPr id="190" name="Google Shape;190;p20"/>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20"/>
          <p:cNvSpPr/>
          <p:nvPr/>
        </p:nvSpPr>
        <p:spPr>
          <a:xfrm flipH="1">
            <a:off x="-5" y="3785078"/>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p:nvPr/>
        </p:nvSpPr>
        <p:spPr>
          <a:xfrm flipH="1" rot="-5400000">
            <a:off x="393538" y="346283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p:nvPr/>
        </p:nvSpPr>
        <p:spPr>
          <a:xfrm flipH="1" rot="-5400000">
            <a:off x="335639" y="4100829"/>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912075" y="2689500"/>
            <a:ext cx="4676100" cy="808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 name="Google Shape;17;p3"/>
          <p:cNvSpPr txBox="1"/>
          <p:nvPr>
            <p:ph hasCustomPrompt="1" idx="2" type="title"/>
          </p:nvPr>
        </p:nvSpPr>
        <p:spPr>
          <a:xfrm>
            <a:off x="1021075" y="1395800"/>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8" name="Google Shape;18;p3"/>
          <p:cNvSpPr txBox="1"/>
          <p:nvPr>
            <p:ph idx="1" type="subTitle"/>
          </p:nvPr>
        </p:nvSpPr>
        <p:spPr>
          <a:xfrm>
            <a:off x="912075" y="3402312"/>
            <a:ext cx="4676100" cy="3696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p:nvPr/>
        </p:nvSpPr>
        <p:spPr>
          <a:xfrm rot="-5400000">
            <a:off x="7296737"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9234" y="-9234"/>
            <a:ext cx="691200" cy="69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9245"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3"/>
          <p:cNvGrpSpPr/>
          <p:nvPr/>
        </p:nvGrpSpPr>
        <p:grpSpPr>
          <a:xfrm>
            <a:off x="4345977" y="3805975"/>
            <a:ext cx="4798022" cy="1337528"/>
            <a:chOff x="4345977" y="3805975"/>
            <a:chExt cx="4798022" cy="1337528"/>
          </a:xfrm>
        </p:grpSpPr>
        <p:sp>
          <p:nvSpPr>
            <p:cNvPr id="23" name="Google Shape;23;p3"/>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_1">
    <p:spTree>
      <p:nvGrpSpPr>
        <p:cNvPr id="196" name="Shape 196"/>
        <p:cNvGrpSpPr/>
        <p:nvPr/>
      </p:nvGrpSpPr>
      <p:grpSpPr>
        <a:xfrm>
          <a:off x="0" y="0"/>
          <a:ext cx="0" cy="0"/>
          <a:chOff x="0" y="0"/>
          <a:chExt cx="0" cy="0"/>
        </a:xfrm>
      </p:grpSpPr>
      <p:sp>
        <p:nvSpPr>
          <p:cNvPr id="197" name="Google Shape;197;p21"/>
          <p:cNvSpPr txBox="1"/>
          <p:nvPr>
            <p:ph type="title"/>
          </p:nvPr>
        </p:nvSpPr>
        <p:spPr>
          <a:xfrm>
            <a:off x="5349100" y="1821800"/>
            <a:ext cx="2500800" cy="608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198" name="Google Shape;198;p21"/>
          <p:cNvSpPr txBox="1"/>
          <p:nvPr>
            <p:ph idx="1" type="subTitle"/>
          </p:nvPr>
        </p:nvSpPr>
        <p:spPr>
          <a:xfrm>
            <a:off x="5349100" y="2393738"/>
            <a:ext cx="2500800" cy="95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99" name="Google Shape;199;p21"/>
          <p:cNvSpPr/>
          <p:nvPr/>
        </p:nvSpPr>
        <p:spPr>
          <a:xfrm rot="10800000">
            <a:off x="8"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p:nvPr/>
        </p:nvSpPr>
        <p:spPr>
          <a:xfrm rot="-5400000">
            <a:off x="3935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rot="-5400000">
            <a:off x="3356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21"/>
          <p:cNvGrpSpPr/>
          <p:nvPr/>
        </p:nvGrpSpPr>
        <p:grpSpPr>
          <a:xfrm>
            <a:off x="4913103" y="3963878"/>
            <a:ext cx="4230896" cy="1179432"/>
            <a:chOff x="4345977" y="3805975"/>
            <a:chExt cx="4798022" cy="1337528"/>
          </a:xfrm>
        </p:grpSpPr>
        <p:sp>
          <p:nvSpPr>
            <p:cNvPr id="203" name="Google Shape;203;p21"/>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2">
    <p:spTree>
      <p:nvGrpSpPr>
        <p:cNvPr id="207" name="Shape 207"/>
        <p:cNvGrpSpPr/>
        <p:nvPr/>
      </p:nvGrpSpPr>
      <p:grpSpPr>
        <a:xfrm>
          <a:off x="0" y="0"/>
          <a:ext cx="0" cy="0"/>
          <a:chOff x="0" y="0"/>
          <a:chExt cx="0" cy="0"/>
        </a:xfrm>
      </p:grpSpPr>
      <p:sp>
        <p:nvSpPr>
          <p:cNvPr id="208" name="Google Shape;208;p22"/>
          <p:cNvSpPr txBox="1"/>
          <p:nvPr>
            <p:ph type="title"/>
          </p:nvPr>
        </p:nvSpPr>
        <p:spPr>
          <a:xfrm>
            <a:off x="973725" y="1106475"/>
            <a:ext cx="3038400" cy="1875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9" name="Google Shape;209;p22"/>
          <p:cNvSpPr txBox="1"/>
          <p:nvPr>
            <p:ph idx="1" type="subTitle"/>
          </p:nvPr>
        </p:nvSpPr>
        <p:spPr>
          <a:xfrm>
            <a:off x="973749" y="2939625"/>
            <a:ext cx="3038400" cy="100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0" name="Google Shape;210;p22"/>
          <p:cNvSpPr/>
          <p:nvPr>
            <p:ph idx="2" type="pic"/>
          </p:nvPr>
        </p:nvSpPr>
        <p:spPr>
          <a:xfrm>
            <a:off x="4655875" y="963900"/>
            <a:ext cx="3120300" cy="3120300"/>
          </a:xfrm>
          <a:prstGeom prst="ellipse">
            <a:avLst/>
          </a:prstGeom>
          <a:noFill/>
          <a:ln>
            <a:noFill/>
          </a:ln>
        </p:spPr>
      </p:sp>
      <p:sp>
        <p:nvSpPr>
          <p:cNvPr id="211" name="Google Shape;211;p22"/>
          <p:cNvSpPr/>
          <p:nvPr/>
        </p:nvSpPr>
        <p:spPr>
          <a:xfrm flipH="1">
            <a:off x="6081916" y="4230249"/>
            <a:ext cx="3120286" cy="951525"/>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rot="5400000">
            <a:off x="28"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
    <p:spTree>
      <p:nvGrpSpPr>
        <p:cNvPr id="214" name="Shape 214"/>
        <p:cNvGrpSpPr/>
        <p:nvPr/>
      </p:nvGrpSpPr>
      <p:grpSpPr>
        <a:xfrm>
          <a:off x="0" y="0"/>
          <a:ext cx="0" cy="0"/>
          <a:chOff x="0" y="0"/>
          <a:chExt cx="0" cy="0"/>
        </a:xfrm>
      </p:grpSpPr>
      <p:sp>
        <p:nvSpPr>
          <p:cNvPr id="215" name="Google Shape;215;p2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6" name="Google Shape;216;p23"/>
          <p:cNvSpPr txBox="1"/>
          <p:nvPr>
            <p:ph idx="1" type="body"/>
          </p:nvPr>
        </p:nvSpPr>
        <p:spPr>
          <a:xfrm>
            <a:off x="720000" y="1152475"/>
            <a:ext cx="7704000" cy="6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Font typeface="Livvic"/>
              <a:buChar char="●"/>
              <a:defRPr>
                <a:solidFill>
                  <a:schemeClr val="dk1"/>
                </a:solidFill>
              </a:defRPr>
            </a:lvl1pPr>
            <a:lvl2pPr indent="-317500" lvl="1" marL="914400" rtl="0">
              <a:lnSpc>
                <a:spcPct val="100000"/>
              </a:lnSpc>
              <a:spcBef>
                <a:spcPts val="0"/>
              </a:spcBef>
              <a:spcAft>
                <a:spcPts val="0"/>
              </a:spcAft>
              <a:buClr>
                <a:srgbClr val="434343"/>
              </a:buClr>
              <a:buSzPts val="1400"/>
              <a:buFont typeface="Roboto Condensed Light"/>
              <a:buChar char="○"/>
              <a:defRPr/>
            </a:lvl2pPr>
            <a:lvl3pPr indent="-317500" lvl="2" marL="1371600" rtl="0">
              <a:lnSpc>
                <a:spcPct val="100000"/>
              </a:lnSpc>
              <a:spcBef>
                <a:spcPts val="0"/>
              </a:spcBef>
              <a:spcAft>
                <a:spcPts val="0"/>
              </a:spcAft>
              <a:buClr>
                <a:srgbClr val="434343"/>
              </a:buClr>
              <a:buSzPts val="1400"/>
              <a:buFont typeface="Roboto Condensed Light"/>
              <a:buChar char="■"/>
              <a:defRPr/>
            </a:lvl3pPr>
            <a:lvl4pPr indent="-317500" lvl="3" marL="1828800" rtl="0">
              <a:lnSpc>
                <a:spcPct val="100000"/>
              </a:lnSpc>
              <a:spcBef>
                <a:spcPts val="0"/>
              </a:spcBef>
              <a:spcAft>
                <a:spcPts val="0"/>
              </a:spcAft>
              <a:buClr>
                <a:srgbClr val="434343"/>
              </a:buClr>
              <a:buSzPts val="1400"/>
              <a:buFont typeface="Roboto Condensed Light"/>
              <a:buChar char="●"/>
              <a:defRPr/>
            </a:lvl4pPr>
            <a:lvl5pPr indent="-317500" lvl="4" marL="2286000" rtl="0">
              <a:lnSpc>
                <a:spcPct val="100000"/>
              </a:lnSpc>
              <a:spcBef>
                <a:spcPts val="0"/>
              </a:spcBef>
              <a:spcAft>
                <a:spcPts val="0"/>
              </a:spcAft>
              <a:buClr>
                <a:srgbClr val="434343"/>
              </a:buClr>
              <a:buSzPts val="1400"/>
              <a:buFont typeface="Roboto Condensed Light"/>
              <a:buChar char="○"/>
              <a:defRPr/>
            </a:lvl5pPr>
            <a:lvl6pPr indent="-317500" lvl="5" marL="2743200" rtl="0">
              <a:lnSpc>
                <a:spcPct val="100000"/>
              </a:lnSpc>
              <a:spcBef>
                <a:spcPts val="0"/>
              </a:spcBef>
              <a:spcAft>
                <a:spcPts val="0"/>
              </a:spcAft>
              <a:buClr>
                <a:srgbClr val="434343"/>
              </a:buClr>
              <a:buSzPts val="1400"/>
              <a:buFont typeface="Roboto Condensed Light"/>
              <a:buChar char="■"/>
              <a:defRPr/>
            </a:lvl6pPr>
            <a:lvl7pPr indent="-317500" lvl="6" marL="3200400" rtl="0">
              <a:lnSpc>
                <a:spcPct val="100000"/>
              </a:lnSpc>
              <a:spcBef>
                <a:spcPts val="0"/>
              </a:spcBef>
              <a:spcAft>
                <a:spcPts val="0"/>
              </a:spcAft>
              <a:buClr>
                <a:srgbClr val="434343"/>
              </a:buClr>
              <a:buSzPts val="1400"/>
              <a:buFont typeface="Roboto Condensed Light"/>
              <a:buChar char="●"/>
              <a:defRPr/>
            </a:lvl7pPr>
            <a:lvl8pPr indent="-317500" lvl="7" marL="3657600" rtl="0">
              <a:lnSpc>
                <a:spcPct val="100000"/>
              </a:lnSpc>
              <a:spcBef>
                <a:spcPts val="0"/>
              </a:spcBef>
              <a:spcAft>
                <a:spcPts val="0"/>
              </a:spcAft>
              <a:buClr>
                <a:srgbClr val="434343"/>
              </a:buClr>
              <a:buSzPts val="1400"/>
              <a:buFont typeface="Roboto Condensed Light"/>
              <a:buChar char="○"/>
              <a:defRPr/>
            </a:lvl8pPr>
            <a:lvl9pPr indent="-317500" lvl="8" marL="4114800" rtl="0">
              <a:lnSpc>
                <a:spcPct val="100000"/>
              </a:lnSpc>
              <a:spcBef>
                <a:spcPts val="0"/>
              </a:spcBef>
              <a:spcAft>
                <a:spcPts val="0"/>
              </a:spcAft>
              <a:buClr>
                <a:srgbClr val="434343"/>
              </a:buClr>
              <a:buSzPts val="1400"/>
              <a:buFont typeface="Roboto Condensed Light"/>
              <a:buChar char="■"/>
              <a:defRPr/>
            </a:lvl9pPr>
          </a:lstStyle>
          <a:p/>
        </p:txBody>
      </p:sp>
      <p:sp>
        <p:nvSpPr>
          <p:cNvPr id="217" name="Google Shape;217;p23"/>
          <p:cNvSpPr/>
          <p:nvPr/>
        </p:nvSpPr>
        <p:spPr>
          <a:xfrm>
            <a:off x="181031" y="4360499"/>
            <a:ext cx="609600" cy="609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a:off x="-48625" y="4660342"/>
            <a:ext cx="2204291" cy="543090"/>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23"/>
          <p:cNvGrpSpPr/>
          <p:nvPr/>
        </p:nvGrpSpPr>
        <p:grpSpPr>
          <a:xfrm>
            <a:off x="7955199" y="187354"/>
            <a:ext cx="937595" cy="761227"/>
            <a:chOff x="2699874" y="1037954"/>
            <a:chExt cx="937595" cy="761227"/>
          </a:xfrm>
        </p:grpSpPr>
        <p:sp>
          <p:nvSpPr>
            <p:cNvPr id="220" name="Google Shape;220;p23"/>
            <p:cNvSpPr/>
            <p:nvPr/>
          </p:nvSpPr>
          <p:spPr>
            <a:xfrm rot="-5400000">
              <a:off x="2933643" y="804184"/>
              <a:ext cx="470057" cy="937595"/>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rot="-5400000">
              <a:off x="2877070" y="1215518"/>
              <a:ext cx="583153" cy="584172"/>
            </a:xfrm>
            <a:custGeom>
              <a:rect b="b" l="l" r="r" t="t"/>
              <a:pathLst>
                <a:path extrusionOk="0" h="9324" w="9307">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223" name="Shape 223"/>
        <p:cNvGrpSpPr/>
        <p:nvPr/>
      </p:nvGrpSpPr>
      <p:grpSpPr>
        <a:xfrm>
          <a:off x="0" y="0"/>
          <a:ext cx="0" cy="0"/>
          <a:chOff x="0" y="0"/>
          <a:chExt cx="0" cy="0"/>
        </a:xfrm>
      </p:grpSpPr>
      <p:sp>
        <p:nvSpPr>
          <p:cNvPr id="224" name="Google Shape;224;p2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5" name="Google Shape;225;p24"/>
          <p:cNvSpPr txBox="1"/>
          <p:nvPr>
            <p:ph idx="1" type="subTitle"/>
          </p:nvPr>
        </p:nvSpPr>
        <p:spPr>
          <a:xfrm>
            <a:off x="1776638"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26" name="Google Shape;226;p24"/>
          <p:cNvSpPr txBox="1"/>
          <p:nvPr>
            <p:ph idx="2" type="subTitle"/>
          </p:nvPr>
        </p:nvSpPr>
        <p:spPr>
          <a:xfrm>
            <a:off x="4928960"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27" name="Google Shape;227;p24"/>
          <p:cNvSpPr txBox="1"/>
          <p:nvPr>
            <p:ph idx="3" type="subTitle"/>
          </p:nvPr>
        </p:nvSpPr>
        <p:spPr>
          <a:xfrm>
            <a:off x="1776637"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8" name="Google Shape;228;p24"/>
          <p:cNvSpPr txBox="1"/>
          <p:nvPr>
            <p:ph idx="4" type="subTitle"/>
          </p:nvPr>
        </p:nvSpPr>
        <p:spPr>
          <a:xfrm>
            <a:off x="4928953"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9" name="Google Shape;229;p24"/>
          <p:cNvSpPr/>
          <p:nvPr/>
        </p:nvSpPr>
        <p:spPr>
          <a:xfrm flipH="1" rot="5400000">
            <a:off x="-848694" y="777708"/>
            <a:ext cx="2361701" cy="80628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flipH="1" rot="5400000">
            <a:off x="-978124" y="907152"/>
            <a:ext cx="2361701" cy="54739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rot="5400000">
            <a:off x="8412450" y="8850"/>
            <a:ext cx="740400" cy="72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24"/>
          <p:cNvGrpSpPr/>
          <p:nvPr/>
        </p:nvGrpSpPr>
        <p:grpSpPr>
          <a:xfrm>
            <a:off x="7984900" y="2883955"/>
            <a:ext cx="1159102" cy="2259546"/>
            <a:chOff x="7977075" y="2883955"/>
            <a:chExt cx="1159102" cy="2259546"/>
          </a:xfrm>
        </p:grpSpPr>
        <p:sp>
          <p:nvSpPr>
            <p:cNvPr id="233" name="Google Shape;233;p24"/>
            <p:cNvSpPr/>
            <p:nvPr/>
          </p:nvSpPr>
          <p:spPr>
            <a:xfrm flipH="1" rot="10800000">
              <a:off x="7977075" y="2883955"/>
              <a:ext cx="1159101" cy="2259545"/>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flipH="1" rot="10800000">
              <a:off x="8271825" y="3458523"/>
              <a:ext cx="864351" cy="1684977"/>
            </a:xfrm>
            <a:custGeom>
              <a:rect b="b" l="l" r="r" t="t"/>
              <a:pathLst>
                <a:path extrusionOk="0" h="4316" w="2214">
                  <a:moveTo>
                    <a:pt x="958" y="1"/>
                  </a:moveTo>
                  <a:cubicBezTo>
                    <a:pt x="0" y="1393"/>
                    <a:pt x="899" y="2986"/>
                    <a:pt x="2213" y="4315"/>
                  </a:cubicBezTo>
                  <a:lnTo>
                    <a:pt x="22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1_1">
    <p:spTree>
      <p:nvGrpSpPr>
        <p:cNvPr id="236" name="Shape 236"/>
        <p:cNvGrpSpPr/>
        <p:nvPr/>
      </p:nvGrpSpPr>
      <p:grpSpPr>
        <a:xfrm>
          <a:off x="0" y="0"/>
          <a:ext cx="0" cy="0"/>
          <a:chOff x="0" y="0"/>
          <a:chExt cx="0" cy="0"/>
        </a:xfrm>
      </p:grpSpPr>
      <p:sp>
        <p:nvSpPr>
          <p:cNvPr id="237" name="Google Shape;237;p2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8" name="Google Shape;238;p25"/>
          <p:cNvSpPr txBox="1"/>
          <p:nvPr>
            <p:ph idx="1" type="subTitle"/>
          </p:nvPr>
        </p:nvSpPr>
        <p:spPr>
          <a:xfrm>
            <a:off x="720000"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39" name="Google Shape;239;p25"/>
          <p:cNvSpPr txBox="1"/>
          <p:nvPr>
            <p:ph idx="2" type="subTitle"/>
          </p:nvPr>
        </p:nvSpPr>
        <p:spPr>
          <a:xfrm>
            <a:off x="4825525"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40" name="Google Shape;240;p25"/>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 name="Google Shape;241;p25"/>
          <p:cNvGrpSpPr/>
          <p:nvPr/>
        </p:nvGrpSpPr>
        <p:grpSpPr>
          <a:xfrm>
            <a:off x="7901304" y="-10"/>
            <a:ext cx="1156807" cy="915965"/>
            <a:chOff x="7812754" y="-10"/>
            <a:chExt cx="1156807" cy="915965"/>
          </a:xfrm>
        </p:grpSpPr>
        <p:sp>
          <p:nvSpPr>
            <p:cNvPr id="242" name="Google Shape;242;p25"/>
            <p:cNvSpPr/>
            <p:nvPr/>
          </p:nvSpPr>
          <p:spPr>
            <a:xfrm>
              <a:off x="7812754" y="-10"/>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
            <p:cNvSpPr/>
            <p:nvPr/>
          </p:nvSpPr>
          <p:spPr>
            <a:xfrm>
              <a:off x="7812754" y="337455"/>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25"/>
          <p:cNvSpPr/>
          <p:nvPr/>
        </p:nvSpPr>
        <p:spPr>
          <a:xfrm>
            <a:off x="3631900" y="4603375"/>
            <a:ext cx="3336916" cy="64380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5614345" y="4115100"/>
            <a:ext cx="3827405" cy="113207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2">
    <p:spTree>
      <p:nvGrpSpPr>
        <p:cNvPr id="247" name="Shape 247"/>
        <p:cNvGrpSpPr/>
        <p:nvPr/>
      </p:nvGrpSpPr>
      <p:grpSpPr>
        <a:xfrm>
          <a:off x="0" y="0"/>
          <a:ext cx="0" cy="0"/>
          <a:chOff x="0" y="0"/>
          <a:chExt cx="0" cy="0"/>
        </a:xfrm>
      </p:grpSpPr>
      <p:sp>
        <p:nvSpPr>
          <p:cNvPr id="248" name="Google Shape;248;p2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26"/>
          <p:cNvSpPr txBox="1"/>
          <p:nvPr>
            <p:ph idx="1" type="subTitle"/>
          </p:nvPr>
        </p:nvSpPr>
        <p:spPr>
          <a:xfrm>
            <a:off x="1429001"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50" name="Google Shape;250;p26"/>
          <p:cNvSpPr txBox="1"/>
          <p:nvPr>
            <p:ph idx="2" type="subTitle"/>
          </p:nvPr>
        </p:nvSpPr>
        <p:spPr>
          <a:xfrm>
            <a:off x="5855306"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51" name="Google Shape;251;p26"/>
          <p:cNvSpPr txBox="1"/>
          <p:nvPr>
            <p:ph idx="3" type="subTitle"/>
          </p:nvPr>
        </p:nvSpPr>
        <p:spPr>
          <a:xfrm>
            <a:off x="3642149"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52" name="Google Shape;252;p26"/>
          <p:cNvSpPr txBox="1"/>
          <p:nvPr>
            <p:ph idx="4" type="subTitle"/>
          </p:nvPr>
        </p:nvSpPr>
        <p:spPr>
          <a:xfrm>
            <a:off x="142900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3" name="Google Shape;253;p26"/>
          <p:cNvSpPr txBox="1"/>
          <p:nvPr>
            <p:ph idx="5" type="subTitle"/>
          </p:nvPr>
        </p:nvSpPr>
        <p:spPr>
          <a:xfrm>
            <a:off x="364215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4" name="Google Shape;254;p26"/>
          <p:cNvSpPr txBox="1"/>
          <p:nvPr>
            <p:ph idx="6" type="subTitle"/>
          </p:nvPr>
        </p:nvSpPr>
        <p:spPr>
          <a:xfrm>
            <a:off x="5855312"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5" name="Google Shape;255;p26"/>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26"/>
          <p:cNvGrpSpPr/>
          <p:nvPr/>
        </p:nvGrpSpPr>
        <p:grpSpPr>
          <a:xfrm>
            <a:off x="8451358" y="8"/>
            <a:ext cx="692634" cy="1383850"/>
            <a:chOff x="8451358" y="8"/>
            <a:chExt cx="692634" cy="1383850"/>
          </a:xfrm>
        </p:grpSpPr>
        <p:sp>
          <p:nvSpPr>
            <p:cNvPr id="259" name="Google Shape;259;p26"/>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26"/>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_2_1">
    <p:spTree>
      <p:nvGrpSpPr>
        <p:cNvPr id="263" name="Shape 263"/>
        <p:cNvGrpSpPr/>
        <p:nvPr/>
      </p:nvGrpSpPr>
      <p:grpSpPr>
        <a:xfrm>
          <a:off x="0" y="0"/>
          <a:ext cx="0" cy="0"/>
          <a:chOff x="0" y="0"/>
          <a:chExt cx="0" cy="0"/>
        </a:xfrm>
      </p:grpSpPr>
      <p:sp>
        <p:nvSpPr>
          <p:cNvPr id="264" name="Google Shape;264;p2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5" name="Google Shape;265;p27"/>
          <p:cNvSpPr txBox="1"/>
          <p:nvPr>
            <p:ph idx="1" type="subTitle"/>
          </p:nvPr>
        </p:nvSpPr>
        <p:spPr>
          <a:xfrm>
            <a:off x="89952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266" name="Google Shape;266;p27"/>
          <p:cNvSpPr txBox="1"/>
          <p:nvPr>
            <p:ph idx="2" type="subTitle"/>
          </p:nvPr>
        </p:nvSpPr>
        <p:spPr>
          <a:xfrm>
            <a:off x="6071477"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267" name="Google Shape;267;p27"/>
          <p:cNvSpPr txBox="1"/>
          <p:nvPr>
            <p:ph idx="3" type="subTitle"/>
          </p:nvPr>
        </p:nvSpPr>
        <p:spPr>
          <a:xfrm>
            <a:off x="348549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268" name="Google Shape;268;p27"/>
          <p:cNvSpPr txBox="1"/>
          <p:nvPr>
            <p:ph idx="4" type="subTitle"/>
          </p:nvPr>
        </p:nvSpPr>
        <p:spPr>
          <a:xfrm>
            <a:off x="899525"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p27"/>
          <p:cNvSpPr txBox="1"/>
          <p:nvPr>
            <p:ph idx="5" type="subTitle"/>
          </p:nvPr>
        </p:nvSpPr>
        <p:spPr>
          <a:xfrm>
            <a:off x="3485501"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0" name="Google Shape;270;p27"/>
          <p:cNvSpPr txBox="1"/>
          <p:nvPr>
            <p:ph idx="6" type="subTitle"/>
          </p:nvPr>
        </p:nvSpPr>
        <p:spPr>
          <a:xfrm>
            <a:off x="6071489"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1" name="Google Shape;271;p27"/>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7"/>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27"/>
          <p:cNvGrpSpPr/>
          <p:nvPr/>
        </p:nvGrpSpPr>
        <p:grpSpPr>
          <a:xfrm>
            <a:off x="8451358" y="8"/>
            <a:ext cx="692634" cy="1383850"/>
            <a:chOff x="8451358" y="8"/>
            <a:chExt cx="692634" cy="1383850"/>
          </a:xfrm>
        </p:grpSpPr>
        <p:sp>
          <p:nvSpPr>
            <p:cNvPr id="275" name="Google Shape;275;p27"/>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7"/>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27"/>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_1">
    <p:spTree>
      <p:nvGrpSpPr>
        <p:cNvPr id="279" name="Shape 279"/>
        <p:cNvGrpSpPr/>
        <p:nvPr/>
      </p:nvGrpSpPr>
      <p:grpSpPr>
        <a:xfrm>
          <a:off x="0" y="0"/>
          <a:ext cx="0" cy="0"/>
          <a:chOff x="0" y="0"/>
          <a:chExt cx="0" cy="0"/>
        </a:xfrm>
      </p:grpSpPr>
      <p:sp>
        <p:nvSpPr>
          <p:cNvPr id="280" name="Google Shape;280;p2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281" name="Google Shape;281;p28"/>
          <p:cNvSpPr txBox="1"/>
          <p:nvPr>
            <p:ph idx="1" type="subTitle"/>
          </p:nvPr>
        </p:nvSpPr>
        <p:spPr>
          <a:xfrm>
            <a:off x="2217575"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2" name="Google Shape;282;p28"/>
          <p:cNvSpPr txBox="1"/>
          <p:nvPr>
            <p:ph idx="2" type="subTitle"/>
          </p:nvPr>
        </p:nvSpPr>
        <p:spPr>
          <a:xfrm>
            <a:off x="5552908"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3" name="Google Shape;283;p28"/>
          <p:cNvSpPr txBox="1"/>
          <p:nvPr>
            <p:ph idx="3" type="subTitle"/>
          </p:nvPr>
        </p:nvSpPr>
        <p:spPr>
          <a:xfrm>
            <a:off x="2217494"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4" name="Google Shape;284;p28"/>
          <p:cNvSpPr txBox="1"/>
          <p:nvPr>
            <p:ph idx="4" type="subTitle"/>
          </p:nvPr>
        </p:nvSpPr>
        <p:spPr>
          <a:xfrm>
            <a:off x="5552795"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85" name="Google Shape;285;p28"/>
          <p:cNvSpPr txBox="1"/>
          <p:nvPr>
            <p:ph idx="5" type="subTitle"/>
          </p:nvPr>
        </p:nvSpPr>
        <p:spPr>
          <a:xfrm>
            <a:off x="2217450"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6" name="Google Shape;286;p28"/>
          <p:cNvSpPr txBox="1"/>
          <p:nvPr>
            <p:ph idx="6" type="subTitle"/>
          </p:nvPr>
        </p:nvSpPr>
        <p:spPr>
          <a:xfrm>
            <a:off x="5552725"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7" name="Google Shape;287;p28"/>
          <p:cNvSpPr txBox="1"/>
          <p:nvPr>
            <p:ph idx="7" type="subTitle"/>
          </p:nvPr>
        </p:nvSpPr>
        <p:spPr>
          <a:xfrm>
            <a:off x="2217450"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8" name="Google Shape;288;p28"/>
          <p:cNvSpPr txBox="1"/>
          <p:nvPr>
            <p:ph idx="8" type="subTitle"/>
          </p:nvPr>
        </p:nvSpPr>
        <p:spPr>
          <a:xfrm>
            <a:off x="5552725"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9" name="Google Shape;289;p28"/>
          <p:cNvSpPr/>
          <p:nvPr/>
        </p:nvSpPr>
        <p:spPr>
          <a:xfrm flipH="1" rot="10800000">
            <a:off x="816530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flipH="1">
            <a:off x="8648698" y="2"/>
            <a:ext cx="495300" cy="495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flipH="1" rot="-5400000">
            <a:off x="335468" y="3719249"/>
            <a:ext cx="1097269" cy="1768227"/>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flipH="1" rot="-5400000">
            <a:off x="335626" y="4109334"/>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8234575" y="43119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rot="5400000">
            <a:off x="-649173" y="574527"/>
            <a:ext cx="1952400" cy="7244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1_1_1_1">
    <p:spTree>
      <p:nvGrpSpPr>
        <p:cNvPr id="296" name="Shape 296"/>
        <p:cNvGrpSpPr/>
        <p:nvPr/>
      </p:nvGrpSpPr>
      <p:grpSpPr>
        <a:xfrm>
          <a:off x="0" y="0"/>
          <a:ext cx="0" cy="0"/>
          <a:chOff x="0" y="0"/>
          <a:chExt cx="0" cy="0"/>
        </a:xfrm>
      </p:grpSpPr>
      <p:sp>
        <p:nvSpPr>
          <p:cNvPr id="297" name="Google Shape;297;p29"/>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298" name="Google Shape;298;p29"/>
          <p:cNvSpPr txBox="1"/>
          <p:nvPr>
            <p:ph idx="1" type="subTitle"/>
          </p:nvPr>
        </p:nvSpPr>
        <p:spPr>
          <a:xfrm>
            <a:off x="818250"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99" name="Google Shape;299;p29"/>
          <p:cNvSpPr txBox="1"/>
          <p:nvPr>
            <p:ph idx="2" type="subTitle"/>
          </p:nvPr>
        </p:nvSpPr>
        <p:spPr>
          <a:xfrm>
            <a:off x="3442406"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0" name="Google Shape;300;p29"/>
          <p:cNvSpPr txBox="1"/>
          <p:nvPr>
            <p:ph idx="3" type="subTitle"/>
          </p:nvPr>
        </p:nvSpPr>
        <p:spPr>
          <a:xfrm>
            <a:off x="6066561"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1" name="Google Shape;301;p29"/>
          <p:cNvSpPr txBox="1"/>
          <p:nvPr>
            <p:ph idx="4" type="subTitle"/>
          </p:nvPr>
        </p:nvSpPr>
        <p:spPr>
          <a:xfrm>
            <a:off x="2130331"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2" name="Google Shape;302;p29"/>
          <p:cNvSpPr txBox="1"/>
          <p:nvPr>
            <p:ph idx="5" type="subTitle"/>
          </p:nvPr>
        </p:nvSpPr>
        <p:spPr>
          <a:xfrm>
            <a:off x="4754486"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3" name="Google Shape;303;p29"/>
          <p:cNvSpPr txBox="1"/>
          <p:nvPr>
            <p:ph idx="6" type="subTitle"/>
          </p:nvPr>
        </p:nvSpPr>
        <p:spPr>
          <a:xfrm>
            <a:off x="818250"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4" name="Google Shape;304;p29"/>
          <p:cNvSpPr txBox="1"/>
          <p:nvPr>
            <p:ph idx="7" type="subTitle"/>
          </p:nvPr>
        </p:nvSpPr>
        <p:spPr>
          <a:xfrm>
            <a:off x="3442411"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5" name="Google Shape;305;p29"/>
          <p:cNvSpPr txBox="1"/>
          <p:nvPr>
            <p:ph idx="8" type="subTitle"/>
          </p:nvPr>
        </p:nvSpPr>
        <p:spPr>
          <a:xfrm>
            <a:off x="6066586"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6" name="Google Shape;306;p29"/>
          <p:cNvSpPr txBox="1"/>
          <p:nvPr>
            <p:ph idx="9" type="subTitle"/>
          </p:nvPr>
        </p:nvSpPr>
        <p:spPr>
          <a:xfrm>
            <a:off x="213033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7" name="Google Shape;307;p29"/>
          <p:cNvSpPr txBox="1"/>
          <p:nvPr>
            <p:ph idx="13" type="subTitle"/>
          </p:nvPr>
        </p:nvSpPr>
        <p:spPr>
          <a:xfrm>
            <a:off x="475449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08" name="Google Shape;308;p29"/>
          <p:cNvSpPr/>
          <p:nvPr/>
        </p:nvSpPr>
        <p:spPr>
          <a:xfrm>
            <a:off x="-40844" y="4251521"/>
            <a:ext cx="3133407" cy="95552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 name="Google Shape;309;p29"/>
          <p:cNvGrpSpPr/>
          <p:nvPr/>
        </p:nvGrpSpPr>
        <p:grpSpPr>
          <a:xfrm flipH="1">
            <a:off x="7013460" y="4098252"/>
            <a:ext cx="2130539" cy="1045008"/>
            <a:chOff x="14" y="4251530"/>
            <a:chExt cx="1818487" cy="891950"/>
          </a:xfrm>
        </p:grpSpPr>
        <p:sp>
          <p:nvSpPr>
            <p:cNvPr id="310" name="Google Shape;310;p29"/>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9"/>
          <p:cNvGrpSpPr/>
          <p:nvPr/>
        </p:nvGrpSpPr>
        <p:grpSpPr>
          <a:xfrm rot="-5400000">
            <a:off x="370805" y="-371113"/>
            <a:ext cx="743127" cy="1484733"/>
            <a:chOff x="8451358" y="8"/>
            <a:chExt cx="692634" cy="1383850"/>
          </a:xfrm>
        </p:grpSpPr>
        <p:sp>
          <p:nvSpPr>
            <p:cNvPr id="313" name="Google Shape;313;p29"/>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spTree>
      <p:nvGrpSpPr>
        <p:cNvPr id="316" name="Shape 316"/>
        <p:cNvGrpSpPr/>
        <p:nvPr/>
      </p:nvGrpSpPr>
      <p:grpSpPr>
        <a:xfrm>
          <a:off x="0" y="0"/>
          <a:ext cx="0" cy="0"/>
          <a:chOff x="0" y="0"/>
          <a:chExt cx="0" cy="0"/>
        </a:xfrm>
      </p:grpSpPr>
      <p:sp>
        <p:nvSpPr>
          <p:cNvPr id="317" name="Google Shape;317;p3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318" name="Google Shape;318;p30"/>
          <p:cNvSpPr txBox="1"/>
          <p:nvPr>
            <p:ph idx="1" type="subTitle"/>
          </p:nvPr>
        </p:nvSpPr>
        <p:spPr>
          <a:xfrm>
            <a:off x="103190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9" name="Google Shape;319;p30"/>
          <p:cNvSpPr txBox="1"/>
          <p:nvPr>
            <p:ph idx="2" type="subTitle"/>
          </p:nvPr>
        </p:nvSpPr>
        <p:spPr>
          <a:xfrm>
            <a:off x="3506695"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20" name="Google Shape;320;p30"/>
          <p:cNvSpPr txBox="1"/>
          <p:nvPr>
            <p:ph idx="3" type="subTitle"/>
          </p:nvPr>
        </p:nvSpPr>
        <p:spPr>
          <a:xfrm>
            <a:off x="598149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21" name="Google Shape;321;p30"/>
          <p:cNvSpPr txBox="1"/>
          <p:nvPr>
            <p:ph idx="4" type="subTitle"/>
          </p:nvPr>
        </p:nvSpPr>
        <p:spPr>
          <a:xfrm>
            <a:off x="103190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22" name="Google Shape;322;p30"/>
          <p:cNvSpPr txBox="1"/>
          <p:nvPr>
            <p:ph idx="5" type="subTitle"/>
          </p:nvPr>
        </p:nvSpPr>
        <p:spPr>
          <a:xfrm>
            <a:off x="3506695"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23" name="Google Shape;323;p30"/>
          <p:cNvSpPr txBox="1"/>
          <p:nvPr>
            <p:ph idx="6" type="subTitle"/>
          </p:nvPr>
        </p:nvSpPr>
        <p:spPr>
          <a:xfrm>
            <a:off x="598149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24" name="Google Shape;324;p30"/>
          <p:cNvSpPr txBox="1"/>
          <p:nvPr>
            <p:ph idx="7" type="subTitle"/>
          </p:nvPr>
        </p:nvSpPr>
        <p:spPr>
          <a:xfrm>
            <a:off x="10319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5" name="Google Shape;325;p30"/>
          <p:cNvSpPr txBox="1"/>
          <p:nvPr>
            <p:ph idx="8" type="subTitle"/>
          </p:nvPr>
        </p:nvSpPr>
        <p:spPr>
          <a:xfrm>
            <a:off x="35067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6" name="Google Shape;326;p30"/>
          <p:cNvSpPr txBox="1"/>
          <p:nvPr>
            <p:ph idx="9" type="subTitle"/>
          </p:nvPr>
        </p:nvSpPr>
        <p:spPr>
          <a:xfrm>
            <a:off x="5981513"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7" name="Google Shape;327;p30"/>
          <p:cNvSpPr txBox="1"/>
          <p:nvPr>
            <p:ph idx="13" type="subTitle"/>
          </p:nvPr>
        </p:nvSpPr>
        <p:spPr>
          <a:xfrm>
            <a:off x="10319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8" name="Google Shape;328;p30"/>
          <p:cNvSpPr txBox="1"/>
          <p:nvPr>
            <p:ph idx="14" type="subTitle"/>
          </p:nvPr>
        </p:nvSpPr>
        <p:spPr>
          <a:xfrm>
            <a:off x="35067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9" name="Google Shape;329;p30"/>
          <p:cNvSpPr txBox="1"/>
          <p:nvPr>
            <p:ph idx="15" type="subTitle"/>
          </p:nvPr>
        </p:nvSpPr>
        <p:spPr>
          <a:xfrm>
            <a:off x="5981513"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0" name="Google Shape;330;p30"/>
          <p:cNvSpPr/>
          <p:nvPr/>
        </p:nvSpPr>
        <p:spPr>
          <a:xfrm flipH="1" rot="10800000">
            <a:off x="8283648" y="2378"/>
            <a:ext cx="860353" cy="860371"/>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8283650" y="4246675"/>
            <a:ext cx="713400" cy="713400"/>
          </a:xfrm>
          <a:prstGeom prst="donut">
            <a:avLst>
              <a:gd fmla="val 25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flipH="1">
            <a:off x="-2" y="0"/>
            <a:ext cx="939677" cy="1746178"/>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30"/>
          <p:cNvGrpSpPr/>
          <p:nvPr/>
        </p:nvGrpSpPr>
        <p:grpSpPr>
          <a:xfrm>
            <a:off x="-48625" y="4280525"/>
            <a:ext cx="3211117" cy="922908"/>
            <a:chOff x="-48625" y="4280525"/>
            <a:chExt cx="3211117" cy="922908"/>
          </a:xfrm>
        </p:grpSpPr>
        <p:sp>
          <p:nvSpPr>
            <p:cNvPr id="334" name="Google Shape;334;p30"/>
            <p:cNvSpPr/>
            <p:nvPr/>
          </p:nvSpPr>
          <p:spPr>
            <a:xfrm>
              <a:off x="454600" y="42805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4"/>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indent="-317500" lvl="1" marL="914400" rtl="0">
              <a:lnSpc>
                <a:spcPct val="100000"/>
              </a:lnSpc>
              <a:spcBef>
                <a:spcPts val="0"/>
              </a:spcBef>
              <a:spcAft>
                <a:spcPts val="0"/>
              </a:spcAft>
              <a:buClr>
                <a:schemeClr val="dk1"/>
              </a:buClr>
              <a:buSzPts val="1400"/>
              <a:buFont typeface="Roboto Condensed Light"/>
              <a:buChar char="○"/>
              <a:defRPr>
                <a:solidFill>
                  <a:schemeClr val="dk1"/>
                </a:solidFill>
              </a:defRPr>
            </a:lvl2pPr>
            <a:lvl3pPr indent="-317500" lvl="2" marL="1371600" rtl="0">
              <a:lnSpc>
                <a:spcPct val="100000"/>
              </a:lnSpc>
              <a:spcBef>
                <a:spcPts val="0"/>
              </a:spcBef>
              <a:spcAft>
                <a:spcPts val="0"/>
              </a:spcAft>
              <a:buClr>
                <a:schemeClr val="dk1"/>
              </a:buClr>
              <a:buSzPts val="1400"/>
              <a:buFont typeface="Roboto Condensed Light"/>
              <a:buChar char="■"/>
              <a:defRPr>
                <a:solidFill>
                  <a:schemeClr val="dk1"/>
                </a:solidFill>
              </a:defRPr>
            </a:lvl3pPr>
            <a:lvl4pPr indent="-317500" lvl="3" marL="1828800" rtl="0">
              <a:lnSpc>
                <a:spcPct val="100000"/>
              </a:lnSpc>
              <a:spcBef>
                <a:spcPts val="0"/>
              </a:spcBef>
              <a:spcAft>
                <a:spcPts val="0"/>
              </a:spcAft>
              <a:buClr>
                <a:schemeClr val="dk1"/>
              </a:buClr>
              <a:buSzPts val="1400"/>
              <a:buFont typeface="Roboto Condensed Light"/>
              <a:buChar char="●"/>
              <a:defRPr>
                <a:solidFill>
                  <a:schemeClr val="dk1"/>
                </a:solidFill>
              </a:defRPr>
            </a:lvl4pPr>
            <a:lvl5pPr indent="-317500" lvl="4" marL="2286000" rtl="0">
              <a:lnSpc>
                <a:spcPct val="100000"/>
              </a:lnSpc>
              <a:spcBef>
                <a:spcPts val="0"/>
              </a:spcBef>
              <a:spcAft>
                <a:spcPts val="0"/>
              </a:spcAft>
              <a:buClr>
                <a:schemeClr val="dk1"/>
              </a:buClr>
              <a:buSzPts val="1400"/>
              <a:buFont typeface="Roboto Condensed Light"/>
              <a:buChar char="○"/>
              <a:defRPr>
                <a:solidFill>
                  <a:schemeClr val="dk1"/>
                </a:solidFill>
              </a:defRPr>
            </a:lvl5pPr>
            <a:lvl6pPr indent="-317500" lvl="5" marL="2743200" rtl="0">
              <a:lnSpc>
                <a:spcPct val="100000"/>
              </a:lnSpc>
              <a:spcBef>
                <a:spcPts val="0"/>
              </a:spcBef>
              <a:spcAft>
                <a:spcPts val="0"/>
              </a:spcAft>
              <a:buClr>
                <a:schemeClr val="dk1"/>
              </a:buClr>
              <a:buSzPts val="1400"/>
              <a:buFont typeface="Roboto Condensed Light"/>
              <a:buChar char="■"/>
              <a:defRPr>
                <a:solidFill>
                  <a:schemeClr val="dk1"/>
                </a:solidFill>
              </a:defRPr>
            </a:lvl6pPr>
            <a:lvl7pPr indent="-317500" lvl="6" marL="3200400" rtl="0">
              <a:lnSpc>
                <a:spcPct val="100000"/>
              </a:lnSpc>
              <a:spcBef>
                <a:spcPts val="0"/>
              </a:spcBef>
              <a:spcAft>
                <a:spcPts val="0"/>
              </a:spcAft>
              <a:buClr>
                <a:schemeClr val="dk1"/>
              </a:buClr>
              <a:buSzPts val="1400"/>
              <a:buFont typeface="Roboto Condensed Light"/>
              <a:buChar char="●"/>
              <a:defRPr>
                <a:solidFill>
                  <a:schemeClr val="dk1"/>
                </a:solidFill>
              </a:defRPr>
            </a:lvl7pPr>
            <a:lvl8pPr indent="-317500" lvl="7" marL="3657600" rtl="0">
              <a:lnSpc>
                <a:spcPct val="100000"/>
              </a:lnSpc>
              <a:spcBef>
                <a:spcPts val="0"/>
              </a:spcBef>
              <a:spcAft>
                <a:spcPts val="0"/>
              </a:spcAft>
              <a:buClr>
                <a:schemeClr val="dk1"/>
              </a:buClr>
              <a:buSzPts val="1400"/>
              <a:buFont typeface="Roboto Condensed Light"/>
              <a:buChar char="○"/>
              <a:defRPr>
                <a:solidFill>
                  <a:schemeClr val="dk1"/>
                </a:solidFill>
              </a:defRPr>
            </a:lvl8pPr>
            <a:lvl9pPr indent="-317500" lvl="8" marL="4114800" rtl="0">
              <a:lnSpc>
                <a:spcPct val="100000"/>
              </a:lnSpc>
              <a:spcBef>
                <a:spcPts val="0"/>
              </a:spcBef>
              <a:spcAft>
                <a:spcPts val="0"/>
              </a:spcAft>
              <a:buClr>
                <a:schemeClr val="dk1"/>
              </a:buClr>
              <a:buSzPts val="1400"/>
              <a:buFont typeface="Roboto Condensed Light"/>
              <a:buChar char="■"/>
              <a:defRPr>
                <a:solidFill>
                  <a:schemeClr val="dk1"/>
                </a:solidFill>
              </a:defRPr>
            </a:lvl9pPr>
          </a:lstStyle>
          <a:p/>
        </p:txBody>
      </p:sp>
      <p:grpSp>
        <p:nvGrpSpPr>
          <p:cNvPr id="30" name="Google Shape;30;p4"/>
          <p:cNvGrpSpPr/>
          <p:nvPr/>
        </p:nvGrpSpPr>
        <p:grpSpPr>
          <a:xfrm>
            <a:off x="-8" y="-8625"/>
            <a:ext cx="1772945" cy="1161098"/>
            <a:chOff x="-8" y="-8625"/>
            <a:chExt cx="1772945" cy="1161098"/>
          </a:xfrm>
        </p:grpSpPr>
        <p:sp>
          <p:nvSpPr>
            <p:cNvPr id="31" name="Google Shape;31;p4"/>
            <p:cNvSpPr/>
            <p:nvPr/>
          </p:nvSpPr>
          <p:spPr>
            <a:xfrm rot="10800000">
              <a:off x="-8" y="560430"/>
              <a:ext cx="592044" cy="59204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5400000">
              <a:off x="336395" y="-344996"/>
              <a:ext cx="1100164" cy="1772920"/>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5400000">
              <a:off x="286901" y="-295519"/>
              <a:ext cx="604328" cy="1178117"/>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 name="Google Shape;34;p4"/>
          <p:cNvGrpSpPr/>
          <p:nvPr/>
        </p:nvGrpSpPr>
        <p:grpSpPr>
          <a:xfrm>
            <a:off x="8258872" y="2913501"/>
            <a:ext cx="885128" cy="1770015"/>
            <a:chOff x="8258872" y="433726"/>
            <a:chExt cx="885128" cy="1770015"/>
          </a:xfrm>
        </p:grpSpPr>
        <p:sp>
          <p:nvSpPr>
            <p:cNvPr id="35" name="Google Shape;35;p4"/>
            <p:cNvSpPr/>
            <p:nvPr/>
          </p:nvSpPr>
          <p:spPr>
            <a:xfrm rot="5400000">
              <a:off x="7816428" y="876170"/>
              <a:ext cx="1770015" cy="885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5400000">
              <a:off x="8376688" y="1062928"/>
              <a:ext cx="1023050" cy="511575"/>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Itim"/>
                <a:ea typeface="Itim"/>
                <a:cs typeface="Itim"/>
                <a:sym typeface="Itim"/>
              </a:defRPr>
            </a:lvl1pPr>
            <a:lvl2pPr lvl="1">
              <a:buNone/>
              <a:defRPr>
                <a:solidFill>
                  <a:schemeClr val="dk1"/>
                </a:solidFill>
                <a:latin typeface="Itim"/>
                <a:ea typeface="Itim"/>
                <a:cs typeface="Itim"/>
                <a:sym typeface="Itim"/>
              </a:defRPr>
            </a:lvl2pPr>
            <a:lvl3pPr lvl="2">
              <a:buNone/>
              <a:defRPr>
                <a:solidFill>
                  <a:schemeClr val="dk1"/>
                </a:solidFill>
                <a:latin typeface="Itim"/>
                <a:ea typeface="Itim"/>
                <a:cs typeface="Itim"/>
                <a:sym typeface="Itim"/>
              </a:defRPr>
            </a:lvl3pPr>
            <a:lvl4pPr lvl="3">
              <a:buNone/>
              <a:defRPr>
                <a:solidFill>
                  <a:schemeClr val="dk1"/>
                </a:solidFill>
                <a:latin typeface="Itim"/>
                <a:ea typeface="Itim"/>
                <a:cs typeface="Itim"/>
                <a:sym typeface="Itim"/>
              </a:defRPr>
            </a:lvl4pPr>
            <a:lvl5pPr lvl="4">
              <a:buNone/>
              <a:defRPr>
                <a:solidFill>
                  <a:schemeClr val="dk1"/>
                </a:solidFill>
                <a:latin typeface="Itim"/>
                <a:ea typeface="Itim"/>
                <a:cs typeface="Itim"/>
                <a:sym typeface="Itim"/>
              </a:defRPr>
            </a:lvl5pPr>
            <a:lvl6pPr lvl="5">
              <a:buNone/>
              <a:defRPr>
                <a:solidFill>
                  <a:schemeClr val="dk1"/>
                </a:solidFill>
                <a:latin typeface="Itim"/>
                <a:ea typeface="Itim"/>
                <a:cs typeface="Itim"/>
                <a:sym typeface="Itim"/>
              </a:defRPr>
            </a:lvl6pPr>
            <a:lvl7pPr lvl="6">
              <a:buNone/>
              <a:defRPr>
                <a:solidFill>
                  <a:schemeClr val="dk1"/>
                </a:solidFill>
                <a:latin typeface="Itim"/>
                <a:ea typeface="Itim"/>
                <a:cs typeface="Itim"/>
                <a:sym typeface="Itim"/>
              </a:defRPr>
            </a:lvl7pPr>
            <a:lvl8pPr lvl="7">
              <a:buNone/>
              <a:defRPr>
                <a:solidFill>
                  <a:schemeClr val="dk1"/>
                </a:solidFill>
                <a:latin typeface="Itim"/>
                <a:ea typeface="Itim"/>
                <a:cs typeface="Itim"/>
                <a:sym typeface="Itim"/>
              </a:defRPr>
            </a:lvl8pPr>
            <a:lvl9pPr lvl="8">
              <a:buNone/>
              <a:defRPr>
                <a:solidFill>
                  <a:schemeClr val="dk1"/>
                </a:solidFill>
                <a:latin typeface="Itim"/>
                <a:ea typeface="Itim"/>
                <a:cs typeface="Itim"/>
                <a:sym typeface="Iti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338" name="Shape 338"/>
        <p:cNvGrpSpPr/>
        <p:nvPr/>
      </p:nvGrpSpPr>
      <p:grpSpPr>
        <a:xfrm>
          <a:off x="0" y="0"/>
          <a:ext cx="0" cy="0"/>
          <a:chOff x="0" y="0"/>
          <a:chExt cx="0" cy="0"/>
        </a:xfrm>
      </p:grpSpPr>
      <p:sp>
        <p:nvSpPr>
          <p:cNvPr id="339" name="Google Shape;339;p31"/>
          <p:cNvSpPr txBox="1"/>
          <p:nvPr>
            <p:ph hasCustomPrompt="1" type="title"/>
          </p:nvPr>
        </p:nvSpPr>
        <p:spPr>
          <a:xfrm>
            <a:off x="1931409" y="570850"/>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40" name="Google Shape;340;p31"/>
          <p:cNvSpPr txBox="1"/>
          <p:nvPr>
            <p:ph idx="1" type="subTitle"/>
          </p:nvPr>
        </p:nvSpPr>
        <p:spPr>
          <a:xfrm>
            <a:off x="1931353" y="1455300"/>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341" name="Google Shape;341;p31"/>
          <p:cNvSpPr txBox="1"/>
          <p:nvPr>
            <p:ph hasCustomPrompt="1" idx="2" type="title"/>
          </p:nvPr>
        </p:nvSpPr>
        <p:spPr>
          <a:xfrm>
            <a:off x="1931478" y="1913062"/>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42" name="Google Shape;342;p31"/>
          <p:cNvSpPr txBox="1"/>
          <p:nvPr>
            <p:ph idx="3" type="subTitle"/>
          </p:nvPr>
        </p:nvSpPr>
        <p:spPr>
          <a:xfrm>
            <a:off x="1931325" y="2797513"/>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343" name="Google Shape;343;p31"/>
          <p:cNvSpPr txBox="1"/>
          <p:nvPr>
            <p:ph hasCustomPrompt="1" idx="4" type="title"/>
          </p:nvPr>
        </p:nvSpPr>
        <p:spPr>
          <a:xfrm>
            <a:off x="1931478" y="3255273"/>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44" name="Google Shape;344;p31"/>
          <p:cNvSpPr txBox="1"/>
          <p:nvPr>
            <p:ph idx="5" type="subTitle"/>
          </p:nvPr>
        </p:nvSpPr>
        <p:spPr>
          <a:xfrm>
            <a:off x="1931353" y="4139725"/>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345" name="Google Shape;345;p31"/>
          <p:cNvSpPr/>
          <p:nvPr/>
        </p:nvSpPr>
        <p:spPr>
          <a:xfrm>
            <a:off x="7916525" y="0"/>
            <a:ext cx="1227475" cy="1991413"/>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902074" y="4572625"/>
            <a:ext cx="2928423" cy="570876"/>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8175400" y="0"/>
            <a:ext cx="968597" cy="1571423"/>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324912" y="8"/>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324912" y="318879"/>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rot="-5400000">
            <a:off x="8049747" y="4368772"/>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7_1_1">
    <p:spTree>
      <p:nvGrpSpPr>
        <p:cNvPr id="352" name="Shape 352"/>
        <p:cNvGrpSpPr/>
        <p:nvPr/>
      </p:nvGrpSpPr>
      <p:grpSpPr>
        <a:xfrm>
          <a:off x="0" y="0"/>
          <a:ext cx="0" cy="0"/>
          <a:chOff x="0" y="0"/>
          <a:chExt cx="0" cy="0"/>
        </a:xfrm>
      </p:grpSpPr>
      <p:sp>
        <p:nvSpPr>
          <p:cNvPr id="353" name="Google Shape;353;p3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4" name="Google Shape;354;p32"/>
          <p:cNvSpPr txBox="1"/>
          <p:nvPr>
            <p:ph idx="1" type="subTitle"/>
          </p:nvPr>
        </p:nvSpPr>
        <p:spPr>
          <a:xfrm>
            <a:off x="954954"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55" name="Google Shape;355;p32"/>
          <p:cNvSpPr txBox="1"/>
          <p:nvPr>
            <p:ph idx="2" type="subTitle"/>
          </p:nvPr>
        </p:nvSpPr>
        <p:spPr>
          <a:xfrm>
            <a:off x="6266957"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56" name="Google Shape;356;p32"/>
          <p:cNvSpPr txBox="1"/>
          <p:nvPr>
            <p:ph idx="3" type="subTitle"/>
          </p:nvPr>
        </p:nvSpPr>
        <p:spPr>
          <a:xfrm>
            <a:off x="3610962"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57" name="Google Shape;357;p32"/>
          <p:cNvSpPr txBox="1"/>
          <p:nvPr>
            <p:ph idx="4" type="subTitle"/>
          </p:nvPr>
        </p:nvSpPr>
        <p:spPr>
          <a:xfrm>
            <a:off x="954950"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8" name="Google Shape;358;p32"/>
          <p:cNvSpPr txBox="1"/>
          <p:nvPr>
            <p:ph idx="5" type="subTitle"/>
          </p:nvPr>
        </p:nvSpPr>
        <p:spPr>
          <a:xfrm>
            <a:off x="3610962"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9" name="Google Shape;359;p32"/>
          <p:cNvSpPr txBox="1"/>
          <p:nvPr>
            <p:ph idx="6" type="subTitle"/>
          </p:nvPr>
        </p:nvSpPr>
        <p:spPr>
          <a:xfrm>
            <a:off x="6266961"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0" name="Google Shape;360;p32"/>
          <p:cNvSpPr txBox="1"/>
          <p:nvPr>
            <p:ph hasCustomPrompt="1" idx="7" type="title"/>
          </p:nvPr>
        </p:nvSpPr>
        <p:spPr>
          <a:xfrm>
            <a:off x="1462000"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61" name="Google Shape;361;p32"/>
          <p:cNvSpPr txBox="1"/>
          <p:nvPr>
            <p:ph hasCustomPrompt="1" idx="8" type="title"/>
          </p:nvPr>
        </p:nvSpPr>
        <p:spPr>
          <a:xfrm>
            <a:off x="4117956"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62" name="Google Shape;362;p32"/>
          <p:cNvSpPr txBox="1"/>
          <p:nvPr>
            <p:ph hasCustomPrompt="1" idx="9" type="title"/>
          </p:nvPr>
        </p:nvSpPr>
        <p:spPr>
          <a:xfrm>
            <a:off x="6773899"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363" name="Google Shape;363;p32"/>
          <p:cNvSpPr/>
          <p:nvPr/>
        </p:nvSpPr>
        <p:spPr>
          <a:xfrm flipH="1">
            <a:off x="7145950" y="4583051"/>
            <a:ext cx="2046259" cy="624007"/>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 name="Google Shape;364;p32"/>
          <p:cNvGrpSpPr/>
          <p:nvPr/>
        </p:nvGrpSpPr>
        <p:grpSpPr>
          <a:xfrm>
            <a:off x="8" y="8"/>
            <a:ext cx="692634" cy="1349775"/>
            <a:chOff x="1775008" y="483683"/>
            <a:chExt cx="692634" cy="1349775"/>
          </a:xfrm>
        </p:grpSpPr>
        <p:sp>
          <p:nvSpPr>
            <p:cNvPr id="365" name="Google Shape;365;p32"/>
            <p:cNvSpPr/>
            <p:nvPr/>
          </p:nvSpPr>
          <p:spPr>
            <a:xfrm rot="-5400000">
              <a:off x="1775017" y="483683"/>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32"/>
          <p:cNvGrpSpPr/>
          <p:nvPr/>
        </p:nvGrpSpPr>
        <p:grpSpPr>
          <a:xfrm>
            <a:off x="14" y="4251530"/>
            <a:ext cx="1818487" cy="891950"/>
            <a:chOff x="14" y="4251530"/>
            <a:chExt cx="1818487" cy="891950"/>
          </a:xfrm>
        </p:grpSpPr>
        <p:sp>
          <p:nvSpPr>
            <p:cNvPr id="368" name="Google Shape;368;p32"/>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0" name="Google Shape;37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371" name="Shape 371"/>
        <p:cNvGrpSpPr/>
        <p:nvPr/>
      </p:nvGrpSpPr>
      <p:grpSpPr>
        <a:xfrm>
          <a:off x="0" y="0"/>
          <a:ext cx="0" cy="0"/>
          <a:chOff x="0" y="0"/>
          <a:chExt cx="0" cy="0"/>
        </a:xfrm>
      </p:grpSpPr>
      <p:sp>
        <p:nvSpPr>
          <p:cNvPr id="372" name="Google Shape;372;p33"/>
          <p:cNvSpPr txBox="1"/>
          <p:nvPr>
            <p:ph idx="1" type="subTitle"/>
          </p:nvPr>
        </p:nvSpPr>
        <p:spPr>
          <a:xfrm>
            <a:off x="4191000" y="1702137"/>
            <a:ext cx="3852000" cy="107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3" name="Google Shape;373;p33"/>
          <p:cNvSpPr txBox="1"/>
          <p:nvPr>
            <p:ph type="ctrTitle"/>
          </p:nvPr>
        </p:nvSpPr>
        <p:spPr>
          <a:xfrm flipH="1">
            <a:off x="4197350" y="910612"/>
            <a:ext cx="3852000" cy="92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4" name="Google Shape;374;p33"/>
          <p:cNvSpPr txBox="1"/>
          <p:nvPr/>
        </p:nvSpPr>
        <p:spPr>
          <a:xfrm>
            <a:off x="4559088" y="3366050"/>
            <a:ext cx="3115800" cy="728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b="1" lang="en" sz="1100">
                <a:solidFill>
                  <a:schemeClr val="dk1"/>
                </a:solidFill>
                <a:uFill>
                  <a:noFill/>
                </a:uFill>
                <a:latin typeface="Lato"/>
                <a:ea typeface="Lato"/>
                <a:cs typeface="Lato"/>
                <a:sym typeface="Lato"/>
                <a:hlinkClick r:id="rId2">
                  <a:extLst>
                    <a:ext uri="{A12FA001-AC4F-418D-AE19-62706E023703}">
                      <ahyp:hlinkClr val="tx"/>
                    </a:ext>
                  </a:extLst>
                </a:hlinkClick>
              </a:rPr>
              <a:t>Slidesgo</a:t>
            </a:r>
            <a:r>
              <a:rPr b="1" lang="en" sz="1100">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b="1" lang="en" sz="11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100">
                <a:solidFill>
                  <a:schemeClr val="dk1"/>
                </a:solidFill>
                <a:latin typeface="Lato"/>
                <a:ea typeface="Lato"/>
                <a:cs typeface="Lato"/>
                <a:sym typeface="Lato"/>
              </a:rPr>
              <a:t>, infographics &amp; images by </a:t>
            </a:r>
            <a:r>
              <a:rPr b="1" lang="en" sz="1100">
                <a:solidFill>
                  <a:schemeClr val="dk1"/>
                </a:solidFill>
                <a:uFill>
                  <a:noFill/>
                </a:uFill>
                <a:latin typeface="Lato"/>
                <a:ea typeface="Lato"/>
                <a:cs typeface="Lato"/>
                <a:sym typeface="Lato"/>
                <a:hlinkClick r:id="rId4">
                  <a:extLst>
                    <a:ext uri="{A12FA001-AC4F-418D-AE19-62706E023703}">
                      <ahyp:hlinkCl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375" name="Google Shape;375;p33"/>
          <p:cNvSpPr/>
          <p:nvPr/>
        </p:nvSpPr>
        <p:spPr>
          <a:xfrm flipH="1" rot="5400000">
            <a:off x="-1130451"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3"/>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p:nvPr/>
        </p:nvSpPr>
        <p:spPr>
          <a:xfrm>
            <a:off x="8115641" y="4115101"/>
            <a:ext cx="1028349" cy="102840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lt1"/>
        </a:solidFill>
      </p:bgPr>
    </p:bg>
    <p:spTree>
      <p:nvGrpSpPr>
        <p:cNvPr id="379" name="Shape 379"/>
        <p:cNvGrpSpPr/>
        <p:nvPr/>
      </p:nvGrpSpPr>
      <p:grpSpPr>
        <a:xfrm>
          <a:off x="0" y="0"/>
          <a:ext cx="0" cy="0"/>
          <a:chOff x="0" y="0"/>
          <a:chExt cx="0" cy="0"/>
        </a:xfrm>
      </p:grpSpPr>
      <p:sp>
        <p:nvSpPr>
          <p:cNvPr id="380" name="Google Shape;380;p34"/>
          <p:cNvSpPr/>
          <p:nvPr/>
        </p:nvSpPr>
        <p:spPr>
          <a:xfrm flipH="1" rot="-5400000">
            <a:off x="6743238" y="125422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
          <p:cNvSpPr/>
          <p:nvPr/>
        </p:nvSpPr>
        <p:spPr>
          <a:xfrm flipH="1">
            <a:off x="8452811" y="4452300"/>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rot="-5400000">
            <a:off x="7573390" y="1105784"/>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flipH="1">
            <a:off x="296474" y="43189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flipH="1">
            <a:off x="296474" y="76936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flipH="1" rot="-5400000">
            <a:off x="526433" y="1444297"/>
            <a:ext cx="696900" cy="69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flipH="1">
            <a:off x="11" y="4003109"/>
            <a:ext cx="1140346" cy="114038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lt1"/>
        </a:solidFill>
      </p:bgPr>
    </p:bg>
    <p:spTree>
      <p:nvGrpSpPr>
        <p:cNvPr id="388" name="Shape 388"/>
        <p:cNvGrpSpPr/>
        <p:nvPr/>
      </p:nvGrpSpPr>
      <p:grpSpPr>
        <a:xfrm>
          <a:off x="0" y="0"/>
          <a:ext cx="0" cy="0"/>
          <a:chOff x="0" y="0"/>
          <a:chExt cx="0" cy="0"/>
        </a:xfrm>
      </p:grpSpPr>
      <p:sp>
        <p:nvSpPr>
          <p:cNvPr id="389" name="Google Shape;389;p35"/>
          <p:cNvSpPr/>
          <p:nvPr/>
        </p:nvSpPr>
        <p:spPr>
          <a:xfrm rot="-5400000">
            <a:off x="7273712" y="90661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5"/>
          <p:cNvSpPr/>
          <p:nvPr/>
        </p:nvSpPr>
        <p:spPr>
          <a:xfrm flipH="1" rot="5400000">
            <a:off x="2244544" y="3805975"/>
            <a:ext cx="758100" cy="758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5"/>
          <p:cNvSpPr/>
          <p:nvPr/>
        </p:nvSpPr>
        <p:spPr>
          <a:xfrm flipH="1" rot="-5400000">
            <a:off x="1706073" y="2089580"/>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5"/>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5"/>
          <p:cNvSpPr/>
          <p:nvPr/>
        </p:nvSpPr>
        <p:spPr>
          <a:xfrm rot="-5400000">
            <a:off x="-293774"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5"/>
          <p:cNvSpPr/>
          <p:nvPr/>
        </p:nvSpPr>
        <p:spPr>
          <a:xfrm rot="-5400000">
            <a:off x="48309"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400" name="Shape 400"/>
        <p:cNvGrpSpPr/>
        <p:nvPr/>
      </p:nvGrpSpPr>
      <p:grpSpPr>
        <a:xfrm>
          <a:off x="0" y="0"/>
          <a:ext cx="0" cy="0"/>
          <a:chOff x="0" y="0"/>
          <a:chExt cx="0" cy="0"/>
        </a:xfrm>
      </p:grpSpPr>
      <p:sp>
        <p:nvSpPr>
          <p:cNvPr id="401" name="Google Shape;401;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402" name="Shape 402"/>
        <p:cNvGrpSpPr/>
        <p:nvPr/>
      </p:nvGrpSpPr>
      <p:grpSpPr>
        <a:xfrm>
          <a:off x="0" y="0"/>
          <a:ext cx="0" cy="0"/>
          <a:chOff x="0" y="0"/>
          <a:chExt cx="0" cy="0"/>
        </a:xfrm>
      </p:grpSpPr>
      <p:sp>
        <p:nvSpPr>
          <p:cNvPr id="403" name="Google Shape;403;p38"/>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p:txBody>
      </p:sp>
      <p:sp>
        <p:nvSpPr>
          <p:cNvPr id="404" name="Google Shape;404;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9" name="Shape 409"/>
        <p:cNvGrpSpPr/>
        <p:nvPr/>
      </p:nvGrpSpPr>
      <p:grpSpPr>
        <a:xfrm>
          <a:off x="0" y="0"/>
          <a:ext cx="0" cy="0"/>
          <a:chOff x="0" y="0"/>
          <a:chExt cx="0" cy="0"/>
        </a:xfrm>
      </p:grpSpPr>
      <p:sp>
        <p:nvSpPr>
          <p:cNvPr id="410" name="Google Shape;410;p40"/>
          <p:cNvSpPr txBox="1"/>
          <p:nvPr>
            <p:ph type="ctrTitle"/>
          </p:nvPr>
        </p:nvSpPr>
        <p:spPr>
          <a:xfrm>
            <a:off x="713100" y="1527950"/>
            <a:ext cx="7243500" cy="16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11" name="Google Shape;411;p40"/>
          <p:cNvSpPr txBox="1"/>
          <p:nvPr>
            <p:ph idx="1" type="subTitle"/>
          </p:nvPr>
        </p:nvSpPr>
        <p:spPr>
          <a:xfrm>
            <a:off x="713100" y="3098850"/>
            <a:ext cx="7243500" cy="40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2" name="Google Shape;412;p40"/>
          <p:cNvSpPr/>
          <p:nvPr/>
        </p:nvSpPr>
        <p:spPr>
          <a:xfrm>
            <a:off x="-191925" y="-44635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a:off x="7931073"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5" name="Shape 415"/>
        <p:cNvGrpSpPr/>
        <p:nvPr/>
      </p:nvGrpSpPr>
      <p:grpSpPr>
        <a:xfrm>
          <a:off x="0" y="0"/>
          <a:ext cx="0" cy="0"/>
          <a:chOff x="0" y="0"/>
          <a:chExt cx="0" cy="0"/>
        </a:xfrm>
      </p:grpSpPr>
      <p:sp>
        <p:nvSpPr>
          <p:cNvPr id="416" name="Google Shape;416;p41"/>
          <p:cNvSpPr txBox="1"/>
          <p:nvPr>
            <p:ph type="title"/>
          </p:nvPr>
        </p:nvSpPr>
        <p:spPr>
          <a:xfrm>
            <a:off x="912075" y="2689500"/>
            <a:ext cx="4676100" cy="808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17" name="Google Shape;417;p41"/>
          <p:cNvSpPr txBox="1"/>
          <p:nvPr>
            <p:ph hasCustomPrompt="1" idx="2" type="title"/>
          </p:nvPr>
        </p:nvSpPr>
        <p:spPr>
          <a:xfrm>
            <a:off x="1021075" y="1395800"/>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418" name="Google Shape;418;p41"/>
          <p:cNvSpPr txBox="1"/>
          <p:nvPr>
            <p:ph idx="1" type="subTitle"/>
          </p:nvPr>
        </p:nvSpPr>
        <p:spPr>
          <a:xfrm>
            <a:off x="912075" y="3402312"/>
            <a:ext cx="4676100" cy="369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9" name="Google Shape;419;p41"/>
          <p:cNvSpPr/>
          <p:nvPr/>
        </p:nvSpPr>
        <p:spPr>
          <a:xfrm rot="-5400000">
            <a:off x="7296737"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1"/>
          <p:cNvSpPr/>
          <p:nvPr/>
        </p:nvSpPr>
        <p:spPr>
          <a:xfrm>
            <a:off x="-9234" y="-9234"/>
            <a:ext cx="691200" cy="69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1"/>
          <p:cNvSpPr/>
          <p:nvPr/>
        </p:nvSpPr>
        <p:spPr>
          <a:xfrm flipH="1">
            <a:off x="-9245"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41"/>
          <p:cNvGrpSpPr/>
          <p:nvPr/>
        </p:nvGrpSpPr>
        <p:grpSpPr>
          <a:xfrm>
            <a:off x="4345977" y="3805975"/>
            <a:ext cx="4798022" cy="1337528"/>
            <a:chOff x="4345977" y="3805975"/>
            <a:chExt cx="4798022" cy="1337528"/>
          </a:xfrm>
        </p:grpSpPr>
        <p:sp>
          <p:nvSpPr>
            <p:cNvPr id="423" name="Google Shape;423;p41"/>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1"/>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1"/>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7" name="Shape 427"/>
        <p:cNvGrpSpPr/>
        <p:nvPr/>
      </p:nvGrpSpPr>
      <p:grpSpPr>
        <a:xfrm>
          <a:off x="0" y="0"/>
          <a:ext cx="0" cy="0"/>
          <a:chOff x="0" y="0"/>
          <a:chExt cx="0" cy="0"/>
        </a:xfrm>
      </p:grpSpPr>
      <p:sp>
        <p:nvSpPr>
          <p:cNvPr id="428" name="Google Shape;428;p4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9" name="Google Shape;429;p42"/>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indent="-317500" lvl="1" marL="914400" rtl="0">
              <a:lnSpc>
                <a:spcPct val="100000"/>
              </a:lnSpc>
              <a:spcBef>
                <a:spcPts val="0"/>
              </a:spcBef>
              <a:spcAft>
                <a:spcPts val="0"/>
              </a:spcAft>
              <a:buClr>
                <a:schemeClr val="dk1"/>
              </a:buClr>
              <a:buSzPts val="1400"/>
              <a:buFont typeface="Roboto Condensed Light"/>
              <a:buChar char="○"/>
              <a:defRPr>
                <a:solidFill>
                  <a:schemeClr val="dk1"/>
                </a:solidFill>
              </a:defRPr>
            </a:lvl2pPr>
            <a:lvl3pPr indent="-317500" lvl="2" marL="1371600" rtl="0">
              <a:lnSpc>
                <a:spcPct val="100000"/>
              </a:lnSpc>
              <a:spcBef>
                <a:spcPts val="0"/>
              </a:spcBef>
              <a:spcAft>
                <a:spcPts val="0"/>
              </a:spcAft>
              <a:buClr>
                <a:schemeClr val="dk1"/>
              </a:buClr>
              <a:buSzPts val="1400"/>
              <a:buFont typeface="Roboto Condensed Light"/>
              <a:buChar char="■"/>
              <a:defRPr>
                <a:solidFill>
                  <a:schemeClr val="dk1"/>
                </a:solidFill>
              </a:defRPr>
            </a:lvl3pPr>
            <a:lvl4pPr indent="-317500" lvl="3" marL="1828800" rtl="0">
              <a:lnSpc>
                <a:spcPct val="100000"/>
              </a:lnSpc>
              <a:spcBef>
                <a:spcPts val="0"/>
              </a:spcBef>
              <a:spcAft>
                <a:spcPts val="0"/>
              </a:spcAft>
              <a:buClr>
                <a:schemeClr val="dk1"/>
              </a:buClr>
              <a:buSzPts val="1400"/>
              <a:buFont typeface="Roboto Condensed Light"/>
              <a:buChar char="●"/>
              <a:defRPr>
                <a:solidFill>
                  <a:schemeClr val="dk1"/>
                </a:solidFill>
              </a:defRPr>
            </a:lvl4pPr>
            <a:lvl5pPr indent="-317500" lvl="4" marL="2286000" rtl="0">
              <a:lnSpc>
                <a:spcPct val="100000"/>
              </a:lnSpc>
              <a:spcBef>
                <a:spcPts val="0"/>
              </a:spcBef>
              <a:spcAft>
                <a:spcPts val="0"/>
              </a:spcAft>
              <a:buClr>
                <a:schemeClr val="dk1"/>
              </a:buClr>
              <a:buSzPts val="1400"/>
              <a:buFont typeface="Roboto Condensed Light"/>
              <a:buChar char="○"/>
              <a:defRPr>
                <a:solidFill>
                  <a:schemeClr val="dk1"/>
                </a:solidFill>
              </a:defRPr>
            </a:lvl5pPr>
            <a:lvl6pPr indent="-317500" lvl="5" marL="2743200" rtl="0">
              <a:lnSpc>
                <a:spcPct val="100000"/>
              </a:lnSpc>
              <a:spcBef>
                <a:spcPts val="0"/>
              </a:spcBef>
              <a:spcAft>
                <a:spcPts val="0"/>
              </a:spcAft>
              <a:buClr>
                <a:schemeClr val="dk1"/>
              </a:buClr>
              <a:buSzPts val="1400"/>
              <a:buFont typeface="Roboto Condensed Light"/>
              <a:buChar char="■"/>
              <a:defRPr>
                <a:solidFill>
                  <a:schemeClr val="dk1"/>
                </a:solidFill>
              </a:defRPr>
            </a:lvl6pPr>
            <a:lvl7pPr indent="-317500" lvl="6" marL="3200400" rtl="0">
              <a:lnSpc>
                <a:spcPct val="100000"/>
              </a:lnSpc>
              <a:spcBef>
                <a:spcPts val="0"/>
              </a:spcBef>
              <a:spcAft>
                <a:spcPts val="0"/>
              </a:spcAft>
              <a:buClr>
                <a:schemeClr val="dk1"/>
              </a:buClr>
              <a:buSzPts val="1400"/>
              <a:buFont typeface="Roboto Condensed Light"/>
              <a:buChar char="●"/>
              <a:defRPr>
                <a:solidFill>
                  <a:schemeClr val="dk1"/>
                </a:solidFill>
              </a:defRPr>
            </a:lvl7pPr>
            <a:lvl8pPr indent="-317500" lvl="7" marL="3657600" rtl="0">
              <a:lnSpc>
                <a:spcPct val="100000"/>
              </a:lnSpc>
              <a:spcBef>
                <a:spcPts val="0"/>
              </a:spcBef>
              <a:spcAft>
                <a:spcPts val="0"/>
              </a:spcAft>
              <a:buClr>
                <a:schemeClr val="dk1"/>
              </a:buClr>
              <a:buSzPts val="1400"/>
              <a:buFont typeface="Roboto Condensed Light"/>
              <a:buChar char="○"/>
              <a:defRPr>
                <a:solidFill>
                  <a:schemeClr val="dk1"/>
                </a:solidFill>
              </a:defRPr>
            </a:lvl8pPr>
            <a:lvl9pPr indent="-317500" lvl="8" marL="4114800" rtl="0">
              <a:lnSpc>
                <a:spcPct val="100000"/>
              </a:lnSpc>
              <a:spcBef>
                <a:spcPts val="0"/>
              </a:spcBef>
              <a:spcAft>
                <a:spcPts val="0"/>
              </a:spcAft>
              <a:buClr>
                <a:schemeClr val="dk1"/>
              </a:buClr>
              <a:buSzPts val="1400"/>
              <a:buFont typeface="Roboto Condensed Light"/>
              <a:buChar char="■"/>
              <a:defRPr>
                <a:solidFill>
                  <a:schemeClr val="dk1"/>
                </a:solidFill>
              </a:defRPr>
            </a:lvl9pPr>
          </a:lstStyle>
          <a:p/>
        </p:txBody>
      </p:sp>
      <p:grpSp>
        <p:nvGrpSpPr>
          <p:cNvPr id="430" name="Google Shape;430;p42"/>
          <p:cNvGrpSpPr/>
          <p:nvPr/>
        </p:nvGrpSpPr>
        <p:grpSpPr>
          <a:xfrm>
            <a:off x="-8" y="-8625"/>
            <a:ext cx="1772945" cy="1161098"/>
            <a:chOff x="-8" y="-8625"/>
            <a:chExt cx="1772945" cy="1161098"/>
          </a:xfrm>
        </p:grpSpPr>
        <p:sp>
          <p:nvSpPr>
            <p:cNvPr id="431" name="Google Shape;431;p42"/>
            <p:cNvSpPr/>
            <p:nvPr/>
          </p:nvSpPr>
          <p:spPr>
            <a:xfrm rot="10800000">
              <a:off x="-8" y="560430"/>
              <a:ext cx="592044" cy="59204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2"/>
            <p:cNvSpPr/>
            <p:nvPr/>
          </p:nvSpPr>
          <p:spPr>
            <a:xfrm rot="-5400000">
              <a:off x="336395" y="-344996"/>
              <a:ext cx="1100164" cy="1772920"/>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2"/>
            <p:cNvSpPr/>
            <p:nvPr/>
          </p:nvSpPr>
          <p:spPr>
            <a:xfrm rot="-5400000">
              <a:off x="286901" y="-295519"/>
              <a:ext cx="604328" cy="1178117"/>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42"/>
          <p:cNvGrpSpPr/>
          <p:nvPr/>
        </p:nvGrpSpPr>
        <p:grpSpPr>
          <a:xfrm>
            <a:off x="8258872" y="2913501"/>
            <a:ext cx="885128" cy="1770015"/>
            <a:chOff x="8258872" y="433726"/>
            <a:chExt cx="885128" cy="1770015"/>
          </a:xfrm>
        </p:grpSpPr>
        <p:sp>
          <p:nvSpPr>
            <p:cNvPr id="435" name="Google Shape;435;p42"/>
            <p:cNvSpPr/>
            <p:nvPr/>
          </p:nvSpPr>
          <p:spPr>
            <a:xfrm rot="5400000">
              <a:off x="7816428" y="876170"/>
              <a:ext cx="1770015" cy="885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2"/>
            <p:cNvSpPr/>
            <p:nvPr/>
          </p:nvSpPr>
          <p:spPr>
            <a:xfrm rot="5400000">
              <a:off x="8376688" y="1062928"/>
              <a:ext cx="1023050" cy="511575"/>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 name="Google Shape;437;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latin typeface="Itim"/>
                <a:ea typeface="Itim"/>
                <a:cs typeface="Itim"/>
                <a:sym typeface="Itim"/>
              </a:defRPr>
            </a:lvl1pPr>
            <a:lvl2pPr lvl="1">
              <a:buNone/>
              <a:defRPr>
                <a:solidFill>
                  <a:schemeClr val="dk1"/>
                </a:solidFill>
                <a:latin typeface="Itim"/>
                <a:ea typeface="Itim"/>
                <a:cs typeface="Itim"/>
                <a:sym typeface="Itim"/>
              </a:defRPr>
            </a:lvl2pPr>
            <a:lvl3pPr lvl="2">
              <a:buNone/>
              <a:defRPr>
                <a:solidFill>
                  <a:schemeClr val="dk1"/>
                </a:solidFill>
                <a:latin typeface="Itim"/>
                <a:ea typeface="Itim"/>
                <a:cs typeface="Itim"/>
                <a:sym typeface="Itim"/>
              </a:defRPr>
            </a:lvl3pPr>
            <a:lvl4pPr lvl="3">
              <a:buNone/>
              <a:defRPr>
                <a:solidFill>
                  <a:schemeClr val="dk1"/>
                </a:solidFill>
                <a:latin typeface="Itim"/>
                <a:ea typeface="Itim"/>
                <a:cs typeface="Itim"/>
                <a:sym typeface="Itim"/>
              </a:defRPr>
            </a:lvl4pPr>
            <a:lvl5pPr lvl="4">
              <a:buNone/>
              <a:defRPr>
                <a:solidFill>
                  <a:schemeClr val="dk1"/>
                </a:solidFill>
                <a:latin typeface="Itim"/>
                <a:ea typeface="Itim"/>
                <a:cs typeface="Itim"/>
                <a:sym typeface="Itim"/>
              </a:defRPr>
            </a:lvl5pPr>
            <a:lvl6pPr lvl="5">
              <a:buNone/>
              <a:defRPr>
                <a:solidFill>
                  <a:schemeClr val="dk1"/>
                </a:solidFill>
                <a:latin typeface="Itim"/>
                <a:ea typeface="Itim"/>
                <a:cs typeface="Itim"/>
                <a:sym typeface="Itim"/>
              </a:defRPr>
            </a:lvl6pPr>
            <a:lvl7pPr lvl="6">
              <a:buNone/>
              <a:defRPr>
                <a:solidFill>
                  <a:schemeClr val="dk1"/>
                </a:solidFill>
                <a:latin typeface="Itim"/>
                <a:ea typeface="Itim"/>
                <a:cs typeface="Itim"/>
                <a:sym typeface="Itim"/>
              </a:defRPr>
            </a:lvl7pPr>
            <a:lvl8pPr lvl="7">
              <a:buNone/>
              <a:defRPr>
                <a:solidFill>
                  <a:schemeClr val="dk1"/>
                </a:solidFill>
                <a:latin typeface="Itim"/>
                <a:ea typeface="Itim"/>
                <a:cs typeface="Itim"/>
                <a:sym typeface="Itim"/>
              </a:defRPr>
            </a:lvl8pPr>
            <a:lvl9pPr lvl="8">
              <a:buNone/>
              <a:defRPr>
                <a:solidFill>
                  <a:schemeClr val="dk1"/>
                </a:solidFill>
                <a:latin typeface="Itim"/>
                <a:ea typeface="Itim"/>
                <a:cs typeface="Itim"/>
                <a:sym typeface="Iti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5"/>
          <p:cNvSpPr txBox="1"/>
          <p:nvPr>
            <p:ph idx="1" type="subTitle"/>
          </p:nvPr>
        </p:nvSpPr>
        <p:spPr>
          <a:xfrm>
            <a:off x="169222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1" name="Google Shape;41;p5"/>
          <p:cNvSpPr txBox="1"/>
          <p:nvPr>
            <p:ph idx="2" type="subTitle"/>
          </p:nvPr>
        </p:nvSpPr>
        <p:spPr>
          <a:xfrm>
            <a:off x="489607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2" name="Google Shape;42;p5"/>
          <p:cNvSpPr txBox="1"/>
          <p:nvPr>
            <p:ph idx="3" type="subTitle"/>
          </p:nvPr>
        </p:nvSpPr>
        <p:spPr>
          <a:xfrm>
            <a:off x="1692225" y="2411635"/>
            <a:ext cx="2555700" cy="4776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4" type="subTitle"/>
          </p:nvPr>
        </p:nvSpPr>
        <p:spPr>
          <a:xfrm>
            <a:off x="489607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5"/>
          <p:cNvSpPr/>
          <p:nvPr/>
        </p:nvSpPr>
        <p:spPr>
          <a:xfrm>
            <a:off x="0"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7921839" y="3921297"/>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a:off x="-527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8" name="Shape 438"/>
        <p:cNvGrpSpPr/>
        <p:nvPr/>
      </p:nvGrpSpPr>
      <p:grpSpPr>
        <a:xfrm>
          <a:off x="0" y="0"/>
          <a:ext cx="0" cy="0"/>
          <a:chOff x="0" y="0"/>
          <a:chExt cx="0" cy="0"/>
        </a:xfrm>
      </p:grpSpPr>
      <p:sp>
        <p:nvSpPr>
          <p:cNvPr id="439" name="Google Shape;439;p4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0" name="Google Shape;440;p43"/>
          <p:cNvSpPr txBox="1"/>
          <p:nvPr>
            <p:ph idx="1" type="subTitle"/>
          </p:nvPr>
        </p:nvSpPr>
        <p:spPr>
          <a:xfrm>
            <a:off x="169222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41" name="Google Shape;441;p43"/>
          <p:cNvSpPr txBox="1"/>
          <p:nvPr>
            <p:ph idx="2" type="subTitle"/>
          </p:nvPr>
        </p:nvSpPr>
        <p:spPr>
          <a:xfrm>
            <a:off x="489607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442" name="Google Shape;442;p43"/>
          <p:cNvSpPr txBox="1"/>
          <p:nvPr>
            <p:ph idx="3" type="subTitle"/>
          </p:nvPr>
        </p:nvSpPr>
        <p:spPr>
          <a:xfrm>
            <a:off x="169222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3" name="Google Shape;443;p43"/>
          <p:cNvSpPr txBox="1"/>
          <p:nvPr>
            <p:ph idx="4" type="subTitle"/>
          </p:nvPr>
        </p:nvSpPr>
        <p:spPr>
          <a:xfrm>
            <a:off x="489607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4" name="Google Shape;444;p43"/>
          <p:cNvSpPr/>
          <p:nvPr/>
        </p:nvSpPr>
        <p:spPr>
          <a:xfrm>
            <a:off x="0"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3"/>
          <p:cNvSpPr/>
          <p:nvPr/>
        </p:nvSpPr>
        <p:spPr>
          <a:xfrm>
            <a:off x="7921839" y="3921297"/>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3"/>
          <p:cNvSpPr/>
          <p:nvPr/>
        </p:nvSpPr>
        <p:spPr>
          <a:xfrm>
            <a:off x="-527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8" name="Shape 448"/>
        <p:cNvGrpSpPr/>
        <p:nvPr/>
      </p:nvGrpSpPr>
      <p:grpSpPr>
        <a:xfrm>
          <a:off x="0" y="0"/>
          <a:ext cx="0" cy="0"/>
          <a:chOff x="0" y="0"/>
          <a:chExt cx="0" cy="0"/>
        </a:xfrm>
      </p:grpSpPr>
      <p:sp>
        <p:nvSpPr>
          <p:cNvPr id="449" name="Google Shape;449;p4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0" name="Google Shape;450;p44"/>
          <p:cNvSpPr/>
          <p:nvPr/>
        </p:nvSpPr>
        <p:spPr>
          <a:xfrm flipH="1" rot="5400000">
            <a:off x="8107364" y="4106900"/>
            <a:ext cx="1382068" cy="691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p:nvPr/>
        </p:nvSpPr>
        <p:spPr>
          <a:xfrm flipH="1">
            <a:off x="8452792"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4"/>
          <p:cNvSpPr/>
          <p:nvPr/>
        </p:nvSpPr>
        <p:spPr>
          <a:xfrm flipH="1">
            <a:off x="166449"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4"/>
          <p:cNvSpPr/>
          <p:nvPr/>
        </p:nvSpPr>
        <p:spPr>
          <a:xfrm flipH="1" rot="-5400000">
            <a:off x="383111" y="3953363"/>
            <a:ext cx="807025" cy="1573247"/>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5" name="Shape 455"/>
        <p:cNvGrpSpPr/>
        <p:nvPr/>
      </p:nvGrpSpPr>
      <p:grpSpPr>
        <a:xfrm>
          <a:off x="0" y="0"/>
          <a:ext cx="0" cy="0"/>
          <a:chOff x="0" y="0"/>
          <a:chExt cx="0" cy="0"/>
        </a:xfrm>
      </p:grpSpPr>
      <p:sp>
        <p:nvSpPr>
          <p:cNvPr id="456" name="Google Shape;456;p45"/>
          <p:cNvSpPr txBox="1"/>
          <p:nvPr>
            <p:ph type="title"/>
          </p:nvPr>
        </p:nvSpPr>
        <p:spPr>
          <a:xfrm>
            <a:off x="720010" y="544032"/>
            <a:ext cx="7704000" cy="519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457" name="Google Shape;457;p45"/>
          <p:cNvSpPr txBox="1"/>
          <p:nvPr>
            <p:ph idx="1" type="subTitle"/>
          </p:nvPr>
        </p:nvSpPr>
        <p:spPr>
          <a:xfrm>
            <a:off x="2399100" y="1523688"/>
            <a:ext cx="4345800" cy="2096100"/>
          </a:xfrm>
          <a:prstGeom prst="rect">
            <a:avLst/>
          </a:prstGeom>
        </p:spPr>
        <p:txBody>
          <a:bodyPr anchorCtr="0" anchor="t" bIns="91425" lIns="91425" spcFirstLastPara="1" rIns="91425" wrap="square" tIns="91425">
            <a:noAutofit/>
          </a:bodyPr>
          <a:lstStyle>
            <a:lvl1pPr lvl="0" marR="245595" rtl="0">
              <a:lnSpc>
                <a:spcPct val="100000"/>
              </a:lnSpc>
              <a:spcBef>
                <a:spcPts val="0"/>
              </a:spcBef>
              <a:spcAft>
                <a:spcPts val="0"/>
              </a:spcAft>
              <a:buClr>
                <a:schemeClr val="accent5"/>
              </a:buClr>
              <a:buSzPts val="1400"/>
              <a:buChar char="●"/>
              <a:defRPr/>
            </a:lvl1pPr>
            <a:lvl2pPr lvl="1" rtl="0" algn="r">
              <a:lnSpc>
                <a:spcPct val="100000"/>
              </a:lnSpc>
              <a:spcBef>
                <a:spcPts val="1600"/>
              </a:spcBef>
              <a:spcAft>
                <a:spcPts val="0"/>
              </a:spcAft>
              <a:buSzPts val="1400"/>
              <a:buChar char="○"/>
              <a:defRPr sz="2100"/>
            </a:lvl2pPr>
            <a:lvl3pPr lvl="2" rtl="0" algn="r">
              <a:lnSpc>
                <a:spcPct val="100000"/>
              </a:lnSpc>
              <a:spcBef>
                <a:spcPts val="0"/>
              </a:spcBef>
              <a:spcAft>
                <a:spcPts val="0"/>
              </a:spcAft>
              <a:buSzPts val="1400"/>
              <a:buChar char="■"/>
              <a:defRPr sz="2100"/>
            </a:lvl3pPr>
            <a:lvl4pPr lvl="3" rtl="0" algn="r">
              <a:lnSpc>
                <a:spcPct val="100000"/>
              </a:lnSpc>
              <a:spcBef>
                <a:spcPts val="0"/>
              </a:spcBef>
              <a:spcAft>
                <a:spcPts val="0"/>
              </a:spcAft>
              <a:buSzPts val="1400"/>
              <a:buChar char="●"/>
              <a:defRPr sz="2100"/>
            </a:lvl4pPr>
            <a:lvl5pPr lvl="4" rtl="0" algn="r">
              <a:lnSpc>
                <a:spcPct val="100000"/>
              </a:lnSpc>
              <a:spcBef>
                <a:spcPts val="0"/>
              </a:spcBef>
              <a:spcAft>
                <a:spcPts val="0"/>
              </a:spcAft>
              <a:buSzPts val="1400"/>
              <a:buChar char="○"/>
              <a:defRPr sz="2100"/>
            </a:lvl5pPr>
            <a:lvl6pPr lvl="5" rtl="0" algn="r">
              <a:lnSpc>
                <a:spcPct val="100000"/>
              </a:lnSpc>
              <a:spcBef>
                <a:spcPts val="0"/>
              </a:spcBef>
              <a:spcAft>
                <a:spcPts val="0"/>
              </a:spcAft>
              <a:buSzPts val="1400"/>
              <a:buChar char="■"/>
              <a:defRPr sz="2100"/>
            </a:lvl6pPr>
            <a:lvl7pPr lvl="6" rtl="0" algn="r">
              <a:lnSpc>
                <a:spcPct val="100000"/>
              </a:lnSpc>
              <a:spcBef>
                <a:spcPts val="0"/>
              </a:spcBef>
              <a:spcAft>
                <a:spcPts val="0"/>
              </a:spcAft>
              <a:buSzPts val="1400"/>
              <a:buChar char="●"/>
              <a:defRPr sz="2100"/>
            </a:lvl7pPr>
            <a:lvl8pPr lvl="7" rtl="0" algn="r">
              <a:lnSpc>
                <a:spcPct val="100000"/>
              </a:lnSpc>
              <a:spcBef>
                <a:spcPts val="0"/>
              </a:spcBef>
              <a:spcAft>
                <a:spcPts val="0"/>
              </a:spcAft>
              <a:buSzPts val="1400"/>
              <a:buChar char="○"/>
              <a:defRPr sz="2100"/>
            </a:lvl8pPr>
            <a:lvl9pPr lvl="8" rtl="0" algn="r">
              <a:lnSpc>
                <a:spcPct val="100000"/>
              </a:lnSpc>
              <a:spcBef>
                <a:spcPts val="0"/>
              </a:spcBef>
              <a:spcAft>
                <a:spcPts val="0"/>
              </a:spcAft>
              <a:buSzPts val="1400"/>
              <a:buChar char="■"/>
              <a:defRPr sz="2100"/>
            </a:lvl9pPr>
          </a:lstStyle>
          <a:p/>
        </p:txBody>
      </p:sp>
      <p:sp>
        <p:nvSpPr>
          <p:cNvPr id="458" name="Google Shape;458;p45"/>
          <p:cNvSpPr/>
          <p:nvPr/>
        </p:nvSpPr>
        <p:spPr>
          <a:xfrm rot="10800000">
            <a:off x="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5"/>
          <p:cNvSpPr/>
          <p:nvPr/>
        </p:nvSpPr>
        <p:spPr>
          <a:xfrm>
            <a:off x="7" y="2"/>
            <a:ext cx="495300" cy="49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45"/>
          <p:cNvGrpSpPr/>
          <p:nvPr/>
        </p:nvGrpSpPr>
        <p:grpSpPr>
          <a:xfrm>
            <a:off x="297682" y="4277964"/>
            <a:ext cx="1093072" cy="865499"/>
            <a:chOff x="297682" y="4277964"/>
            <a:chExt cx="1093072" cy="865499"/>
          </a:xfrm>
        </p:grpSpPr>
        <p:sp>
          <p:nvSpPr>
            <p:cNvPr id="461" name="Google Shape;461;p45"/>
            <p:cNvSpPr/>
            <p:nvPr/>
          </p:nvSpPr>
          <p:spPr>
            <a:xfrm rot="10800000">
              <a:off x="297682" y="4596836"/>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5"/>
            <p:cNvSpPr/>
            <p:nvPr/>
          </p:nvSpPr>
          <p:spPr>
            <a:xfrm rot="10800000">
              <a:off x="297682" y="4277964"/>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45"/>
          <p:cNvSpPr/>
          <p:nvPr/>
        </p:nvSpPr>
        <p:spPr>
          <a:xfrm flipH="1">
            <a:off x="6176666" y="4236361"/>
            <a:ext cx="2481685"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5"/>
          <p:cNvSpPr/>
          <p:nvPr/>
        </p:nvSpPr>
        <p:spPr>
          <a:xfrm flipH="1">
            <a:off x="5388283" y="4310100"/>
            <a:ext cx="3808967" cy="87167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5"/>
          <p:cNvSpPr/>
          <p:nvPr/>
        </p:nvSpPr>
        <p:spPr>
          <a:xfrm flipH="1">
            <a:off x="5859568" y="4203401"/>
            <a:ext cx="633600" cy="633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7" name="Shape 467"/>
        <p:cNvGrpSpPr/>
        <p:nvPr/>
      </p:nvGrpSpPr>
      <p:grpSpPr>
        <a:xfrm>
          <a:off x="0" y="0"/>
          <a:ext cx="0" cy="0"/>
          <a:chOff x="0" y="0"/>
          <a:chExt cx="0" cy="0"/>
        </a:xfrm>
      </p:grpSpPr>
      <p:sp>
        <p:nvSpPr>
          <p:cNvPr id="468" name="Google Shape;468;p46"/>
          <p:cNvSpPr txBox="1"/>
          <p:nvPr>
            <p:ph type="title"/>
          </p:nvPr>
        </p:nvSpPr>
        <p:spPr>
          <a:xfrm>
            <a:off x="1786875" y="1382700"/>
            <a:ext cx="5570100" cy="23781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69" name="Google Shape;469;p46"/>
          <p:cNvSpPr/>
          <p:nvPr/>
        </p:nvSpPr>
        <p:spPr>
          <a:xfrm flipH="1" rot="-5400000">
            <a:off x="8194753"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6"/>
          <p:cNvSpPr/>
          <p:nvPr/>
        </p:nvSpPr>
        <p:spPr>
          <a:xfrm rot="-5400000">
            <a:off x="393526"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6"/>
          <p:cNvSpPr/>
          <p:nvPr/>
        </p:nvSpPr>
        <p:spPr>
          <a:xfrm rot="-5400000">
            <a:off x="335626"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 name="Google Shape;472;p46"/>
          <p:cNvGrpSpPr/>
          <p:nvPr/>
        </p:nvGrpSpPr>
        <p:grpSpPr>
          <a:xfrm>
            <a:off x="-41325" y="4119504"/>
            <a:ext cx="5450058" cy="1062459"/>
            <a:chOff x="-41325" y="3921300"/>
            <a:chExt cx="6465842" cy="1260481"/>
          </a:xfrm>
        </p:grpSpPr>
        <p:sp>
          <p:nvSpPr>
            <p:cNvPr id="473" name="Google Shape;473;p46"/>
            <p:cNvSpPr/>
            <p:nvPr/>
          </p:nvSpPr>
          <p:spPr>
            <a:xfrm>
              <a:off x="691200" y="3921300"/>
              <a:ext cx="4132156" cy="122219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6"/>
            <p:cNvSpPr/>
            <p:nvPr/>
          </p:nvSpPr>
          <p:spPr>
            <a:xfrm>
              <a:off x="-41325" y="4024975"/>
              <a:ext cx="6465842"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6"/>
            <p:cNvSpPr/>
            <p:nvPr/>
          </p:nvSpPr>
          <p:spPr>
            <a:xfrm>
              <a:off x="4026175" y="3921300"/>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 name="Google Shape;476;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7" name="Shape 477"/>
        <p:cNvGrpSpPr/>
        <p:nvPr/>
      </p:nvGrpSpPr>
      <p:grpSpPr>
        <a:xfrm>
          <a:off x="0" y="0"/>
          <a:ext cx="0" cy="0"/>
          <a:chOff x="0" y="0"/>
          <a:chExt cx="0" cy="0"/>
        </a:xfrm>
      </p:grpSpPr>
      <p:sp>
        <p:nvSpPr>
          <p:cNvPr id="478" name="Google Shape;478;p47"/>
          <p:cNvSpPr txBox="1"/>
          <p:nvPr>
            <p:ph type="title"/>
          </p:nvPr>
        </p:nvSpPr>
        <p:spPr>
          <a:xfrm>
            <a:off x="2413712" y="1803225"/>
            <a:ext cx="4316700" cy="1139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479" name="Google Shape;479;p47"/>
          <p:cNvSpPr txBox="1"/>
          <p:nvPr>
            <p:ph idx="1" type="subTitle"/>
          </p:nvPr>
        </p:nvSpPr>
        <p:spPr>
          <a:xfrm>
            <a:off x="2413600" y="2790400"/>
            <a:ext cx="4316700" cy="7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5B595B"/>
              </a:buClr>
              <a:buSzPts val="1400"/>
              <a:buFont typeface="Lato"/>
              <a:buChar char="●"/>
              <a:defRPr sz="1600">
                <a:solidFill>
                  <a:schemeClr val="dk1"/>
                </a:solidFill>
              </a:defRPr>
            </a:lvl1pPr>
            <a:lvl2pPr lvl="1" rtl="0" algn="ctr">
              <a:lnSpc>
                <a:spcPct val="100000"/>
              </a:lnSpc>
              <a:spcBef>
                <a:spcPts val="0"/>
              </a:spcBef>
              <a:spcAft>
                <a:spcPts val="0"/>
              </a:spcAft>
              <a:buClr>
                <a:srgbClr val="5B595B"/>
              </a:buClr>
              <a:buSzPts val="1400"/>
              <a:buFont typeface="Lato"/>
              <a:buChar char="○"/>
              <a:defRPr sz="2100"/>
            </a:lvl2pPr>
            <a:lvl3pPr lvl="2" rtl="0" algn="ctr">
              <a:lnSpc>
                <a:spcPct val="100000"/>
              </a:lnSpc>
              <a:spcBef>
                <a:spcPts val="0"/>
              </a:spcBef>
              <a:spcAft>
                <a:spcPts val="0"/>
              </a:spcAft>
              <a:buClr>
                <a:srgbClr val="5B595B"/>
              </a:buClr>
              <a:buSzPts val="1400"/>
              <a:buFont typeface="Lato"/>
              <a:buChar char="■"/>
              <a:defRPr sz="2100"/>
            </a:lvl3pPr>
            <a:lvl4pPr lvl="3" rtl="0" algn="ctr">
              <a:lnSpc>
                <a:spcPct val="100000"/>
              </a:lnSpc>
              <a:spcBef>
                <a:spcPts val="0"/>
              </a:spcBef>
              <a:spcAft>
                <a:spcPts val="0"/>
              </a:spcAft>
              <a:buClr>
                <a:srgbClr val="5B595B"/>
              </a:buClr>
              <a:buSzPts val="1400"/>
              <a:buFont typeface="Lato"/>
              <a:buChar char="●"/>
              <a:defRPr sz="2100"/>
            </a:lvl4pPr>
            <a:lvl5pPr lvl="4" rtl="0" algn="ctr">
              <a:lnSpc>
                <a:spcPct val="100000"/>
              </a:lnSpc>
              <a:spcBef>
                <a:spcPts val="0"/>
              </a:spcBef>
              <a:spcAft>
                <a:spcPts val="0"/>
              </a:spcAft>
              <a:buClr>
                <a:srgbClr val="5B595B"/>
              </a:buClr>
              <a:buSzPts val="1400"/>
              <a:buFont typeface="Lato"/>
              <a:buChar char="○"/>
              <a:defRPr sz="2100"/>
            </a:lvl5pPr>
            <a:lvl6pPr lvl="5" rtl="0" algn="ctr">
              <a:lnSpc>
                <a:spcPct val="100000"/>
              </a:lnSpc>
              <a:spcBef>
                <a:spcPts val="0"/>
              </a:spcBef>
              <a:spcAft>
                <a:spcPts val="0"/>
              </a:spcAft>
              <a:buClr>
                <a:srgbClr val="5B595B"/>
              </a:buClr>
              <a:buSzPts val="1400"/>
              <a:buFont typeface="Lato"/>
              <a:buChar char="■"/>
              <a:defRPr sz="2100"/>
            </a:lvl6pPr>
            <a:lvl7pPr lvl="6" rtl="0" algn="ctr">
              <a:lnSpc>
                <a:spcPct val="100000"/>
              </a:lnSpc>
              <a:spcBef>
                <a:spcPts val="0"/>
              </a:spcBef>
              <a:spcAft>
                <a:spcPts val="0"/>
              </a:spcAft>
              <a:buClr>
                <a:srgbClr val="5B595B"/>
              </a:buClr>
              <a:buSzPts val="1400"/>
              <a:buFont typeface="Lato"/>
              <a:buChar char="●"/>
              <a:defRPr sz="2100"/>
            </a:lvl7pPr>
            <a:lvl8pPr lvl="7" rtl="0" algn="ctr">
              <a:lnSpc>
                <a:spcPct val="100000"/>
              </a:lnSpc>
              <a:spcBef>
                <a:spcPts val="0"/>
              </a:spcBef>
              <a:spcAft>
                <a:spcPts val="0"/>
              </a:spcAft>
              <a:buClr>
                <a:srgbClr val="5B595B"/>
              </a:buClr>
              <a:buSzPts val="1400"/>
              <a:buFont typeface="Lato"/>
              <a:buChar char="○"/>
              <a:defRPr sz="2100"/>
            </a:lvl8pPr>
            <a:lvl9pPr lvl="8" rtl="0" algn="ctr">
              <a:lnSpc>
                <a:spcPct val="100000"/>
              </a:lnSpc>
              <a:spcBef>
                <a:spcPts val="0"/>
              </a:spcBef>
              <a:spcAft>
                <a:spcPts val="0"/>
              </a:spcAft>
              <a:buClr>
                <a:srgbClr val="5B595B"/>
              </a:buClr>
              <a:buSzPts val="1400"/>
              <a:buFont typeface="Lato"/>
              <a:buChar char="■"/>
              <a:defRPr sz="2100"/>
            </a:lvl9pPr>
          </a:lstStyle>
          <a:p/>
        </p:txBody>
      </p:sp>
      <p:sp>
        <p:nvSpPr>
          <p:cNvPr id="480" name="Google Shape;480;p47"/>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47"/>
          <p:cNvGrpSpPr/>
          <p:nvPr/>
        </p:nvGrpSpPr>
        <p:grpSpPr>
          <a:xfrm>
            <a:off x="5408750" y="3536800"/>
            <a:ext cx="3793461" cy="1644981"/>
            <a:chOff x="5408750" y="3536800"/>
            <a:chExt cx="3793461" cy="1644981"/>
          </a:xfrm>
        </p:grpSpPr>
        <p:sp>
          <p:nvSpPr>
            <p:cNvPr id="482" name="Google Shape;482;p47"/>
            <p:cNvSpPr/>
            <p:nvPr/>
          </p:nvSpPr>
          <p:spPr>
            <a:xfrm flipH="1">
              <a:off x="5408750" y="402497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7"/>
            <p:cNvSpPr/>
            <p:nvPr/>
          </p:nvSpPr>
          <p:spPr>
            <a:xfrm>
              <a:off x="7307450" y="3536800"/>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47"/>
          <p:cNvSpPr/>
          <p:nvPr/>
        </p:nvSpPr>
        <p:spPr>
          <a:xfrm rot="-5400000">
            <a:off x="8276347" y="3"/>
            <a:ext cx="867655" cy="86767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6" name="Shape 486"/>
        <p:cNvGrpSpPr/>
        <p:nvPr/>
      </p:nvGrpSpPr>
      <p:grpSpPr>
        <a:xfrm>
          <a:off x="0" y="0"/>
          <a:ext cx="0" cy="0"/>
          <a:chOff x="0" y="0"/>
          <a:chExt cx="0" cy="0"/>
        </a:xfrm>
      </p:grpSpPr>
      <p:sp>
        <p:nvSpPr>
          <p:cNvPr id="487" name="Google Shape;487;p48"/>
          <p:cNvSpPr txBox="1"/>
          <p:nvPr>
            <p:ph type="title"/>
          </p:nvPr>
        </p:nvSpPr>
        <p:spPr>
          <a:xfrm>
            <a:off x="720000" y="616200"/>
            <a:ext cx="3852000" cy="9312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8" name="Google Shape;488;p48"/>
          <p:cNvSpPr/>
          <p:nvPr/>
        </p:nvSpPr>
        <p:spPr>
          <a:xfrm rot="5400000">
            <a:off x="-6571" y="4118375"/>
            <a:ext cx="1034819" cy="103481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8"/>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8"/>
          <p:cNvSpPr/>
          <p:nvPr/>
        </p:nvSpPr>
        <p:spPr>
          <a:xfrm>
            <a:off x="8104496" y="372579"/>
            <a:ext cx="639000" cy="63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2" name="Shape 492"/>
        <p:cNvGrpSpPr/>
        <p:nvPr/>
      </p:nvGrpSpPr>
      <p:grpSpPr>
        <a:xfrm>
          <a:off x="0" y="0"/>
          <a:ext cx="0" cy="0"/>
          <a:chOff x="0" y="0"/>
          <a:chExt cx="0" cy="0"/>
        </a:xfrm>
      </p:grpSpPr>
      <p:sp>
        <p:nvSpPr>
          <p:cNvPr id="493" name="Google Shape;493;p49"/>
          <p:cNvSpPr txBox="1"/>
          <p:nvPr>
            <p:ph hasCustomPrompt="1" type="title"/>
          </p:nvPr>
        </p:nvSpPr>
        <p:spPr>
          <a:xfrm>
            <a:off x="1519799" y="1622625"/>
            <a:ext cx="6104400" cy="115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94" name="Google Shape;494;p49"/>
          <p:cNvSpPr txBox="1"/>
          <p:nvPr>
            <p:ph idx="1" type="subTitle"/>
          </p:nvPr>
        </p:nvSpPr>
        <p:spPr>
          <a:xfrm>
            <a:off x="1519801" y="2671825"/>
            <a:ext cx="6104400" cy="37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49"/>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9"/>
          <p:cNvSpPr/>
          <p:nvPr/>
        </p:nvSpPr>
        <p:spPr>
          <a:xfrm rot="10800000">
            <a:off x="-76192"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9"/>
          <p:cNvSpPr/>
          <p:nvPr/>
        </p:nvSpPr>
        <p:spPr>
          <a:xfrm rot="-5400000">
            <a:off x="3173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9"/>
          <p:cNvSpPr/>
          <p:nvPr/>
        </p:nvSpPr>
        <p:spPr>
          <a:xfrm rot="-5400000">
            <a:off x="2594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9"/>
          <p:cNvSpPr/>
          <p:nvPr/>
        </p:nvSpPr>
        <p:spPr>
          <a:xfrm rot="5400000">
            <a:off x="7605931" y="6471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9"/>
          <p:cNvSpPr/>
          <p:nvPr/>
        </p:nvSpPr>
        <p:spPr>
          <a:xfrm rot="5400000">
            <a:off x="8262809" y="866165"/>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49"/>
          <p:cNvGrpSpPr/>
          <p:nvPr/>
        </p:nvGrpSpPr>
        <p:grpSpPr>
          <a:xfrm flipH="1">
            <a:off x="22" y="3901584"/>
            <a:ext cx="4454963" cy="1241894"/>
            <a:chOff x="4345977" y="3805975"/>
            <a:chExt cx="4798022" cy="1337528"/>
          </a:xfrm>
        </p:grpSpPr>
        <p:sp>
          <p:nvSpPr>
            <p:cNvPr id="502" name="Google Shape;502;p49"/>
            <p:cNvSpPr/>
            <p:nvPr/>
          </p:nvSpPr>
          <p:spPr>
            <a:xfrm rot="-5400000">
              <a:off x="6117181" y="3805975"/>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9"/>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9"/>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5" name="Google Shape;505;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06" name="Shape 506"/>
        <p:cNvGrpSpPr/>
        <p:nvPr/>
      </p:nvGrpSpPr>
      <p:grpSpPr>
        <a:xfrm>
          <a:off x="0" y="0"/>
          <a:ext cx="0" cy="0"/>
          <a:chOff x="0" y="0"/>
          <a:chExt cx="0" cy="0"/>
        </a:xfrm>
      </p:grpSpPr>
      <p:sp>
        <p:nvSpPr>
          <p:cNvPr id="507" name="Google Shape;507;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508" name="Shape 508"/>
        <p:cNvGrpSpPr/>
        <p:nvPr/>
      </p:nvGrpSpPr>
      <p:grpSpPr>
        <a:xfrm>
          <a:off x="0" y="0"/>
          <a:ext cx="0" cy="0"/>
          <a:chOff x="0" y="0"/>
          <a:chExt cx="0" cy="0"/>
        </a:xfrm>
      </p:grpSpPr>
      <p:sp>
        <p:nvSpPr>
          <p:cNvPr id="509" name="Google Shape;509;p51"/>
          <p:cNvSpPr txBox="1"/>
          <p:nvPr>
            <p:ph type="title"/>
          </p:nvPr>
        </p:nvSpPr>
        <p:spPr>
          <a:xfrm>
            <a:off x="1949100" y="540000"/>
            <a:ext cx="52458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510" name="Google Shape;510;p51"/>
          <p:cNvSpPr txBox="1"/>
          <p:nvPr>
            <p:ph idx="1" type="subTitle"/>
          </p:nvPr>
        </p:nvSpPr>
        <p:spPr>
          <a:xfrm>
            <a:off x="2138151" y="2059652"/>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1" name="Google Shape;511;p51"/>
          <p:cNvSpPr txBox="1"/>
          <p:nvPr>
            <p:ph hasCustomPrompt="1" idx="2" type="title"/>
          </p:nvPr>
        </p:nvSpPr>
        <p:spPr>
          <a:xfrm>
            <a:off x="1139750" y="1652427"/>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12" name="Google Shape;512;p51"/>
          <p:cNvSpPr txBox="1"/>
          <p:nvPr>
            <p:ph idx="3" type="subTitle"/>
          </p:nvPr>
        </p:nvSpPr>
        <p:spPr>
          <a:xfrm>
            <a:off x="5917798" y="2059661"/>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3" name="Google Shape;513;p51"/>
          <p:cNvSpPr txBox="1"/>
          <p:nvPr>
            <p:ph hasCustomPrompt="1" idx="4" type="title"/>
          </p:nvPr>
        </p:nvSpPr>
        <p:spPr>
          <a:xfrm>
            <a:off x="4919375" y="1652326"/>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14" name="Google Shape;514;p51"/>
          <p:cNvSpPr txBox="1"/>
          <p:nvPr>
            <p:ph idx="5" type="subTitle"/>
          </p:nvPr>
        </p:nvSpPr>
        <p:spPr>
          <a:xfrm>
            <a:off x="2138151" y="3575486"/>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5" name="Google Shape;515;p51"/>
          <p:cNvSpPr txBox="1"/>
          <p:nvPr>
            <p:ph hasCustomPrompt="1" idx="6" type="title"/>
          </p:nvPr>
        </p:nvSpPr>
        <p:spPr>
          <a:xfrm>
            <a:off x="1139750" y="3168103"/>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16" name="Google Shape;516;p51"/>
          <p:cNvSpPr txBox="1"/>
          <p:nvPr>
            <p:ph idx="7" type="subTitle"/>
          </p:nvPr>
        </p:nvSpPr>
        <p:spPr>
          <a:xfrm>
            <a:off x="5917798" y="3575488"/>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7" name="Google Shape;517;p51"/>
          <p:cNvSpPr txBox="1"/>
          <p:nvPr>
            <p:ph hasCustomPrompt="1" idx="8" type="title"/>
          </p:nvPr>
        </p:nvSpPr>
        <p:spPr>
          <a:xfrm>
            <a:off x="4919378" y="3168145"/>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518" name="Google Shape;518;p51"/>
          <p:cNvSpPr txBox="1"/>
          <p:nvPr>
            <p:ph idx="9" type="subTitle"/>
          </p:nvPr>
        </p:nvSpPr>
        <p:spPr>
          <a:xfrm>
            <a:off x="2138151"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9" name="Google Shape;519;p51"/>
          <p:cNvSpPr txBox="1"/>
          <p:nvPr>
            <p:ph idx="13" type="subTitle"/>
          </p:nvPr>
        </p:nvSpPr>
        <p:spPr>
          <a:xfrm>
            <a:off x="5917798"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0" name="Google Shape;520;p51"/>
          <p:cNvSpPr txBox="1"/>
          <p:nvPr>
            <p:ph idx="14" type="subTitle"/>
          </p:nvPr>
        </p:nvSpPr>
        <p:spPr>
          <a:xfrm>
            <a:off x="2138151"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1" name="Google Shape;521;p51"/>
          <p:cNvSpPr txBox="1"/>
          <p:nvPr>
            <p:ph idx="15" type="subTitle"/>
          </p:nvPr>
        </p:nvSpPr>
        <p:spPr>
          <a:xfrm>
            <a:off x="5917798"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2" name="Google Shape;522;p51"/>
          <p:cNvSpPr/>
          <p:nvPr/>
        </p:nvSpPr>
        <p:spPr>
          <a:xfrm rot="5400000">
            <a:off x="-6585" y="4309125"/>
            <a:ext cx="844084" cy="84408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1"/>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spTree>
      <p:nvGrpSpPr>
        <p:cNvPr id="525" name="Shape 525"/>
        <p:cNvGrpSpPr/>
        <p:nvPr/>
      </p:nvGrpSpPr>
      <p:grpSpPr>
        <a:xfrm>
          <a:off x="0" y="0"/>
          <a:ext cx="0" cy="0"/>
          <a:chOff x="0" y="0"/>
          <a:chExt cx="0" cy="0"/>
        </a:xfrm>
      </p:grpSpPr>
      <p:sp>
        <p:nvSpPr>
          <p:cNvPr id="526" name="Google Shape;526;p52"/>
          <p:cNvSpPr txBox="1"/>
          <p:nvPr>
            <p:ph type="title"/>
          </p:nvPr>
        </p:nvSpPr>
        <p:spPr>
          <a:xfrm>
            <a:off x="720000" y="3330362"/>
            <a:ext cx="5158800" cy="3981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527" name="Google Shape;527;p52"/>
          <p:cNvSpPr txBox="1"/>
          <p:nvPr>
            <p:ph idx="1" type="subTitle"/>
          </p:nvPr>
        </p:nvSpPr>
        <p:spPr>
          <a:xfrm>
            <a:off x="720000" y="1415025"/>
            <a:ext cx="5158800" cy="194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8" name="Google Shape;528;p52"/>
          <p:cNvSpPr/>
          <p:nvPr/>
        </p:nvSpPr>
        <p:spPr>
          <a:xfrm>
            <a:off x="4795500" y="4732315"/>
            <a:ext cx="2668607" cy="51485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2"/>
          <p:cNvSpPr/>
          <p:nvPr/>
        </p:nvSpPr>
        <p:spPr>
          <a:xfrm>
            <a:off x="6380900" y="4341834"/>
            <a:ext cx="3060868" cy="905338"/>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52"/>
          <p:cNvGrpSpPr/>
          <p:nvPr/>
        </p:nvGrpSpPr>
        <p:grpSpPr>
          <a:xfrm>
            <a:off x="809015" y="-2"/>
            <a:ext cx="3471183" cy="571125"/>
            <a:chOff x="400240" y="-2"/>
            <a:chExt cx="3471183" cy="571125"/>
          </a:xfrm>
        </p:grpSpPr>
        <p:sp>
          <p:nvSpPr>
            <p:cNvPr id="531" name="Google Shape;531;p52"/>
            <p:cNvSpPr/>
            <p:nvPr/>
          </p:nvSpPr>
          <p:spPr>
            <a:xfrm flipH="1" rot="10800000">
              <a:off x="400240" y="375"/>
              <a:ext cx="3471183" cy="570748"/>
            </a:xfrm>
            <a:custGeom>
              <a:rect b="b" l="l" r="r" t="t"/>
              <a:pathLst>
                <a:path extrusionOk="0" h="2679" w="16293">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2"/>
            <p:cNvSpPr/>
            <p:nvPr/>
          </p:nvSpPr>
          <p:spPr>
            <a:xfrm flipH="1" rot="10800000">
              <a:off x="400240" y="-2"/>
              <a:ext cx="1770425" cy="345133"/>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3" name="Google Shape;533;p52"/>
          <p:cNvSpPr/>
          <p:nvPr/>
        </p:nvSpPr>
        <p:spPr>
          <a:xfrm rot="-5400000">
            <a:off x="77555" y="96572"/>
            <a:ext cx="641857" cy="643030"/>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6"/>
          <p:cNvSpPr/>
          <p:nvPr/>
        </p:nvSpPr>
        <p:spPr>
          <a:xfrm flipH="1" rot="5400000">
            <a:off x="8107364" y="4106900"/>
            <a:ext cx="1382068" cy="691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flipH="1">
            <a:off x="8452792"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flipH="1">
            <a:off x="166449"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flipH="1" rot="-5400000">
            <a:off x="383111" y="3953363"/>
            <a:ext cx="807025" cy="1573247"/>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_2_1_1_2">
    <p:spTree>
      <p:nvGrpSpPr>
        <p:cNvPr id="535" name="Shape 535"/>
        <p:cNvGrpSpPr/>
        <p:nvPr/>
      </p:nvGrpSpPr>
      <p:grpSpPr>
        <a:xfrm>
          <a:off x="0" y="0"/>
          <a:ext cx="0" cy="0"/>
          <a:chOff x="0" y="0"/>
          <a:chExt cx="0" cy="0"/>
        </a:xfrm>
      </p:grpSpPr>
      <p:sp>
        <p:nvSpPr>
          <p:cNvPr id="536" name="Google Shape;536;p53"/>
          <p:cNvSpPr txBox="1"/>
          <p:nvPr>
            <p:ph type="title"/>
          </p:nvPr>
        </p:nvSpPr>
        <p:spPr>
          <a:xfrm>
            <a:off x="713100" y="2668250"/>
            <a:ext cx="3948900" cy="829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37" name="Google Shape;537;p53"/>
          <p:cNvSpPr txBox="1"/>
          <p:nvPr>
            <p:ph hasCustomPrompt="1" idx="2" type="title"/>
          </p:nvPr>
        </p:nvSpPr>
        <p:spPr>
          <a:xfrm>
            <a:off x="3249900" y="1392826"/>
            <a:ext cx="1322100" cy="1104000"/>
          </a:xfrm>
          <a:prstGeom prst="rect">
            <a:avLst/>
          </a:prstGeom>
          <a:solidFill>
            <a:schemeClr val="accent5"/>
          </a:solidFill>
        </p:spPr>
        <p:txBody>
          <a:bodyPr anchorCtr="0" anchor="t"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538" name="Google Shape;538;p53"/>
          <p:cNvSpPr txBox="1"/>
          <p:nvPr>
            <p:ph idx="1" type="subTitle"/>
          </p:nvPr>
        </p:nvSpPr>
        <p:spPr>
          <a:xfrm>
            <a:off x="713100" y="3407399"/>
            <a:ext cx="3948900" cy="325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53"/>
          <p:cNvSpPr/>
          <p:nvPr/>
        </p:nvSpPr>
        <p:spPr>
          <a:xfrm flipH="1" rot="5400000">
            <a:off x="802045" y="-7"/>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3"/>
          <p:cNvSpPr/>
          <p:nvPr/>
        </p:nvSpPr>
        <p:spPr>
          <a:xfrm flipH="1">
            <a:off x="6" y="21"/>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3"/>
          <p:cNvSpPr/>
          <p:nvPr/>
        </p:nvSpPr>
        <p:spPr>
          <a:xfrm flipH="1">
            <a:off x="-5" y="9"/>
            <a:ext cx="707030" cy="1378304"/>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3"/>
          <p:cNvSpPr/>
          <p:nvPr/>
        </p:nvSpPr>
        <p:spPr>
          <a:xfrm>
            <a:off x="-41352" y="4316897"/>
            <a:ext cx="3093470" cy="8628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3" name="Google Shape;543;p53"/>
          <p:cNvGrpSpPr/>
          <p:nvPr/>
        </p:nvGrpSpPr>
        <p:grpSpPr>
          <a:xfrm>
            <a:off x="4913103" y="3964078"/>
            <a:ext cx="4230896" cy="1179432"/>
            <a:chOff x="4345977" y="3805975"/>
            <a:chExt cx="4798022" cy="1337528"/>
          </a:xfrm>
        </p:grpSpPr>
        <p:sp>
          <p:nvSpPr>
            <p:cNvPr id="544" name="Google Shape;544;p53"/>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3"/>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3"/>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7" name="Google Shape;547;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_2_1_1_1_2">
    <p:spTree>
      <p:nvGrpSpPr>
        <p:cNvPr id="548" name="Shape 548"/>
        <p:cNvGrpSpPr/>
        <p:nvPr/>
      </p:nvGrpSpPr>
      <p:grpSpPr>
        <a:xfrm>
          <a:off x="0" y="0"/>
          <a:ext cx="0" cy="0"/>
          <a:chOff x="0" y="0"/>
          <a:chExt cx="0" cy="0"/>
        </a:xfrm>
      </p:grpSpPr>
      <p:sp>
        <p:nvSpPr>
          <p:cNvPr id="549" name="Google Shape;549;p54"/>
          <p:cNvSpPr txBox="1"/>
          <p:nvPr>
            <p:ph type="title"/>
          </p:nvPr>
        </p:nvSpPr>
        <p:spPr>
          <a:xfrm>
            <a:off x="2400000" y="2496812"/>
            <a:ext cx="4344000" cy="894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0" name="Google Shape;550;p54"/>
          <p:cNvSpPr txBox="1"/>
          <p:nvPr>
            <p:ph hasCustomPrompt="1" idx="2" type="title"/>
          </p:nvPr>
        </p:nvSpPr>
        <p:spPr>
          <a:xfrm>
            <a:off x="3910950" y="1297275"/>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551" name="Google Shape;551;p54"/>
          <p:cNvSpPr txBox="1"/>
          <p:nvPr>
            <p:ph idx="1" type="subTitle"/>
          </p:nvPr>
        </p:nvSpPr>
        <p:spPr>
          <a:xfrm>
            <a:off x="2400000" y="3298712"/>
            <a:ext cx="4344000" cy="32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2" name="Google Shape;552;p54"/>
          <p:cNvSpPr/>
          <p:nvPr/>
        </p:nvSpPr>
        <p:spPr>
          <a:xfrm>
            <a:off x="-61775" y="41355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 name="Google Shape;553;p54"/>
          <p:cNvGrpSpPr/>
          <p:nvPr/>
        </p:nvGrpSpPr>
        <p:grpSpPr>
          <a:xfrm>
            <a:off x="8" y="8"/>
            <a:ext cx="692634" cy="1349775"/>
            <a:chOff x="1775008" y="483683"/>
            <a:chExt cx="692634" cy="1349775"/>
          </a:xfrm>
        </p:grpSpPr>
        <p:sp>
          <p:nvSpPr>
            <p:cNvPr id="554" name="Google Shape;554;p54"/>
            <p:cNvSpPr/>
            <p:nvPr/>
          </p:nvSpPr>
          <p:spPr>
            <a:xfrm rot="-5400000">
              <a:off x="1775017" y="483683"/>
              <a:ext cx="691200" cy="69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4"/>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54"/>
          <p:cNvSpPr/>
          <p:nvPr/>
        </p:nvSpPr>
        <p:spPr>
          <a:xfrm rot="5400000">
            <a:off x="7463338" y="3462828"/>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4"/>
          <p:cNvSpPr/>
          <p:nvPr/>
        </p:nvSpPr>
        <p:spPr>
          <a:xfrm rot="5400000">
            <a:off x="8101334" y="410082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4"/>
          <p:cNvSpPr/>
          <p:nvPr/>
        </p:nvSpPr>
        <p:spPr>
          <a:xfrm rot="5400000">
            <a:off x="7753924" y="-257728"/>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560" name="Shape 560"/>
        <p:cNvGrpSpPr/>
        <p:nvPr/>
      </p:nvGrpSpPr>
      <p:grpSpPr>
        <a:xfrm>
          <a:off x="0" y="0"/>
          <a:ext cx="0" cy="0"/>
          <a:chOff x="0" y="0"/>
          <a:chExt cx="0" cy="0"/>
        </a:xfrm>
      </p:grpSpPr>
      <p:sp>
        <p:nvSpPr>
          <p:cNvPr id="561" name="Google Shape;561;p55"/>
          <p:cNvSpPr/>
          <p:nvPr/>
        </p:nvSpPr>
        <p:spPr>
          <a:xfrm>
            <a:off x="8233586" y="4233051"/>
            <a:ext cx="910417" cy="91045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3" name="Google Shape;563;p55"/>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5"/>
          <p:cNvSpPr/>
          <p:nvPr/>
        </p:nvSpPr>
        <p:spPr>
          <a:xfrm>
            <a:off x="8359444"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5"/>
          <p:cNvSpPr/>
          <p:nvPr/>
        </p:nvSpPr>
        <p:spPr>
          <a:xfrm flipH="1">
            <a:off x="6" y="-12"/>
            <a:ext cx="807025" cy="1573247"/>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567" name="Shape 567"/>
        <p:cNvGrpSpPr/>
        <p:nvPr/>
      </p:nvGrpSpPr>
      <p:grpSpPr>
        <a:xfrm>
          <a:off x="0" y="0"/>
          <a:ext cx="0" cy="0"/>
          <a:chOff x="0" y="0"/>
          <a:chExt cx="0" cy="0"/>
        </a:xfrm>
      </p:grpSpPr>
      <p:sp>
        <p:nvSpPr>
          <p:cNvPr id="568" name="Google Shape;568;p5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9" name="Google Shape;569;p56"/>
          <p:cNvSpPr/>
          <p:nvPr/>
        </p:nvSpPr>
        <p:spPr>
          <a:xfrm rot="10800000">
            <a:off x="7854407" y="4498617"/>
            <a:ext cx="1289591" cy="64488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6"/>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6"/>
          <p:cNvSpPr/>
          <p:nvPr/>
        </p:nvSpPr>
        <p:spPr>
          <a:xfrm flipH="1" rot="-5400000">
            <a:off x="7770231" y="706276"/>
            <a:ext cx="2196753" cy="66990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6"/>
          <p:cNvSpPr/>
          <p:nvPr/>
        </p:nvSpPr>
        <p:spPr>
          <a:xfrm flipH="1" rot="5400000">
            <a:off x="-904249" y="433066"/>
            <a:ext cx="2337737" cy="69145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
    <p:spTree>
      <p:nvGrpSpPr>
        <p:cNvPr id="574" name="Shape 574"/>
        <p:cNvGrpSpPr/>
        <p:nvPr/>
      </p:nvGrpSpPr>
      <p:grpSpPr>
        <a:xfrm>
          <a:off x="0" y="0"/>
          <a:ext cx="0" cy="0"/>
          <a:chOff x="0" y="0"/>
          <a:chExt cx="0" cy="0"/>
        </a:xfrm>
      </p:grpSpPr>
      <p:sp>
        <p:nvSpPr>
          <p:cNvPr id="575" name="Google Shape;575;p57"/>
          <p:cNvSpPr txBox="1"/>
          <p:nvPr>
            <p:ph type="title"/>
          </p:nvPr>
        </p:nvSpPr>
        <p:spPr>
          <a:xfrm>
            <a:off x="1285450" y="1619100"/>
            <a:ext cx="2451900" cy="966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576" name="Google Shape;576;p57"/>
          <p:cNvSpPr txBox="1"/>
          <p:nvPr>
            <p:ph idx="1" type="subTitle"/>
          </p:nvPr>
        </p:nvSpPr>
        <p:spPr>
          <a:xfrm>
            <a:off x="1285450" y="2557488"/>
            <a:ext cx="2451900" cy="966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577" name="Google Shape;577;p57"/>
          <p:cNvSpPr/>
          <p:nvPr/>
        </p:nvSpPr>
        <p:spPr>
          <a:xfrm rot="-5400000">
            <a:off x="-518760" y="7402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7"/>
          <p:cNvSpPr/>
          <p:nvPr/>
        </p:nvSpPr>
        <p:spPr>
          <a:xfrm rot="-5400000">
            <a:off x="-299856" y="959286"/>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7"/>
          <p:cNvSpPr/>
          <p:nvPr/>
        </p:nvSpPr>
        <p:spPr>
          <a:xfrm>
            <a:off x="454600" y="4280525"/>
            <a:ext cx="582900" cy="58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7"/>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7"/>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7"/>
          <p:cNvSpPr/>
          <p:nvPr/>
        </p:nvSpPr>
        <p:spPr>
          <a:xfrm>
            <a:off x="8067300" y="183300"/>
            <a:ext cx="713400" cy="713400"/>
          </a:xfrm>
          <a:prstGeom prst="donut">
            <a:avLst>
              <a:gd fmla="val 25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
    <p:spTree>
      <p:nvGrpSpPr>
        <p:cNvPr id="584" name="Shape 584"/>
        <p:cNvGrpSpPr/>
        <p:nvPr/>
      </p:nvGrpSpPr>
      <p:grpSpPr>
        <a:xfrm>
          <a:off x="0" y="0"/>
          <a:ext cx="0" cy="0"/>
          <a:chOff x="0" y="0"/>
          <a:chExt cx="0" cy="0"/>
        </a:xfrm>
      </p:grpSpPr>
      <p:sp>
        <p:nvSpPr>
          <p:cNvPr id="585" name="Google Shape;585;p58"/>
          <p:cNvSpPr txBox="1"/>
          <p:nvPr>
            <p:ph type="title"/>
          </p:nvPr>
        </p:nvSpPr>
        <p:spPr>
          <a:xfrm>
            <a:off x="1379175" y="1792525"/>
            <a:ext cx="2651100" cy="628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586" name="Google Shape;586;p58"/>
          <p:cNvSpPr txBox="1"/>
          <p:nvPr>
            <p:ph idx="1" type="subTitle"/>
          </p:nvPr>
        </p:nvSpPr>
        <p:spPr>
          <a:xfrm>
            <a:off x="1379075" y="2395875"/>
            <a:ext cx="2651100" cy="996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587" name="Google Shape;587;p58"/>
          <p:cNvSpPr/>
          <p:nvPr/>
        </p:nvSpPr>
        <p:spPr>
          <a:xfrm flipH="1">
            <a:off x="0" y="1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8"/>
          <p:cNvSpPr/>
          <p:nvPr/>
        </p:nvSpPr>
        <p:spPr>
          <a:xfrm flipH="1">
            <a:off x="-10" y="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 name="Google Shape;589;p58"/>
          <p:cNvGrpSpPr/>
          <p:nvPr/>
        </p:nvGrpSpPr>
        <p:grpSpPr>
          <a:xfrm>
            <a:off x="8232129" y="-3"/>
            <a:ext cx="911853" cy="1821838"/>
            <a:chOff x="8451358" y="8"/>
            <a:chExt cx="692634" cy="1383850"/>
          </a:xfrm>
        </p:grpSpPr>
        <p:sp>
          <p:nvSpPr>
            <p:cNvPr id="590" name="Google Shape;590;p58"/>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8"/>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2" name="Google Shape;592;p58"/>
          <p:cNvSpPr/>
          <p:nvPr/>
        </p:nvSpPr>
        <p:spPr>
          <a:xfrm flipH="1">
            <a:off x="-5" y="3785078"/>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8"/>
          <p:cNvSpPr/>
          <p:nvPr/>
        </p:nvSpPr>
        <p:spPr>
          <a:xfrm flipH="1" rot="-5400000">
            <a:off x="393538" y="346283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8"/>
          <p:cNvSpPr/>
          <p:nvPr/>
        </p:nvSpPr>
        <p:spPr>
          <a:xfrm flipH="1" rot="-5400000">
            <a:off x="335639" y="4100829"/>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_1">
    <p:spTree>
      <p:nvGrpSpPr>
        <p:cNvPr id="596" name="Shape 596"/>
        <p:cNvGrpSpPr/>
        <p:nvPr/>
      </p:nvGrpSpPr>
      <p:grpSpPr>
        <a:xfrm>
          <a:off x="0" y="0"/>
          <a:ext cx="0" cy="0"/>
          <a:chOff x="0" y="0"/>
          <a:chExt cx="0" cy="0"/>
        </a:xfrm>
      </p:grpSpPr>
      <p:sp>
        <p:nvSpPr>
          <p:cNvPr id="597" name="Google Shape;597;p59"/>
          <p:cNvSpPr txBox="1"/>
          <p:nvPr>
            <p:ph type="title"/>
          </p:nvPr>
        </p:nvSpPr>
        <p:spPr>
          <a:xfrm>
            <a:off x="5349100" y="1821800"/>
            <a:ext cx="2500800" cy="608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598" name="Google Shape;598;p59"/>
          <p:cNvSpPr txBox="1"/>
          <p:nvPr>
            <p:ph idx="1" type="subTitle"/>
          </p:nvPr>
        </p:nvSpPr>
        <p:spPr>
          <a:xfrm>
            <a:off x="5349100" y="2393738"/>
            <a:ext cx="2500800" cy="95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599" name="Google Shape;599;p59"/>
          <p:cNvSpPr/>
          <p:nvPr/>
        </p:nvSpPr>
        <p:spPr>
          <a:xfrm rot="10800000">
            <a:off x="8"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9"/>
          <p:cNvSpPr/>
          <p:nvPr/>
        </p:nvSpPr>
        <p:spPr>
          <a:xfrm rot="-5400000">
            <a:off x="3935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9"/>
          <p:cNvSpPr/>
          <p:nvPr/>
        </p:nvSpPr>
        <p:spPr>
          <a:xfrm rot="-5400000">
            <a:off x="3356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2" name="Google Shape;602;p59"/>
          <p:cNvGrpSpPr/>
          <p:nvPr/>
        </p:nvGrpSpPr>
        <p:grpSpPr>
          <a:xfrm>
            <a:off x="4913103" y="3963878"/>
            <a:ext cx="4230896" cy="1179432"/>
            <a:chOff x="4345977" y="3805975"/>
            <a:chExt cx="4798022" cy="1337528"/>
          </a:xfrm>
        </p:grpSpPr>
        <p:sp>
          <p:nvSpPr>
            <p:cNvPr id="603" name="Google Shape;603;p59"/>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9"/>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9"/>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6" name="Google Shape;606;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2">
    <p:spTree>
      <p:nvGrpSpPr>
        <p:cNvPr id="607" name="Shape 607"/>
        <p:cNvGrpSpPr/>
        <p:nvPr/>
      </p:nvGrpSpPr>
      <p:grpSpPr>
        <a:xfrm>
          <a:off x="0" y="0"/>
          <a:ext cx="0" cy="0"/>
          <a:chOff x="0" y="0"/>
          <a:chExt cx="0" cy="0"/>
        </a:xfrm>
      </p:grpSpPr>
      <p:sp>
        <p:nvSpPr>
          <p:cNvPr id="608" name="Google Shape;608;p60"/>
          <p:cNvSpPr txBox="1"/>
          <p:nvPr>
            <p:ph type="title"/>
          </p:nvPr>
        </p:nvSpPr>
        <p:spPr>
          <a:xfrm>
            <a:off x="973725" y="1106475"/>
            <a:ext cx="3038400" cy="1875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09" name="Google Shape;609;p60"/>
          <p:cNvSpPr txBox="1"/>
          <p:nvPr>
            <p:ph idx="1" type="subTitle"/>
          </p:nvPr>
        </p:nvSpPr>
        <p:spPr>
          <a:xfrm>
            <a:off x="973749" y="2939625"/>
            <a:ext cx="3038400" cy="100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0" name="Google Shape;610;p60"/>
          <p:cNvSpPr/>
          <p:nvPr>
            <p:ph idx="2" type="pic"/>
          </p:nvPr>
        </p:nvSpPr>
        <p:spPr>
          <a:xfrm>
            <a:off x="4655875" y="963900"/>
            <a:ext cx="3120300" cy="3120300"/>
          </a:xfrm>
          <a:prstGeom prst="ellipse">
            <a:avLst/>
          </a:prstGeom>
          <a:noFill/>
          <a:ln>
            <a:noFill/>
          </a:ln>
        </p:spPr>
      </p:sp>
      <p:sp>
        <p:nvSpPr>
          <p:cNvPr id="611" name="Google Shape;611;p60"/>
          <p:cNvSpPr/>
          <p:nvPr/>
        </p:nvSpPr>
        <p:spPr>
          <a:xfrm flipH="1">
            <a:off x="6081916" y="4230249"/>
            <a:ext cx="3120286" cy="951525"/>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0"/>
          <p:cNvSpPr/>
          <p:nvPr/>
        </p:nvSpPr>
        <p:spPr>
          <a:xfrm rot="5400000">
            <a:off x="28"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
    <p:spTree>
      <p:nvGrpSpPr>
        <p:cNvPr id="614" name="Shape 614"/>
        <p:cNvGrpSpPr/>
        <p:nvPr/>
      </p:nvGrpSpPr>
      <p:grpSpPr>
        <a:xfrm>
          <a:off x="0" y="0"/>
          <a:ext cx="0" cy="0"/>
          <a:chOff x="0" y="0"/>
          <a:chExt cx="0" cy="0"/>
        </a:xfrm>
      </p:grpSpPr>
      <p:sp>
        <p:nvSpPr>
          <p:cNvPr id="615" name="Google Shape;615;p61"/>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6" name="Google Shape;616;p61"/>
          <p:cNvSpPr txBox="1"/>
          <p:nvPr>
            <p:ph idx="1" type="body"/>
          </p:nvPr>
        </p:nvSpPr>
        <p:spPr>
          <a:xfrm>
            <a:off x="720000" y="1152475"/>
            <a:ext cx="7704000" cy="6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Font typeface="Livvic"/>
              <a:buChar char="●"/>
              <a:defRPr>
                <a:solidFill>
                  <a:schemeClr val="dk1"/>
                </a:solidFill>
              </a:defRPr>
            </a:lvl1pPr>
            <a:lvl2pPr indent="-317500" lvl="1" marL="914400" rtl="0">
              <a:lnSpc>
                <a:spcPct val="100000"/>
              </a:lnSpc>
              <a:spcBef>
                <a:spcPts val="0"/>
              </a:spcBef>
              <a:spcAft>
                <a:spcPts val="0"/>
              </a:spcAft>
              <a:buClr>
                <a:srgbClr val="434343"/>
              </a:buClr>
              <a:buSzPts val="1400"/>
              <a:buFont typeface="Roboto Condensed Light"/>
              <a:buChar char="○"/>
              <a:defRPr/>
            </a:lvl2pPr>
            <a:lvl3pPr indent="-317500" lvl="2" marL="1371600" rtl="0">
              <a:lnSpc>
                <a:spcPct val="100000"/>
              </a:lnSpc>
              <a:spcBef>
                <a:spcPts val="0"/>
              </a:spcBef>
              <a:spcAft>
                <a:spcPts val="0"/>
              </a:spcAft>
              <a:buClr>
                <a:srgbClr val="434343"/>
              </a:buClr>
              <a:buSzPts val="1400"/>
              <a:buFont typeface="Roboto Condensed Light"/>
              <a:buChar char="■"/>
              <a:defRPr/>
            </a:lvl3pPr>
            <a:lvl4pPr indent="-317500" lvl="3" marL="1828800" rtl="0">
              <a:lnSpc>
                <a:spcPct val="100000"/>
              </a:lnSpc>
              <a:spcBef>
                <a:spcPts val="0"/>
              </a:spcBef>
              <a:spcAft>
                <a:spcPts val="0"/>
              </a:spcAft>
              <a:buClr>
                <a:srgbClr val="434343"/>
              </a:buClr>
              <a:buSzPts val="1400"/>
              <a:buFont typeface="Roboto Condensed Light"/>
              <a:buChar char="●"/>
              <a:defRPr/>
            </a:lvl4pPr>
            <a:lvl5pPr indent="-317500" lvl="4" marL="2286000" rtl="0">
              <a:lnSpc>
                <a:spcPct val="100000"/>
              </a:lnSpc>
              <a:spcBef>
                <a:spcPts val="0"/>
              </a:spcBef>
              <a:spcAft>
                <a:spcPts val="0"/>
              </a:spcAft>
              <a:buClr>
                <a:srgbClr val="434343"/>
              </a:buClr>
              <a:buSzPts val="1400"/>
              <a:buFont typeface="Roboto Condensed Light"/>
              <a:buChar char="○"/>
              <a:defRPr/>
            </a:lvl5pPr>
            <a:lvl6pPr indent="-317500" lvl="5" marL="2743200" rtl="0">
              <a:lnSpc>
                <a:spcPct val="100000"/>
              </a:lnSpc>
              <a:spcBef>
                <a:spcPts val="0"/>
              </a:spcBef>
              <a:spcAft>
                <a:spcPts val="0"/>
              </a:spcAft>
              <a:buClr>
                <a:srgbClr val="434343"/>
              </a:buClr>
              <a:buSzPts val="1400"/>
              <a:buFont typeface="Roboto Condensed Light"/>
              <a:buChar char="■"/>
              <a:defRPr/>
            </a:lvl6pPr>
            <a:lvl7pPr indent="-317500" lvl="6" marL="3200400" rtl="0">
              <a:lnSpc>
                <a:spcPct val="100000"/>
              </a:lnSpc>
              <a:spcBef>
                <a:spcPts val="0"/>
              </a:spcBef>
              <a:spcAft>
                <a:spcPts val="0"/>
              </a:spcAft>
              <a:buClr>
                <a:srgbClr val="434343"/>
              </a:buClr>
              <a:buSzPts val="1400"/>
              <a:buFont typeface="Roboto Condensed Light"/>
              <a:buChar char="●"/>
              <a:defRPr/>
            </a:lvl7pPr>
            <a:lvl8pPr indent="-317500" lvl="7" marL="3657600" rtl="0">
              <a:lnSpc>
                <a:spcPct val="100000"/>
              </a:lnSpc>
              <a:spcBef>
                <a:spcPts val="0"/>
              </a:spcBef>
              <a:spcAft>
                <a:spcPts val="0"/>
              </a:spcAft>
              <a:buClr>
                <a:srgbClr val="434343"/>
              </a:buClr>
              <a:buSzPts val="1400"/>
              <a:buFont typeface="Roboto Condensed Light"/>
              <a:buChar char="○"/>
              <a:defRPr/>
            </a:lvl8pPr>
            <a:lvl9pPr indent="-317500" lvl="8" marL="4114800" rtl="0">
              <a:lnSpc>
                <a:spcPct val="100000"/>
              </a:lnSpc>
              <a:spcBef>
                <a:spcPts val="0"/>
              </a:spcBef>
              <a:spcAft>
                <a:spcPts val="0"/>
              </a:spcAft>
              <a:buClr>
                <a:srgbClr val="434343"/>
              </a:buClr>
              <a:buSzPts val="1400"/>
              <a:buFont typeface="Roboto Condensed Light"/>
              <a:buChar char="■"/>
              <a:defRPr/>
            </a:lvl9pPr>
          </a:lstStyle>
          <a:p/>
        </p:txBody>
      </p:sp>
      <p:sp>
        <p:nvSpPr>
          <p:cNvPr id="617" name="Google Shape;617;p61"/>
          <p:cNvSpPr/>
          <p:nvPr/>
        </p:nvSpPr>
        <p:spPr>
          <a:xfrm>
            <a:off x="181031" y="4360499"/>
            <a:ext cx="609600" cy="609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1"/>
          <p:cNvSpPr/>
          <p:nvPr/>
        </p:nvSpPr>
        <p:spPr>
          <a:xfrm>
            <a:off x="-48625" y="4660342"/>
            <a:ext cx="2204291" cy="543090"/>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61"/>
          <p:cNvGrpSpPr/>
          <p:nvPr/>
        </p:nvGrpSpPr>
        <p:grpSpPr>
          <a:xfrm>
            <a:off x="7955199" y="187354"/>
            <a:ext cx="937595" cy="761227"/>
            <a:chOff x="2699874" y="1037954"/>
            <a:chExt cx="937595" cy="761227"/>
          </a:xfrm>
        </p:grpSpPr>
        <p:sp>
          <p:nvSpPr>
            <p:cNvPr id="620" name="Google Shape;620;p61"/>
            <p:cNvSpPr/>
            <p:nvPr/>
          </p:nvSpPr>
          <p:spPr>
            <a:xfrm rot="-5400000">
              <a:off x="2933643" y="804184"/>
              <a:ext cx="470057" cy="937595"/>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1"/>
            <p:cNvSpPr/>
            <p:nvPr/>
          </p:nvSpPr>
          <p:spPr>
            <a:xfrm rot="-5400000">
              <a:off x="2877070" y="1215518"/>
              <a:ext cx="583153" cy="584172"/>
            </a:xfrm>
            <a:custGeom>
              <a:rect b="b" l="l" r="r" t="t"/>
              <a:pathLst>
                <a:path extrusionOk="0" h="9324" w="9307">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 name="Google Shape;622;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623" name="Shape 623"/>
        <p:cNvGrpSpPr/>
        <p:nvPr/>
      </p:nvGrpSpPr>
      <p:grpSpPr>
        <a:xfrm>
          <a:off x="0" y="0"/>
          <a:ext cx="0" cy="0"/>
          <a:chOff x="0" y="0"/>
          <a:chExt cx="0" cy="0"/>
        </a:xfrm>
      </p:grpSpPr>
      <p:sp>
        <p:nvSpPr>
          <p:cNvPr id="624" name="Google Shape;624;p6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5" name="Google Shape;625;p62"/>
          <p:cNvSpPr txBox="1"/>
          <p:nvPr>
            <p:ph idx="1" type="subTitle"/>
          </p:nvPr>
        </p:nvSpPr>
        <p:spPr>
          <a:xfrm>
            <a:off x="1776638"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26" name="Google Shape;626;p62"/>
          <p:cNvSpPr txBox="1"/>
          <p:nvPr>
            <p:ph idx="2" type="subTitle"/>
          </p:nvPr>
        </p:nvSpPr>
        <p:spPr>
          <a:xfrm>
            <a:off x="4928960"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27" name="Google Shape;627;p62"/>
          <p:cNvSpPr txBox="1"/>
          <p:nvPr>
            <p:ph idx="3" type="subTitle"/>
          </p:nvPr>
        </p:nvSpPr>
        <p:spPr>
          <a:xfrm>
            <a:off x="1776637"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8" name="Google Shape;628;p62"/>
          <p:cNvSpPr txBox="1"/>
          <p:nvPr>
            <p:ph idx="4" type="subTitle"/>
          </p:nvPr>
        </p:nvSpPr>
        <p:spPr>
          <a:xfrm>
            <a:off x="4928953"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9" name="Google Shape;629;p62"/>
          <p:cNvSpPr/>
          <p:nvPr/>
        </p:nvSpPr>
        <p:spPr>
          <a:xfrm flipH="1" rot="5400000">
            <a:off x="-848694" y="777708"/>
            <a:ext cx="2361701" cy="80628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2"/>
          <p:cNvSpPr/>
          <p:nvPr/>
        </p:nvSpPr>
        <p:spPr>
          <a:xfrm flipH="1" rot="5400000">
            <a:off x="-978124" y="907152"/>
            <a:ext cx="2361701" cy="54739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2"/>
          <p:cNvSpPr/>
          <p:nvPr/>
        </p:nvSpPr>
        <p:spPr>
          <a:xfrm rot="5400000">
            <a:off x="8412450" y="8850"/>
            <a:ext cx="740400" cy="72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62"/>
          <p:cNvGrpSpPr/>
          <p:nvPr/>
        </p:nvGrpSpPr>
        <p:grpSpPr>
          <a:xfrm>
            <a:off x="7984900" y="2883955"/>
            <a:ext cx="1159102" cy="2259546"/>
            <a:chOff x="7977075" y="2883955"/>
            <a:chExt cx="1159102" cy="2259546"/>
          </a:xfrm>
        </p:grpSpPr>
        <p:sp>
          <p:nvSpPr>
            <p:cNvPr id="633" name="Google Shape;633;p62"/>
            <p:cNvSpPr/>
            <p:nvPr/>
          </p:nvSpPr>
          <p:spPr>
            <a:xfrm flipH="1" rot="10800000">
              <a:off x="7977075" y="2883955"/>
              <a:ext cx="1159101" cy="2259545"/>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2"/>
            <p:cNvSpPr/>
            <p:nvPr/>
          </p:nvSpPr>
          <p:spPr>
            <a:xfrm flipH="1" rot="10800000">
              <a:off x="8271825" y="3458523"/>
              <a:ext cx="864351" cy="1684977"/>
            </a:xfrm>
            <a:custGeom>
              <a:rect b="b" l="l" r="r" t="t"/>
              <a:pathLst>
                <a:path extrusionOk="0" h="4316" w="2214">
                  <a:moveTo>
                    <a:pt x="958" y="1"/>
                  </a:moveTo>
                  <a:cubicBezTo>
                    <a:pt x="0" y="1393"/>
                    <a:pt x="899" y="2986"/>
                    <a:pt x="2213" y="4315"/>
                  </a:cubicBezTo>
                  <a:lnTo>
                    <a:pt x="22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5" name="Google Shape;635;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7"/>
          <p:cNvSpPr txBox="1"/>
          <p:nvPr>
            <p:ph type="title"/>
          </p:nvPr>
        </p:nvSpPr>
        <p:spPr>
          <a:xfrm>
            <a:off x="720010" y="544032"/>
            <a:ext cx="7704000" cy="519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57" name="Google Shape;57;p7"/>
          <p:cNvSpPr txBox="1"/>
          <p:nvPr>
            <p:ph idx="1" type="subTitle"/>
          </p:nvPr>
        </p:nvSpPr>
        <p:spPr>
          <a:xfrm>
            <a:off x="2399100" y="1523688"/>
            <a:ext cx="4345800" cy="2096100"/>
          </a:xfrm>
          <a:prstGeom prst="rect">
            <a:avLst/>
          </a:prstGeom>
        </p:spPr>
        <p:txBody>
          <a:bodyPr anchorCtr="0" anchor="t" bIns="91425" lIns="91425" spcFirstLastPara="1" rIns="91425" wrap="square" tIns="91425">
            <a:noAutofit/>
          </a:bodyPr>
          <a:lstStyle>
            <a:lvl1pPr lvl="0" marR="245595" rtl="0">
              <a:lnSpc>
                <a:spcPct val="100000"/>
              </a:lnSpc>
              <a:spcBef>
                <a:spcPts val="0"/>
              </a:spcBef>
              <a:spcAft>
                <a:spcPts val="0"/>
              </a:spcAft>
              <a:buClr>
                <a:schemeClr val="accent5"/>
              </a:buClr>
              <a:buSzPts val="1400"/>
              <a:buChar char="●"/>
              <a:defRPr/>
            </a:lvl1pPr>
            <a:lvl2pPr lvl="1" rtl="0" algn="r">
              <a:lnSpc>
                <a:spcPct val="100000"/>
              </a:lnSpc>
              <a:spcBef>
                <a:spcPts val="1600"/>
              </a:spcBef>
              <a:spcAft>
                <a:spcPts val="0"/>
              </a:spcAft>
              <a:buSzPts val="1400"/>
              <a:buChar char="○"/>
              <a:defRPr sz="2100"/>
            </a:lvl2pPr>
            <a:lvl3pPr lvl="2" rtl="0" algn="r">
              <a:lnSpc>
                <a:spcPct val="100000"/>
              </a:lnSpc>
              <a:spcBef>
                <a:spcPts val="0"/>
              </a:spcBef>
              <a:spcAft>
                <a:spcPts val="0"/>
              </a:spcAft>
              <a:buSzPts val="1400"/>
              <a:buChar char="■"/>
              <a:defRPr sz="2100"/>
            </a:lvl3pPr>
            <a:lvl4pPr lvl="3" rtl="0" algn="r">
              <a:lnSpc>
                <a:spcPct val="100000"/>
              </a:lnSpc>
              <a:spcBef>
                <a:spcPts val="0"/>
              </a:spcBef>
              <a:spcAft>
                <a:spcPts val="0"/>
              </a:spcAft>
              <a:buSzPts val="1400"/>
              <a:buChar char="●"/>
              <a:defRPr sz="2100"/>
            </a:lvl4pPr>
            <a:lvl5pPr lvl="4" rtl="0" algn="r">
              <a:lnSpc>
                <a:spcPct val="100000"/>
              </a:lnSpc>
              <a:spcBef>
                <a:spcPts val="0"/>
              </a:spcBef>
              <a:spcAft>
                <a:spcPts val="0"/>
              </a:spcAft>
              <a:buSzPts val="1400"/>
              <a:buChar char="○"/>
              <a:defRPr sz="2100"/>
            </a:lvl5pPr>
            <a:lvl6pPr lvl="5" rtl="0" algn="r">
              <a:lnSpc>
                <a:spcPct val="100000"/>
              </a:lnSpc>
              <a:spcBef>
                <a:spcPts val="0"/>
              </a:spcBef>
              <a:spcAft>
                <a:spcPts val="0"/>
              </a:spcAft>
              <a:buSzPts val="1400"/>
              <a:buChar char="■"/>
              <a:defRPr sz="2100"/>
            </a:lvl6pPr>
            <a:lvl7pPr lvl="6" rtl="0" algn="r">
              <a:lnSpc>
                <a:spcPct val="100000"/>
              </a:lnSpc>
              <a:spcBef>
                <a:spcPts val="0"/>
              </a:spcBef>
              <a:spcAft>
                <a:spcPts val="0"/>
              </a:spcAft>
              <a:buSzPts val="1400"/>
              <a:buChar char="●"/>
              <a:defRPr sz="2100"/>
            </a:lvl7pPr>
            <a:lvl8pPr lvl="7" rtl="0" algn="r">
              <a:lnSpc>
                <a:spcPct val="100000"/>
              </a:lnSpc>
              <a:spcBef>
                <a:spcPts val="0"/>
              </a:spcBef>
              <a:spcAft>
                <a:spcPts val="0"/>
              </a:spcAft>
              <a:buSzPts val="1400"/>
              <a:buChar char="○"/>
              <a:defRPr sz="2100"/>
            </a:lvl8pPr>
            <a:lvl9pPr lvl="8" rtl="0" algn="r">
              <a:lnSpc>
                <a:spcPct val="100000"/>
              </a:lnSpc>
              <a:spcBef>
                <a:spcPts val="0"/>
              </a:spcBef>
              <a:spcAft>
                <a:spcPts val="0"/>
              </a:spcAft>
              <a:buSzPts val="1400"/>
              <a:buChar char="■"/>
              <a:defRPr sz="2100"/>
            </a:lvl9pPr>
          </a:lstStyle>
          <a:p/>
        </p:txBody>
      </p:sp>
      <p:sp>
        <p:nvSpPr>
          <p:cNvPr id="58" name="Google Shape;58;p7"/>
          <p:cNvSpPr/>
          <p:nvPr/>
        </p:nvSpPr>
        <p:spPr>
          <a:xfrm rot="10800000">
            <a:off x="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7" y="2"/>
            <a:ext cx="495300" cy="49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7"/>
          <p:cNvGrpSpPr/>
          <p:nvPr/>
        </p:nvGrpSpPr>
        <p:grpSpPr>
          <a:xfrm>
            <a:off x="297682" y="4277964"/>
            <a:ext cx="1093072" cy="865499"/>
            <a:chOff x="297682" y="4277964"/>
            <a:chExt cx="1093072" cy="865499"/>
          </a:xfrm>
        </p:grpSpPr>
        <p:sp>
          <p:nvSpPr>
            <p:cNvPr id="61" name="Google Shape;61;p7"/>
            <p:cNvSpPr/>
            <p:nvPr/>
          </p:nvSpPr>
          <p:spPr>
            <a:xfrm rot="10800000">
              <a:off x="297682" y="4596836"/>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rot="10800000">
              <a:off x="297682" y="4277964"/>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7"/>
          <p:cNvSpPr/>
          <p:nvPr/>
        </p:nvSpPr>
        <p:spPr>
          <a:xfrm flipH="1">
            <a:off x="6176666" y="4236361"/>
            <a:ext cx="2481685"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flipH="1">
            <a:off x="5388283" y="4310100"/>
            <a:ext cx="3808967" cy="87167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5859568" y="4203401"/>
            <a:ext cx="633600" cy="633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1_1">
    <p:spTree>
      <p:nvGrpSpPr>
        <p:cNvPr id="636" name="Shape 636"/>
        <p:cNvGrpSpPr/>
        <p:nvPr/>
      </p:nvGrpSpPr>
      <p:grpSpPr>
        <a:xfrm>
          <a:off x="0" y="0"/>
          <a:ext cx="0" cy="0"/>
          <a:chOff x="0" y="0"/>
          <a:chExt cx="0" cy="0"/>
        </a:xfrm>
      </p:grpSpPr>
      <p:sp>
        <p:nvSpPr>
          <p:cNvPr id="637" name="Google Shape;637;p6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8" name="Google Shape;638;p63"/>
          <p:cNvSpPr txBox="1"/>
          <p:nvPr>
            <p:ph idx="1" type="subTitle"/>
          </p:nvPr>
        </p:nvSpPr>
        <p:spPr>
          <a:xfrm>
            <a:off x="720000"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39" name="Google Shape;639;p63"/>
          <p:cNvSpPr txBox="1"/>
          <p:nvPr>
            <p:ph idx="2" type="subTitle"/>
          </p:nvPr>
        </p:nvSpPr>
        <p:spPr>
          <a:xfrm>
            <a:off x="4825525"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40" name="Google Shape;640;p63"/>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 name="Google Shape;641;p63"/>
          <p:cNvGrpSpPr/>
          <p:nvPr/>
        </p:nvGrpSpPr>
        <p:grpSpPr>
          <a:xfrm>
            <a:off x="7901304" y="-10"/>
            <a:ext cx="1156807" cy="915965"/>
            <a:chOff x="7812754" y="-10"/>
            <a:chExt cx="1156807" cy="915965"/>
          </a:xfrm>
        </p:grpSpPr>
        <p:sp>
          <p:nvSpPr>
            <p:cNvPr id="642" name="Google Shape;642;p63"/>
            <p:cNvSpPr/>
            <p:nvPr/>
          </p:nvSpPr>
          <p:spPr>
            <a:xfrm>
              <a:off x="7812754" y="-10"/>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3"/>
            <p:cNvSpPr/>
            <p:nvPr/>
          </p:nvSpPr>
          <p:spPr>
            <a:xfrm>
              <a:off x="7812754" y="337455"/>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63"/>
          <p:cNvSpPr/>
          <p:nvPr/>
        </p:nvSpPr>
        <p:spPr>
          <a:xfrm>
            <a:off x="3631900" y="4603375"/>
            <a:ext cx="3336916" cy="64380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3"/>
          <p:cNvSpPr/>
          <p:nvPr/>
        </p:nvSpPr>
        <p:spPr>
          <a:xfrm>
            <a:off x="5614345" y="4115100"/>
            <a:ext cx="3827405" cy="113207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2">
    <p:spTree>
      <p:nvGrpSpPr>
        <p:cNvPr id="647" name="Shape 647"/>
        <p:cNvGrpSpPr/>
        <p:nvPr/>
      </p:nvGrpSpPr>
      <p:grpSpPr>
        <a:xfrm>
          <a:off x="0" y="0"/>
          <a:ext cx="0" cy="0"/>
          <a:chOff x="0" y="0"/>
          <a:chExt cx="0" cy="0"/>
        </a:xfrm>
      </p:grpSpPr>
      <p:sp>
        <p:nvSpPr>
          <p:cNvPr id="648" name="Google Shape;648;p6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9" name="Google Shape;649;p64"/>
          <p:cNvSpPr txBox="1"/>
          <p:nvPr>
            <p:ph idx="1" type="subTitle"/>
          </p:nvPr>
        </p:nvSpPr>
        <p:spPr>
          <a:xfrm>
            <a:off x="1429001"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50" name="Google Shape;650;p64"/>
          <p:cNvSpPr txBox="1"/>
          <p:nvPr>
            <p:ph idx="2" type="subTitle"/>
          </p:nvPr>
        </p:nvSpPr>
        <p:spPr>
          <a:xfrm>
            <a:off x="5855306"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51" name="Google Shape;651;p64"/>
          <p:cNvSpPr txBox="1"/>
          <p:nvPr>
            <p:ph idx="3" type="subTitle"/>
          </p:nvPr>
        </p:nvSpPr>
        <p:spPr>
          <a:xfrm>
            <a:off x="3642149"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652" name="Google Shape;652;p64"/>
          <p:cNvSpPr txBox="1"/>
          <p:nvPr>
            <p:ph idx="4" type="subTitle"/>
          </p:nvPr>
        </p:nvSpPr>
        <p:spPr>
          <a:xfrm>
            <a:off x="142900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3" name="Google Shape;653;p64"/>
          <p:cNvSpPr txBox="1"/>
          <p:nvPr>
            <p:ph idx="5" type="subTitle"/>
          </p:nvPr>
        </p:nvSpPr>
        <p:spPr>
          <a:xfrm>
            <a:off x="364215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4" name="Google Shape;654;p64"/>
          <p:cNvSpPr txBox="1"/>
          <p:nvPr>
            <p:ph idx="6" type="subTitle"/>
          </p:nvPr>
        </p:nvSpPr>
        <p:spPr>
          <a:xfrm>
            <a:off x="5855312"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5" name="Google Shape;655;p64"/>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4"/>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4"/>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8" name="Google Shape;658;p64"/>
          <p:cNvGrpSpPr/>
          <p:nvPr/>
        </p:nvGrpSpPr>
        <p:grpSpPr>
          <a:xfrm>
            <a:off x="8451358" y="8"/>
            <a:ext cx="692634" cy="1383850"/>
            <a:chOff x="8451358" y="8"/>
            <a:chExt cx="692634" cy="1383850"/>
          </a:xfrm>
        </p:grpSpPr>
        <p:sp>
          <p:nvSpPr>
            <p:cNvPr id="659" name="Google Shape;659;p64"/>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4"/>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1" name="Google Shape;661;p64"/>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_2_1">
    <p:spTree>
      <p:nvGrpSpPr>
        <p:cNvPr id="663" name="Shape 663"/>
        <p:cNvGrpSpPr/>
        <p:nvPr/>
      </p:nvGrpSpPr>
      <p:grpSpPr>
        <a:xfrm>
          <a:off x="0" y="0"/>
          <a:ext cx="0" cy="0"/>
          <a:chOff x="0" y="0"/>
          <a:chExt cx="0" cy="0"/>
        </a:xfrm>
      </p:grpSpPr>
      <p:sp>
        <p:nvSpPr>
          <p:cNvPr id="664" name="Google Shape;664;p6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5" name="Google Shape;665;p65"/>
          <p:cNvSpPr txBox="1"/>
          <p:nvPr>
            <p:ph idx="1" type="subTitle"/>
          </p:nvPr>
        </p:nvSpPr>
        <p:spPr>
          <a:xfrm>
            <a:off x="89952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666" name="Google Shape;666;p65"/>
          <p:cNvSpPr txBox="1"/>
          <p:nvPr>
            <p:ph idx="2" type="subTitle"/>
          </p:nvPr>
        </p:nvSpPr>
        <p:spPr>
          <a:xfrm>
            <a:off x="6071477"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667" name="Google Shape;667;p65"/>
          <p:cNvSpPr txBox="1"/>
          <p:nvPr>
            <p:ph idx="3" type="subTitle"/>
          </p:nvPr>
        </p:nvSpPr>
        <p:spPr>
          <a:xfrm>
            <a:off x="348549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668" name="Google Shape;668;p65"/>
          <p:cNvSpPr txBox="1"/>
          <p:nvPr>
            <p:ph idx="4" type="subTitle"/>
          </p:nvPr>
        </p:nvSpPr>
        <p:spPr>
          <a:xfrm>
            <a:off x="899525"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9" name="Google Shape;669;p65"/>
          <p:cNvSpPr txBox="1"/>
          <p:nvPr>
            <p:ph idx="5" type="subTitle"/>
          </p:nvPr>
        </p:nvSpPr>
        <p:spPr>
          <a:xfrm>
            <a:off x="3485501"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0" name="Google Shape;670;p65"/>
          <p:cNvSpPr txBox="1"/>
          <p:nvPr>
            <p:ph idx="6" type="subTitle"/>
          </p:nvPr>
        </p:nvSpPr>
        <p:spPr>
          <a:xfrm>
            <a:off x="6071489"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1" name="Google Shape;671;p65"/>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5"/>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5"/>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65"/>
          <p:cNvGrpSpPr/>
          <p:nvPr/>
        </p:nvGrpSpPr>
        <p:grpSpPr>
          <a:xfrm>
            <a:off x="8451358" y="8"/>
            <a:ext cx="692634" cy="1383850"/>
            <a:chOff x="8451358" y="8"/>
            <a:chExt cx="692634" cy="1383850"/>
          </a:xfrm>
        </p:grpSpPr>
        <p:sp>
          <p:nvSpPr>
            <p:cNvPr id="675" name="Google Shape;675;p65"/>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5"/>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7" name="Google Shape;677;p65"/>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_1">
    <p:spTree>
      <p:nvGrpSpPr>
        <p:cNvPr id="679" name="Shape 679"/>
        <p:cNvGrpSpPr/>
        <p:nvPr/>
      </p:nvGrpSpPr>
      <p:grpSpPr>
        <a:xfrm>
          <a:off x="0" y="0"/>
          <a:ext cx="0" cy="0"/>
          <a:chOff x="0" y="0"/>
          <a:chExt cx="0" cy="0"/>
        </a:xfrm>
      </p:grpSpPr>
      <p:sp>
        <p:nvSpPr>
          <p:cNvPr id="680" name="Google Shape;680;p6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681" name="Google Shape;681;p66"/>
          <p:cNvSpPr txBox="1"/>
          <p:nvPr>
            <p:ph idx="1" type="subTitle"/>
          </p:nvPr>
        </p:nvSpPr>
        <p:spPr>
          <a:xfrm>
            <a:off x="2217575"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82" name="Google Shape;682;p66"/>
          <p:cNvSpPr txBox="1"/>
          <p:nvPr>
            <p:ph idx="2" type="subTitle"/>
          </p:nvPr>
        </p:nvSpPr>
        <p:spPr>
          <a:xfrm>
            <a:off x="5552908"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83" name="Google Shape;683;p66"/>
          <p:cNvSpPr txBox="1"/>
          <p:nvPr>
            <p:ph idx="3" type="subTitle"/>
          </p:nvPr>
        </p:nvSpPr>
        <p:spPr>
          <a:xfrm>
            <a:off x="2217494"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84" name="Google Shape;684;p66"/>
          <p:cNvSpPr txBox="1"/>
          <p:nvPr>
            <p:ph idx="4" type="subTitle"/>
          </p:nvPr>
        </p:nvSpPr>
        <p:spPr>
          <a:xfrm>
            <a:off x="5552795"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85" name="Google Shape;685;p66"/>
          <p:cNvSpPr txBox="1"/>
          <p:nvPr>
            <p:ph idx="5" type="subTitle"/>
          </p:nvPr>
        </p:nvSpPr>
        <p:spPr>
          <a:xfrm>
            <a:off x="2217450"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6" name="Google Shape;686;p66"/>
          <p:cNvSpPr txBox="1"/>
          <p:nvPr>
            <p:ph idx="6" type="subTitle"/>
          </p:nvPr>
        </p:nvSpPr>
        <p:spPr>
          <a:xfrm>
            <a:off x="5552725"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7" name="Google Shape;687;p66"/>
          <p:cNvSpPr txBox="1"/>
          <p:nvPr>
            <p:ph idx="7" type="subTitle"/>
          </p:nvPr>
        </p:nvSpPr>
        <p:spPr>
          <a:xfrm>
            <a:off x="2217450"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8" name="Google Shape;688;p66"/>
          <p:cNvSpPr txBox="1"/>
          <p:nvPr>
            <p:ph idx="8" type="subTitle"/>
          </p:nvPr>
        </p:nvSpPr>
        <p:spPr>
          <a:xfrm>
            <a:off x="5552725"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9" name="Google Shape;689;p66"/>
          <p:cNvSpPr/>
          <p:nvPr/>
        </p:nvSpPr>
        <p:spPr>
          <a:xfrm flipH="1" rot="10800000">
            <a:off x="816530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6"/>
          <p:cNvSpPr/>
          <p:nvPr/>
        </p:nvSpPr>
        <p:spPr>
          <a:xfrm flipH="1">
            <a:off x="8648698" y="2"/>
            <a:ext cx="495300" cy="495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6"/>
          <p:cNvSpPr/>
          <p:nvPr/>
        </p:nvSpPr>
        <p:spPr>
          <a:xfrm flipH="1" rot="-5400000">
            <a:off x="335468" y="3719249"/>
            <a:ext cx="1097269" cy="1768227"/>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6"/>
          <p:cNvSpPr/>
          <p:nvPr/>
        </p:nvSpPr>
        <p:spPr>
          <a:xfrm flipH="1" rot="-5400000">
            <a:off x="335626" y="4109334"/>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6"/>
          <p:cNvSpPr/>
          <p:nvPr/>
        </p:nvSpPr>
        <p:spPr>
          <a:xfrm>
            <a:off x="8234575" y="43119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6"/>
          <p:cNvSpPr/>
          <p:nvPr/>
        </p:nvSpPr>
        <p:spPr>
          <a:xfrm rot="5400000">
            <a:off x="-649173" y="574527"/>
            <a:ext cx="1952400" cy="7244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1_1_1_1">
    <p:spTree>
      <p:nvGrpSpPr>
        <p:cNvPr id="696" name="Shape 696"/>
        <p:cNvGrpSpPr/>
        <p:nvPr/>
      </p:nvGrpSpPr>
      <p:grpSpPr>
        <a:xfrm>
          <a:off x="0" y="0"/>
          <a:ext cx="0" cy="0"/>
          <a:chOff x="0" y="0"/>
          <a:chExt cx="0" cy="0"/>
        </a:xfrm>
      </p:grpSpPr>
      <p:sp>
        <p:nvSpPr>
          <p:cNvPr id="697" name="Google Shape;697;p6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698" name="Google Shape;698;p67"/>
          <p:cNvSpPr txBox="1"/>
          <p:nvPr>
            <p:ph idx="1" type="subTitle"/>
          </p:nvPr>
        </p:nvSpPr>
        <p:spPr>
          <a:xfrm>
            <a:off x="818250"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9" name="Google Shape;699;p67"/>
          <p:cNvSpPr txBox="1"/>
          <p:nvPr>
            <p:ph idx="2" type="subTitle"/>
          </p:nvPr>
        </p:nvSpPr>
        <p:spPr>
          <a:xfrm>
            <a:off x="3442406"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00" name="Google Shape;700;p67"/>
          <p:cNvSpPr txBox="1"/>
          <p:nvPr>
            <p:ph idx="3" type="subTitle"/>
          </p:nvPr>
        </p:nvSpPr>
        <p:spPr>
          <a:xfrm>
            <a:off x="6066561"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01" name="Google Shape;701;p67"/>
          <p:cNvSpPr txBox="1"/>
          <p:nvPr>
            <p:ph idx="4" type="subTitle"/>
          </p:nvPr>
        </p:nvSpPr>
        <p:spPr>
          <a:xfrm>
            <a:off x="2130331"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02" name="Google Shape;702;p67"/>
          <p:cNvSpPr txBox="1"/>
          <p:nvPr>
            <p:ph idx="5" type="subTitle"/>
          </p:nvPr>
        </p:nvSpPr>
        <p:spPr>
          <a:xfrm>
            <a:off x="4754486"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03" name="Google Shape;703;p67"/>
          <p:cNvSpPr txBox="1"/>
          <p:nvPr>
            <p:ph idx="6" type="subTitle"/>
          </p:nvPr>
        </p:nvSpPr>
        <p:spPr>
          <a:xfrm>
            <a:off x="818250"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4" name="Google Shape;704;p67"/>
          <p:cNvSpPr txBox="1"/>
          <p:nvPr>
            <p:ph idx="7" type="subTitle"/>
          </p:nvPr>
        </p:nvSpPr>
        <p:spPr>
          <a:xfrm>
            <a:off x="3442411"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5" name="Google Shape;705;p67"/>
          <p:cNvSpPr txBox="1"/>
          <p:nvPr>
            <p:ph idx="8" type="subTitle"/>
          </p:nvPr>
        </p:nvSpPr>
        <p:spPr>
          <a:xfrm>
            <a:off x="6066586"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6" name="Google Shape;706;p67"/>
          <p:cNvSpPr txBox="1"/>
          <p:nvPr>
            <p:ph idx="9" type="subTitle"/>
          </p:nvPr>
        </p:nvSpPr>
        <p:spPr>
          <a:xfrm>
            <a:off x="213033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7" name="Google Shape;707;p67"/>
          <p:cNvSpPr txBox="1"/>
          <p:nvPr>
            <p:ph idx="13" type="subTitle"/>
          </p:nvPr>
        </p:nvSpPr>
        <p:spPr>
          <a:xfrm>
            <a:off x="475449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8" name="Google Shape;708;p67"/>
          <p:cNvSpPr/>
          <p:nvPr/>
        </p:nvSpPr>
        <p:spPr>
          <a:xfrm>
            <a:off x="-40844" y="4251521"/>
            <a:ext cx="3133407" cy="95552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 name="Google Shape;709;p67"/>
          <p:cNvGrpSpPr/>
          <p:nvPr/>
        </p:nvGrpSpPr>
        <p:grpSpPr>
          <a:xfrm flipH="1">
            <a:off x="7013460" y="4098252"/>
            <a:ext cx="2130539" cy="1045008"/>
            <a:chOff x="14" y="4251530"/>
            <a:chExt cx="1818487" cy="891950"/>
          </a:xfrm>
        </p:grpSpPr>
        <p:sp>
          <p:nvSpPr>
            <p:cNvPr id="710" name="Google Shape;710;p67"/>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7"/>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67"/>
          <p:cNvGrpSpPr/>
          <p:nvPr/>
        </p:nvGrpSpPr>
        <p:grpSpPr>
          <a:xfrm rot="-5400000">
            <a:off x="370805" y="-371113"/>
            <a:ext cx="743127" cy="1484733"/>
            <a:chOff x="8451358" y="8"/>
            <a:chExt cx="692634" cy="1383850"/>
          </a:xfrm>
        </p:grpSpPr>
        <p:sp>
          <p:nvSpPr>
            <p:cNvPr id="713" name="Google Shape;713;p67"/>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7"/>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spTree>
      <p:nvGrpSpPr>
        <p:cNvPr id="716" name="Shape 716"/>
        <p:cNvGrpSpPr/>
        <p:nvPr/>
      </p:nvGrpSpPr>
      <p:grpSpPr>
        <a:xfrm>
          <a:off x="0" y="0"/>
          <a:ext cx="0" cy="0"/>
          <a:chOff x="0" y="0"/>
          <a:chExt cx="0" cy="0"/>
        </a:xfrm>
      </p:grpSpPr>
      <p:sp>
        <p:nvSpPr>
          <p:cNvPr id="717" name="Google Shape;717;p6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718" name="Google Shape;718;p68"/>
          <p:cNvSpPr txBox="1"/>
          <p:nvPr>
            <p:ph idx="1" type="subTitle"/>
          </p:nvPr>
        </p:nvSpPr>
        <p:spPr>
          <a:xfrm>
            <a:off x="103190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19" name="Google Shape;719;p68"/>
          <p:cNvSpPr txBox="1"/>
          <p:nvPr>
            <p:ph idx="2" type="subTitle"/>
          </p:nvPr>
        </p:nvSpPr>
        <p:spPr>
          <a:xfrm>
            <a:off x="3506695"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0" name="Google Shape;720;p68"/>
          <p:cNvSpPr txBox="1"/>
          <p:nvPr>
            <p:ph idx="3" type="subTitle"/>
          </p:nvPr>
        </p:nvSpPr>
        <p:spPr>
          <a:xfrm>
            <a:off x="598149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1" name="Google Shape;721;p68"/>
          <p:cNvSpPr txBox="1"/>
          <p:nvPr>
            <p:ph idx="4" type="subTitle"/>
          </p:nvPr>
        </p:nvSpPr>
        <p:spPr>
          <a:xfrm>
            <a:off x="103190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2" name="Google Shape;722;p68"/>
          <p:cNvSpPr txBox="1"/>
          <p:nvPr>
            <p:ph idx="5" type="subTitle"/>
          </p:nvPr>
        </p:nvSpPr>
        <p:spPr>
          <a:xfrm>
            <a:off x="3506695"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3" name="Google Shape;723;p68"/>
          <p:cNvSpPr txBox="1"/>
          <p:nvPr>
            <p:ph idx="6" type="subTitle"/>
          </p:nvPr>
        </p:nvSpPr>
        <p:spPr>
          <a:xfrm>
            <a:off x="598149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4" name="Google Shape;724;p68"/>
          <p:cNvSpPr txBox="1"/>
          <p:nvPr>
            <p:ph idx="7" type="subTitle"/>
          </p:nvPr>
        </p:nvSpPr>
        <p:spPr>
          <a:xfrm>
            <a:off x="10319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5" name="Google Shape;725;p68"/>
          <p:cNvSpPr txBox="1"/>
          <p:nvPr>
            <p:ph idx="8" type="subTitle"/>
          </p:nvPr>
        </p:nvSpPr>
        <p:spPr>
          <a:xfrm>
            <a:off x="35067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6" name="Google Shape;726;p68"/>
          <p:cNvSpPr txBox="1"/>
          <p:nvPr>
            <p:ph idx="9" type="subTitle"/>
          </p:nvPr>
        </p:nvSpPr>
        <p:spPr>
          <a:xfrm>
            <a:off x="5981513"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7" name="Google Shape;727;p68"/>
          <p:cNvSpPr txBox="1"/>
          <p:nvPr>
            <p:ph idx="13" type="subTitle"/>
          </p:nvPr>
        </p:nvSpPr>
        <p:spPr>
          <a:xfrm>
            <a:off x="10319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8" name="Google Shape;728;p68"/>
          <p:cNvSpPr txBox="1"/>
          <p:nvPr>
            <p:ph idx="14" type="subTitle"/>
          </p:nvPr>
        </p:nvSpPr>
        <p:spPr>
          <a:xfrm>
            <a:off x="35067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9" name="Google Shape;729;p68"/>
          <p:cNvSpPr txBox="1"/>
          <p:nvPr>
            <p:ph idx="15" type="subTitle"/>
          </p:nvPr>
        </p:nvSpPr>
        <p:spPr>
          <a:xfrm>
            <a:off x="5981513"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0" name="Google Shape;730;p68"/>
          <p:cNvSpPr/>
          <p:nvPr/>
        </p:nvSpPr>
        <p:spPr>
          <a:xfrm flipH="1" rot="10800000">
            <a:off x="8283648" y="2378"/>
            <a:ext cx="860353" cy="860371"/>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8"/>
          <p:cNvSpPr/>
          <p:nvPr/>
        </p:nvSpPr>
        <p:spPr>
          <a:xfrm>
            <a:off x="8283650" y="4246675"/>
            <a:ext cx="713400" cy="713400"/>
          </a:xfrm>
          <a:prstGeom prst="donut">
            <a:avLst>
              <a:gd fmla="val 25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8"/>
          <p:cNvSpPr/>
          <p:nvPr/>
        </p:nvSpPr>
        <p:spPr>
          <a:xfrm flipH="1">
            <a:off x="-2" y="0"/>
            <a:ext cx="939677" cy="1746178"/>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68"/>
          <p:cNvGrpSpPr/>
          <p:nvPr/>
        </p:nvGrpSpPr>
        <p:grpSpPr>
          <a:xfrm>
            <a:off x="-48625" y="4280525"/>
            <a:ext cx="3211117" cy="922908"/>
            <a:chOff x="-48625" y="4280525"/>
            <a:chExt cx="3211117" cy="922908"/>
          </a:xfrm>
        </p:grpSpPr>
        <p:sp>
          <p:nvSpPr>
            <p:cNvPr id="734" name="Google Shape;734;p68"/>
            <p:cNvSpPr/>
            <p:nvPr/>
          </p:nvSpPr>
          <p:spPr>
            <a:xfrm>
              <a:off x="454600" y="42805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8"/>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8"/>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 name="Google Shape;737;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738" name="Shape 738"/>
        <p:cNvGrpSpPr/>
        <p:nvPr/>
      </p:nvGrpSpPr>
      <p:grpSpPr>
        <a:xfrm>
          <a:off x="0" y="0"/>
          <a:ext cx="0" cy="0"/>
          <a:chOff x="0" y="0"/>
          <a:chExt cx="0" cy="0"/>
        </a:xfrm>
      </p:grpSpPr>
      <p:sp>
        <p:nvSpPr>
          <p:cNvPr id="739" name="Google Shape;739;p69"/>
          <p:cNvSpPr txBox="1"/>
          <p:nvPr>
            <p:ph hasCustomPrompt="1" type="title"/>
          </p:nvPr>
        </p:nvSpPr>
        <p:spPr>
          <a:xfrm>
            <a:off x="1931409" y="570850"/>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740" name="Google Shape;740;p69"/>
          <p:cNvSpPr txBox="1"/>
          <p:nvPr>
            <p:ph idx="1" type="subTitle"/>
          </p:nvPr>
        </p:nvSpPr>
        <p:spPr>
          <a:xfrm>
            <a:off x="1931353" y="1455300"/>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741" name="Google Shape;741;p69"/>
          <p:cNvSpPr txBox="1"/>
          <p:nvPr>
            <p:ph hasCustomPrompt="1" idx="2" type="title"/>
          </p:nvPr>
        </p:nvSpPr>
        <p:spPr>
          <a:xfrm>
            <a:off x="1931478" y="1913062"/>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742" name="Google Shape;742;p69"/>
          <p:cNvSpPr txBox="1"/>
          <p:nvPr>
            <p:ph idx="3" type="subTitle"/>
          </p:nvPr>
        </p:nvSpPr>
        <p:spPr>
          <a:xfrm>
            <a:off x="1931325" y="2797513"/>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743" name="Google Shape;743;p69"/>
          <p:cNvSpPr txBox="1"/>
          <p:nvPr>
            <p:ph hasCustomPrompt="1" idx="4" type="title"/>
          </p:nvPr>
        </p:nvSpPr>
        <p:spPr>
          <a:xfrm>
            <a:off x="1931478" y="3255273"/>
            <a:ext cx="5281200" cy="104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6000">
                <a:solidFill>
                  <a:schemeClr val="dk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744" name="Google Shape;744;p69"/>
          <p:cNvSpPr txBox="1"/>
          <p:nvPr>
            <p:ph idx="5" type="subTitle"/>
          </p:nvPr>
        </p:nvSpPr>
        <p:spPr>
          <a:xfrm>
            <a:off x="1931353" y="4139725"/>
            <a:ext cx="5281200" cy="432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dk1"/>
                </a:solidFill>
              </a:defRPr>
            </a:lvl1pPr>
            <a:lvl2pPr lvl="1" rtl="0" algn="ctr">
              <a:spcBef>
                <a:spcPts val="0"/>
              </a:spcBef>
              <a:spcAft>
                <a:spcPts val="0"/>
              </a:spcAft>
              <a:buNone/>
              <a:defRPr sz="1600">
                <a:solidFill>
                  <a:schemeClr val="dk1"/>
                </a:solidFill>
              </a:defRPr>
            </a:lvl2pPr>
            <a:lvl3pPr lvl="2" rtl="0" algn="ctr">
              <a:spcBef>
                <a:spcPts val="0"/>
              </a:spcBef>
              <a:spcAft>
                <a:spcPts val="0"/>
              </a:spcAft>
              <a:buNone/>
              <a:defRPr sz="1600">
                <a:solidFill>
                  <a:schemeClr val="dk1"/>
                </a:solidFill>
              </a:defRPr>
            </a:lvl3pPr>
            <a:lvl4pPr lvl="3" rtl="0" algn="ctr">
              <a:spcBef>
                <a:spcPts val="0"/>
              </a:spcBef>
              <a:spcAft>
                <a:spcPts val="0"/>
              </a:spcAft>
              <a:buNone/>
              <a:defRPr sz="1600">
                <a:solidFill>
                  <a:schemeClr val="dk1"/>
                </a:solidFill>
              </a:defRPr>
            </a:lvl4pPr>
            <a:lvl5pPr lvl="4" rtl="0" algn="ctr">
              <a:spcBef>
                <a:spcPts val="0"/>
              </a:spcBef>
              <a:spcAft>
                <a:spcPts val="0"/>
              </a:spcAft>
              <a:buNone/>
              <a:defRPr sz="1600">
                <a:solidFill>
                  <a:schemeClr val="dk1"/>
                </a:solidFill>
              </a:defRPr>
            </a:lvl5pPr>
            <a:lvl6pPr lvl="5" rtl="0" algn="ctr">
              <a:spcBef>
                <a:spcPts val="0"/>
              </a:spcBef>
              <a:spcAft>
                <a:spcPts val="0"/>
              </a:spcAft>
              <a:buNone/>
              <a:defRPr sz="1600">
                <a:solidFill>
                  <a:schemeClr val="dk1"/>
                </a:solidFill>
              </a:defRPr>
            </a:lvl6pPr>
            <a:lvl7pPr lvl="6" rtl="0" algn="ctr">
              <a:spcBef>
                <a:spcPts val="0"/>
              </a:spcBef>
              <a:spcAft>
                <a:spcPts val="0"/>
              </a:spcAft>
              <a:buNone/>
              <a:defRPr sz="1600">
                <a:solidFill>
                  <a:schemeClr val="dk1"/>
                </a:solidFill>
              </a:defRPr>
            </a:lvl7pPr>
            <a:lvl8pPr lvl="7" rtl="0" algn="ctr">
              <a:spcBef>
                <a:spcPts val="0"/>
              </a:spcBef>
              <a:spcAft>
                <a:spcPts val="0"/>
              </a:spcAft>
              <a:buNone/>
              <a:defRPr sz="1600">
                <a:solidFill>
                  <a:schemeClr val="dk1"/>
                </a:solidFill>
              </a:defRPr>
            </a:lvl8pPr>
            <a:lvl9pPr lvl="8" rtl="0" algn="ctr">
              <a:spcBef>
                <a:spcPts val="0"/>
              </a:spcBef>
              <a:spcAft>
                <a:spcPts val="0"/>
              </a:spcAft>
              <a:buNone/>
              <a:defRPr sz="1600">
                <a:solidFill>
                  <a:schemeClr val="dk1"/>
                </a:solidFill>
              </a:defRPr>
            </a:lvl9pPr>
          </a:lstStyle>
          <a:p/>
        </p:txBody>
      </p:sp>
      <p:sp>
        <p:nvSpPr>
          <p:cNvPr id="745" name="Google Shape;745;p69"/>
          <p:cNvSpPr/>
          <p:nvPr/>
        </p:nvSpPr>
        <p:spPr>
          <a:xfrm>
            <a:off x="7916525" y="0"/>
            <a:ext cx="1227475" cy="1991413"/>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9"/>
          <p:cNvSpPr/>
          <p:nvPr/>
        </p:nvSpPr>
        <p:spPr>
          <a:xfrm>
            <a:off x="-902074" y="4572625"/>
            <a:ext cx="2928423" cy="570876"/>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9"/>
          <p:cNvSpPr/>
          <p:nvPr/>
        </p:nvSpPr>
        <p:spPr>
          <a:xfrm>
            <a:off x="8175400" y="0"/>
            <a:ext cx="968597" cy="1571423"/>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9"/>
          <p:cNvSpPr/>
          <p:nvPr/>
        </p:nvSpPr>
        <p:spPr>
          <a:xfrm>
            <a:off x="324912" y="8"/>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9"/>
          <p:cNvSpPr/>
          <p:nvPr/>
        </p:nvSpPr>
        <p:spPr>
          <a:xfrm>
            <a:off x="324912" y="318879"/>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9"/>
          <p:cNvSpPr/>
          <p:nvPr/>
        </p:nvSpPr>
        <p:spPr>
          <a:xfrm rot="-5400000">
            <a:off x="8049747" y="4368772"/>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7_1_1">
    <p:spTree>
      <p:nvGrpSpPr>
        <p:cNvPr id="752" name="Shape 752"/>
        <p:cNvGrpSpPr/>
        <p:nvPr/>
      </p:nvGrpSpPr>
      <p:grpSpPr>
        <a:xfrm>
          <a:off x="0" y="0"/>
          <a:ext cx="0" cy="0"/>
          <a:chOff x="0" y="0"/>
          <a:chExt cx="0" cy="0"/>
        </a:xfrm>
      </p:grpSpPr>
      <p:sp>
        <p:nvSpPr>
          <p:cNvPr id="753" name="Google Shape;753;p7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4" name="Google Shape;754;p70"/>
          <p:cNvSpPr txBox="1"/>
          <p:nvPr>
            <p:ph idx="1" type="subTitle"/>
          </p:nvPr>
        </p:nvSpPr>
        <p:spPr>
          <a:xfrm>
            <a:off x="954954"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55" name="Google Shape;755;p70"/>
          <p:cNvSpPr txBox="1"/>
          <p:nvPr>
            <p:ph idx="2" type="subTitle"/>
          </p:nvPr>
        </p:nvSpPr>
        <p:spPr>
          <a:xfrm>
            <a:off x="6266957"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56" name="Google Shape;756;p70"/>
          <p:cNvSpPr txBox="1"/>
          <p:nvPr>
            <p:ph idx="3" type="subTitle"/>
          </p:nvPr>
        </p:nvSpPr>
        <p:spPr>
          <a:xfrm>
            <a:off x="3610962" y="3881625"/>
            <a:ext cx="1922100" cy="53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57" name="Google Shape;757;p70"/>
          <p:cNvSpPr txBox="1"/>
          <p:nvPr>
            <p:ph idx="4" type="subTitle"/>
          </p:nvPr>
        </p:nvSpPr>
        <p:spPr>
          <a:xfrm>
            <a:off x="954950"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8" name="Google Shape;758;p70"/>
          <p:cNvSpPr txBox="1"/>
          <p:nvPr>
            <p:ph idx="5" type="subTitle"/>
          </p:nvPr>
        </p:nvSpPr>
        <p:spPr>
          <a:xfrm>
            <a:off x="3610962"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9" name="Google Shape;759;p70"/>
          <p:cNvSpPr txBox="1"/>
          <p:nvPr>
            <p:ph idx="6" type="subTitle"/>
          </p:nvPr>
        </p:nvSpPr>
        <p:spPr>
          <a:xfrm>
            <a:off x="6266961" y="3538700"/>
            <a:ext cx="19221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0" name="Google Shape;760;p70"/>
          <p:cNvSpPr txBox="1"/>
          <p:nvPr>
            <p:ph hasCustomPrompt="1" idx="7" type="title"/>
          </p:nvPr>
        </p:nvSpPr>
        <p:spPr>
          <a:xfrm>
            <a:off x="1462000"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761" name="Google Shape;761;p70"/>
          <p:cNvSpPr txBox="1"/>
          <p:nvPr>
            <p:ph hasCustomPrompt="1" idx="8" type="title"/>
          </p:nvPr>
        </p:nvSpPr>
        <p:spPr>
          <a:xfrm>
            <a:off x="4117956"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762" name="Google Shape;762;p70"/>
          <p:cNvSpPr txBox="1"/>
          <p:nvPr>
            <p:ph hasCustomPrompt="1" idx="9" type="title"/>
          </p:nvPr>
        </p:nvSpPr>
        <p:spPr>
          <a:xfrm>
            <a:off x="6773899" y="2858950"/>
            <a:ext cx="908100" cy="6240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2400"/>
              <a:buNone/>
              <a:defRPr sz="18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763" name="Google Shape;763;p70"/>
          <p:cNvSpPr/>
          <p:nvPr/>
        </p:nvSpPr>
        <p:spPr>
          <a:xfrm flipH="1">
            <a:off x="7145950" y="4583051"/>
            <a:ext cx="2046259" cy="624007"/>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4" name="Google Shape;764;p70"/>
          <p:cNvGrpSpPr/>
          <p:nvPr/>
        </p:nvGrpSpPr>
        <p:grpSpPr>
          <a:xfrm>
            <a:off x="8" y="8"/>
            <a:ext cx="692634" cy="1349775"/>
            <a:chOff x="1775008" y="483683"/>
            <a:chExt cx="692634" cy="1349775"/>
          </a:xfrm>
        </p:grpSpPr>
        <p:sp>
          <p:nvSpPr>
            <p:cNvPr id="765" name="Google Shape;765;p70"/>
            <p:cNvSpPr/>
            <p:nvPr/>
          </p:nvSpPr>
          <p:spPr>
            <a:xfrm rot="-5400000">
              <a:off x="1775017" y="483683"/>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0"/>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70"/>
          <p:cNvGrpSpPr/>
          <p:nvPr/>
        </p:nvGrpSpPr>
        <p:grpSpPr>
          <a:xfrm>
            <a:off x="14" y="4251530"/>
            <a:ext cx="1818487" cy="891950"/>
            <a:chOff x="14" y="4251530"/>
            <a:chExt cx="1818487" cy="891950"/>
          </a:xfrm>
        </p:grpSpPr>
        <p:sp>
          <p:nvSpPr>
            <p:cNvPr id="768" name="Google Shape;768;p70"/>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0"/>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0" name="Google Shape;770;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771" name="Shape 771"/>
        <p:cNvGrpSpPr/>
        <p:nvPr/>
      </p:nvGrpSpPr>
      <p:grpSpPr>
        <a:xfrm>
          <a:off x="0" y="0"/>
          <a:ext cx="0" cy="0"/>
          <a:chOff x="0" y="0"/>
          <a:chExt cx="0" cy="0"/>
        </a:xfrm>
      </p:grpSpPr>
      <p:sp>
        <p:nvSpPr>
          <p:cNvPr id="772" name="Google Shape;772;p71"/>
          <p:cNvSpPr txBox="1"/>
          <p:nvPr>
            <p:ph idx="1" type="subTitle"/>
          </p:nvPr>
        </p:nvSpPr>
        <p:spPr>
          <a:xfrm>
            <a:off x="4191000" y="1702137"/>
            <a:ext cx="3852000" cy="107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3" name="Google Shape;773;p71"/>
          <p:cNvSpPr txBox="1"/>
          <p:nvPr>
            <p:ph type="ctrTitle"/>
          </p:nvPr>
        </p:nvSpPr>
        <p:spPr>
          <a:xfrm flipH="1">
            <a:off x="4197350" y="910612"/>
            <a:ext cx="3852000" cy="927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74" name="Google Shape;774;p71"/>
          <p:cNvSpPr txBox="1"/>
          <p:nvPr/>
        </p:nvSpPr>
        <p:spPr>
          <a:xfrm>
            <a:off x="4559088" y="3366050"/>
            <a:ext cx="3115800" cy="7287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1100">
                <a:solidFill>
                  <a:schemeClr val="dk1"/>
                </a:solidFill>
                <a:latin typeface="Lato"/>
                <a:ea typeface="Lato"/>
                <a:cs typeface="Lato"/>
                <a:sym typeface="Lato"/>
              </a:rPr>
              <a:t>CREDITS: This presentation template was created by </a:t>
            </a:r>
            <a:r>
              <a:rPr b="1" lang="en" sz="1100">
                <a:solidFill>
                  <a:schemeClr val="dk1"/>
                </a:solidFill>
                <a:uFill>
                  <a:noFill/>
                </a:uFill>
                <a:latin typeface="Lato"/>
                <a:ea typeface="Lato"/>
                <a:cs typeface="Lato"/>
                <a:sym typeface="Lato"/>
                <a:hlinkClick r:id="rId2">
                  <a:extLst>
                    <a:ext uri="{A12FA001-AC4F-418D-AE19-62706E023703}">
                      <ahyp:hlinkClr val="tx"/>
                    </a:ext>
                  </a:extLst>
                </a:hlinkClick>
              </a:rPr>
              <a:t>Slidesgo</a:t>
            </a:r>
            <a:r>
              <a:rPr b="1" lang="en" sz="1100">
                <a:solidFill>
                  <a:schemeClr val="dk1"/>
                </a:solidFill>
                <a:latin typeface="Lato"/>
                <a:ea typeface="Lato"/>
                <a:cs typeface="Lato"/>
                <a:sym typeface="Lato"/>
              </a:rPr>
              <a:t>,</a:t>
            </a:r>
            <a:r>
              <a:rPr lang="en" sz="1100">
                <a:solidFill>
                  <a:schemeClr val="dk1"/>
                </a:solidFill>
                <a:latin typeface="Lato"/>
                <a:ea typeface="Lato"/>
                <a:cs typeface="Lato"/>
                <a:sym typeface="Lato"/>
              </a:rPr>
              <a:t> including icons by </a:t>
            </a:r>
            <a:r>
              <a:rPr b="1" lang="en" sz="11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100">
                <a:solidFill>
                  <a:schemeClr val="dk1"/>
                </a:solidFill>
                <a:latin typeface="Lato"/>
                <a:ea typeface="Lato"/>
                <a:cs typeface="Lato"/>
                <a:sym typeface="Lato"/>
              </a:rPr>
              <a:t>, infographics &amp; images by </a:t>
            </a:r>
            <a:r>
              <a:rPr b="1" lang="en" sz="1100">
                <a:solidFill>
                  <a:schemeClr val="dk1"/>
                </a:solidFill>
                <a:uFill>
                  <a:noFill/>
                </a:uFill>
                <a:latin typeface="Lato"/>
                <a:ea typeface="Lato"/>
                <a:cs typeface="Lato"/>
                <a:sym typeface="Lato"/>
                <a:hlinkClick r:id="rId4">
                  <a:extLst>
                    <a:ext uri="{A12FA001-AC4F-418D-AE19-62706E023703}">
                      <ahyp:hlinkClr val="tx"/>
                    </a:ext>
                  </a:extLst>
                </a:hlinkClick>
              </a:rPr>
              <a:t>Freepik</a:t>
            </a:r>
            <a:r>
              <a:rPr lang="en" sz="1100">
                <a:solidFill>
                  <a:schemeClr val="dk1"/>
                </a:solidFill>
                <a:latin typeface="Lato"/>
                <a:ea typeface="Lato"/>
                <a:cs typeface="Lato"/>
                <a:sym typeface="Lato"/>
              </a:rPr>
              <a:t> </a:t>
            </a:r>
            <a:endParaRPr sz="1100">
              <a:solidFill>
                <a:schemeClr val="dk1"/>
              </a:solidFill>
              <a:latin typeface="Lato"/>
              <a:ea typeface="Lato"/>
              <a:cs typeface="Lato"/>
              <a:sym typeface="Lato"/>
            </a:endParaRPr>
          </a:p>
        </p:txBody>
      </p:sp>
      <p:sp>
        <p:nvSpPr>
          <p:cNvPr id="775" name="Google Shape;775;p71"/>
          <p:cNvSpPr/>
          <p:nvPr/>
        </p:nvSpPr>
        <p:spPr>
          <a:xfrm flipH="1" rot="5400000">
            <a:off x="-1130451"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1"/>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1"/>
          <p:cNvSpPr/>
          <p:nvPr/>
        </p:nvSpPr>
        <p:spPr>
          <a:xfrm>
            <a:off x="8115641" y="4115101"/>
            <a:ext cx="1028349" cy="102840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lt1"/>
        </a:solidFill>
      </p:bgPr>
    </p:bg>
    <p:spTree>
      <p:nvGrpSpPr>
        <p:cNvPr id="779" name="Shape 779"/>
        <p:cNvGrpSpPr/>
        <p:nvPr/>
      </p:nvGrpSpPr>
      <p:grpSpPr>
        <a:xfrm>
          <a:off x="0" y="0"/>
          <a:ext cx="0" cy="0"/>
          <a:chOff x="0" y="0"/>
          <a:chExt cx="0" cy="0"/>
        </a:xfrm>
      </p:grpSpPr>
      <p:sp>
        <p:nvSpPr>
          <p:cNvPr id="780" name="Google Shape;780;p72"/>
          <p:cNvSpPr/>
          <p:nvPr/>
        </p:nvSpPr>
        <p:spPr>
          <a:xfrm flipH="1" rot="-5400000">
            <a:off x="6743238" y="125422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72"/>
          <p:cNvSpPr/>
          <p:nvPr/>
        </p:nvSpPr>
        <p:spPr>
          <a:xfrm flipH="1">
            <a:off x="8452811" y="4452300"/>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2"/>
          <p:cNvSpPr/>
          <p:nvPr/>
        </p:nvSpPr>
        <p:spPr>
          <a:xfrm rot="-5400000">
            <a:off x="7573390" y="1105784"/>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2"/>
          <p:cNvSpPr/>
          <p:nvPr/>
        </p:nvSpPr>
        <p:spPr>
          <a:xfrm flipH="1">
            <a:off x="296474" y="43189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72"/>
          <p:cNvSpPr/>
          <p:nvPr/>
        </p:nvSpPr>
        <p:spPr>
          <a:xfrm flipH="1">
            <a:off x="296474" y="76936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72"/>
          <p:cNvSpPr/>
          <p:nvPr/>
        </p:nvSpPr>
        <p:spPr>
          <a:xfrm flipH="1" rot="-5400000">
            <a:off x="526433" y="1444297"/>
            <a:ext cx="696900" cy="69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2"/>
          <p:cNvSpPr/>
          <p:nvPr/>
        </p:nvSpPr>
        <p:spPr>
          <a:xfrm flipH="1">
            <a:off x="11" y="4003109"/>
            <a:ext cx="1140346" cy="114038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786875" y="1382700"/>
            <a:ext cx="5570100" cy="23781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9" name="Google Shape;69;p8"/>
          <p:cNvSpPr/>
          <p:nvPr/>
        </p:nvSpPr>
        <p:spPr>
          <a:xfrm flipH="1" rot="-5400000">
            <a:off x="8194753"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rot="-5400000">
            <a:off x="393526"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rot="-5400000">
            <a:off x="335626"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8"/>
          <p:cNvGrpSpPr/>
          <p:nvPr/>
        </p:nvGrpSpPr>
        <p:grpSpPr>
          <a:xfrm>
            <a:off x="-41325" y="4119504"/>
            <a:ext cx="5450058" cy="1062459"/>
            <a:chOff x="-41325" y="3921300"/>
            <a:chExt cx="6465842" cy="1260481"/>
          </a:xfrm>
        </p:grpSpPr>
        <p:sp>
          <p:nvSpPr>
            <p:cNvPr id="73" name="Google Shape;73;p8"/>
            <p:cNvSpPr/>
            <p:nvPr/>
          </p:nvSpPr>
          <p:spPr>
            <a:xfrm>
              <a:off x="691200" y="3921300"/>
              <a:ext cx="4132156" cy="122219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a:off x="-41325" y="4024975"/>
              <a:ext cx="6465842"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a:off x="4026175" y="3921300"/>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lt1"/>
        </a:solidFill>
      </p:bgPr>
    </p:bg>
    <p:spTree>
      <p:nvGrpSpPr>
        <p:cNvPr id="788" name="Shape 788"/>
        <p:cNvGrpSpPr/>
        <p:nvPr/>
      </p:nvGrpSpPr>
      <p:grpSpPr>
        <a:xfrm>
          <a:off x="0" y="0"/>
          <a:ext cx="0" cy="0"/>
          <a:chOff x="0" y="0"/>
          <a:chExt cx="0" cy="0"/>
        </a:xfrm>
      </p:grpSpPr>
      <p:sp>
        <p:nvSpPr>
          <p:cNvPr id="789" name="Google Shape;789;p73"/>
          <p:cNvSpPr/>
          <p:nvPr/>
        </p:nvSpPr>
        <p:spPr>
          <a:xfrm rot="-5400000">
            <a:off x="7273712" y="90661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3"/>
          <p:cNvSpPr/>
          <p:nvPr/>
        </p:nvSpPr>
        <p:spPr>
          <a:xfrm flipH="1" rot="5400000">
            <a:off x="2244544" y="3805975"/>
            <a:ext cx="758100" cy="758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3"/>
          <p:cNvSpPr/>
          <p:nvPr/>
        </p:nvSpPr>
        <p:spPr>
          <a:xfrm flipH="1" rot="-5400000">
            <a:off x="1706073" y="2089580"/>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3"/>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3"/>
          <p:cNvSpPr/>
          <p:nvPr/>
        </p:nvSpPr>
        <p:spPr>
          <a:xfrm rot="-5400000">
            <a:off x="-293774"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73"/>
          <p:cNvSpPr/>
          <p:nvPr/>
        </p:nvSpPr>
        <p:spPr>
          <a:xfrm rot="-5400000">
            <a:off x="48309" y="977348"/>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0" name="Shape 800"/>
        <p:cNvGrpSpPr/>
        <p:nvPr/>
      </p:nvGrpSpPr>
      <p:grpSpPr>
        <a:xfrm>
          <a:off x="0" y="0"/>
          <a:ext cx="0" cy="0"/>
          <a:chOff x="0" y="0"/>
          <a:chExt cx="0" cy="0"/>
        </a:xfrm>
      </p:grpSpPr>
      <p:sp>
        <p:nvSpPr>
          <p:cNvPr id="801" name="Google Shape;801;p75"/>
          <p:cNvSpPr txBox="1"/>
          <p:nvPr>
            <p:ph type="ctrTitle"/>
          </p:nvPr>
        </p:nvSpPr>
        <p:spPr>
          <a:xfrm>
            <a:off x="713100" y="1527950"/>
            <a:ext cx="7243500" cy="16800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02" name="Google Shape;802;p75"/>
          <p:cNvSpPr txBox="1"/>
          <p:nvPr>
            <p:ph idx="1" type="subTitle"/>
          </p:nvPr>
        </p:nvSpPr>
        <p:spPr>
          <a:xfrm>
            <a:off x="713100" y="3098850"/>
            <a:ext cx="7243500" cy="40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03" name="Google Shape;803;p75"/>
          <p:cNvSpPr/>
          <p:nvPr/>
        </p:nvSpPr>
        <p:spPr>
          <a:xfrm>
            <a:off x="-191925" y="-44635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5"/>
          <p:cNvSpPr/>
          <p:nvPr/>
        </p:nvSpPr>
        <p:spPr>
          <a:xfrm>
            <a:off x="7931073"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6" name="Shape 806"/>
        <p:cNvGrpSpPr/>
        <p:nvPr/>
      </p:nvGrpSpPr>
      <p:grpSpPr>
        <a:xfrm>
          <a:off x="0" y="0"/>
          <a:ext cx="0" cy="0"/>
          <a:chOff x="0" y="0"/>
          <a:chExt cx="0" cy="0"/>
        </a:xfrm>
      </p:grpSpPr>
      <p:sp>
        <p:nvSpPr>
          <p:cNvPr id="807" name="Google Shape;807;p76"/>
          <p:cNvSpPr txBox="1"/>
          <p:nvPr>
            <p:ph type="title"/>
          </p:nvPr>
        </p:nvSpPr>
        <p:spPr>
          <a:xfrm>
            <a:off x="912075" y="2689500"/>
            <a:ext cx="4676100" cy="808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8" name="Google Shape;808;p76"/>
          <p:cNvSpPr txBox="1"/>
          <p:nvPr>
            <p:ph hasCustomPrompt="1" idx="2" type="title"/>
          </p:nvPr>
        </p:nvSpPr>
        <p:spPr>
          <a:xfrm>
            <a:off x="1021075" y="1395800"/>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809" name="Google Shape;809;p76"/>
          <p:cNvSpPr txBox="1"/>
          <p:nvPr>
            <p:ph idx="1" type="subTitle"/>
          </p:nvPr>
        </p:nvSpPr>
        <p:spPr>
          <a:xfrm>
            <a:off x="912075" y="3402312"/>
            <a:ext cx="4676100" cy="369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0" name="Google Shape;810;p76"/>
          <p:cNvSpPr/>
          <p:nvPr/>
        </p:nvSpPr>
        <p:spPr>
          <a:xfrm rot="-5400000">
            <a:off x="7296737" y="1059463"/>
            <a:ext cx="3008901" cy="889971"/>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6"/>
          <p:cNvSpPr/>
          <p:nvPr/>
        </p:nvSpPr>
        <p:spPr>
          <a:xfrm>
            <a:off x="-9234" y="-9234"/>
            <a:ext cx="691200" cy="69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6"/>
          <p:cNvSpPr/>
          <p:nvPr/>
        </p:nvSpPr>
        <p:spPr>
          <a:xfrm flipH="1">
            <a:off x="-9245" y="3930531"/>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3" name="Google Shape;813;p76"/>
          <p:cNvGrpSpPr/>
          <p:nvPr/>
        </p:nvGrpSpPr>
        <p:grpSpPr>
          <a:xfrm>
            <a:off x="4345977" y="3805975"/>
            <a:ext cx="4798022" cy="1337528"/>
            <a:chOff x="4345977" y="3805975"/>
            <a:chExt cx="4798022" cy="1337528"/>
          </a:xfrm>
        </p:grpSpPr>
        <p:sp>
          <p:nvSpPr>
            <p:cNvPr id="814" name="Google Shape;814;p76"/>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6"/>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6"/>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7" name="Google Shape;817;p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8" name="Shape 818"/>
        <p:cNvGrpSpPr/>
        <p:nvPr/>
      </p:nvGrpSpPr>
      <p:grpSpPr>
        <a:xfrm>
          <a:off x="0" y="0"/>
          <a:ext cx="0" cy="0"/>
          <a:chOff x="0" y="0"/>
          <a:chExt cx="0" cy="0"/>
        </a:xfrm>
      </p:grpSpPr>
      <p:sp>
        <p:nvSpPr>
          <p:cNvPr id="819" name="Google Shape;819;p7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0" name="Google Shape;820;p77"/>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5"/>
              </a:buClr>
              <a:buSzPts val="1400"/>
              <a:buFont typeface="Livvic"/>
              <a:buChar char="●"/>
              <a:defRPr sz="2400">
                <a:solidFill>
                  <a:schemeClr val="dk1"/>
                </a:solidFill>
                <a:latin typeface="Itim"/>
                <a:ea typeface="Itim"/>
                <a:cs typeface="Itim"/>
                <a:sym typeface="Itim"/>
              </a:defRPr>
            </a:lvl1pPr>
            <a:lvl2pPr indent="-317500" lvl="1" marL="914400" rtl="0">
              <a:lnSpc>
                <a:spcPct val="100000"/>
              </a:lnSpc>
              <a:spcBef>
                <a:spcPts val="0"/>
              </a:spcBef>
              <a:spcAft>
                <a:spcPts val="0"/>
              </a:spcAft>
              <a:buClr>
                <a:schemeClr val="dk1"/>
              </a:buClr>
              <a:buSzPts val="1400"/>
              <a:buFont typeface="Roboto Condensed Light"/>
              <a:buChar char="○"/>
              <a:defRPr>
                <a:solidFill>
                  <a:schemeClr val="dk1"/>
                </a:solidFill>
              </a:defRPr>
            </a:lvl2pPr>
            <a:lvl3pPr indent="-317500" lvl="2" marL="1371600" rtl="0">
              <a:lnSpc>
                <a:spcPct val="100000"/>
              </a:lnSpc>
              <a:spcBef>
                <a:spcPts val="0"/>
              </a:spcBef>
              <a:spcAft>
                <a:spcPts val="0"/>
              </a:spcAft>
              <a:buClr>
                <a:schemeClr val="dk1"/>
              </a:buClr>
              <a:buSzPts val="1400"/>
              <a:buFont typeface="Roboto Condensed Light"/>
              <a:buChar char="■"/>
              <a:defRPr>
                <a:solidFill>
                  <a:schemeClr val="dk1"/>
                </a:solidFill>
              </a:defRPr>
            </a:lvl3pPr>
            <a:lvl4pPr indent="-317500" lvl="3" marL="1828800" rtl="0">
              <a:lnSpc>
                <a:spcPct val="100000"/>
              </a:lnSpc>
              <a:spcBef>
                <a:spcPts val="0"/>
              </a:spcBef>
              <a:spcAft>
                <a:spcPts val="0"/>
              </a:spcAft>
              <a:buClr>
                <a:schemeClr val="dk1"/>
              </a:buClr>
              <a:buSzPts val="1400"/>
              <a:buFont typeface="Roboto Condensed Light"/>
              <a:buChar char="●"/>
              <a:defRPr>
                <a:solidFill>
                  <a:schemeClr val="dk1"/>
                </a:solidFill>
              </a:defRPr>
            </a:lvl4pPr>
            <a:lvl5pPr indent="-317500" lvl="4" marL="2286000" rtl="0">
              <a:lnSpc>
                <a:spcPct val="100000"/>
              </a:lnSpc>
              <a:spcBef>
                <a:spcPts val="0"/>
              </a:spcBef>
              <a:spcAft>
                <a:spcPts val="0"/>
              </a:spcAft>
              <a:buClr>
                <a:schemeClr val="dk1"/>
              </a:buClr>
              <a:buSzPts val="1400"/>
              <a:buFont typeface="Roboto Condensed Light"/>
              <a:buChar char="○"/>
              <a:defRPr>
                <a:solidFill>
                  <a:schemeClr val="dk1"/>
                </a:solidFill>
              </a:defRPr>
            </a:lvl5pPr>
            <a:lvl6pPr indent="-317500" lvl="5" marL="2743200" rtl="0">
              <a:lnSpc>
                <a:spcPct val="100000"/>
              </a:lnSpc>
              <a:spcBef>
                <a:spcPts val="0"/>
              </a:spcBef>
              <a:spcAft>
                <a:spcPts val="0"/>
              </a:spcAft>
              <a:buClr>
                <a:schemeClr val="dk1"/>
              </a:buClr>
              <a:buSzPts val="1400"/>
              <a:buFont typeface="Roboto Condensed Light"/>
              <a:buChar char="■"/>
              <a:defRPr>
                <a:solidFill>
                  <a:schemeClr val="dk1"/>
                </a:solidFill>
              </a:defRPr>
            </a:lvl6pPr>
            <a:lvl7pPr indent="-317500" lvl="6" marL="3200400" rtl="0">
              <a:lnSpc>
                <a:spcPct val="100000"/>
              </a:lnSpc>
              <a:spcBef>
                <a:spcPts val="0"/>
              </a:spcBef>
              <a:spcAft>
                <a:spcPts val="0"/>
              </a:spcAft>
              <a:buClr>
                <a:schemeClr val="dk1"/>
              </a:buClr>
              <a:buSzPts val="1400"/>
              <a:buFont typeface="Roboto Condensed Light"/>
              <a:buChar char="●"/>
              <a:defRPr>
                <a:solidFill>
                  <a:schemeClr val="dk1"/>
                </a:solidFill>
              </a:defRPr>
            </a:lvl7pPr>
            <a:lvl8pPr indent="-317500" lvl="7" marL="3657600" rtl="0">
              <a:lnSpc>
                <a:spcPct val="100000"/>
              </a:lnSpc>
              <a:spcBef>
                <a:spcPts val="0"/>
              </a:spcBef>
              <a:spcAft>
                <a:spcPts val="0"/>
              </a:spcAft>
              <a:buClr>
                <a:schemeClr val="dk1"/>
              </a:buClr>
              <a:buSzPts val="1400"/>
              <a:buFont typeface="Roboto Condensed Light"/>
              <a:buChar char="○"/>
              <a:defRPr>
                <a:solidFill>
                  <a:schemeClr val="dk1"/>
                </a:solidFill>
              </a:defRPr>
            </a:lvl8pPr>
            <a:lvl9pPr indent="-317500" lvl="8" marL="4114800" rtl="0">
              <a:lnSpc>
                <a:spcPct val="100000"/>
              </a:lnSpc>
              <a:spcBef>
                <a:spcPts val="0"/>
              </a:spcBef>
              <a:spcAft>
                <a:spcPts val="0"/>
              </a:spcAft>
              <a:buClr>
                <a:schemeClr val="dk1"/>
              </a:buClr>
              <a:buSzPts val="1400"/>
              <a:buFont typeface="Roboto Condensed Light"/>
              <a:buChar char="■"/>
              <a:defRPr>
                <a:solidFill>
                  <a:schemeClr val="dk1"/>
                </a:solidFill>
              </a:defRPr>
            </a:lvl9pPr>
          </a:lstStyle>
          <a:p/>
        </p:txBody>
      </p:sp>
      <p:grpSp>
        <p:nvGrpSpPr>
          <p:cNvPr id="821" name="Google Shape;821;p77"/>
          <p:cNvGrpSpPr/>
          <p:nvPr/>
        </p:nvGrpSpPr>
        <p:grpSpPr>
          <a:xfrm>
            <a:off x="-8" y="-8625"/>
            <a:ext cx="1772945" cy="1161098"/>
            <a:chOff x="-8" y="-8625"/>
            <a:chExt cx="1772945" cy="1161098"/>
          </a:xfrm>
        </p:grpSpPr>
        <p:sp>
          <p:nvSpPr>
            <p:cNvPr id="822" name="Google Shape;822;p77"/>
            <p:cNvSpPr/>
            <p:nvPr/>
          </p:nvSpPr>
          <p:spPr>
            <a:xfrm rot="10800000">
              <a:off x="-8" y="560430"/>
              <a:ext cx="592044" cy="59204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7"/>
            <p:cNvSpPr/>
            <p:nvPr/>
          </p:nvSpPr>
          <p:spPr>
            <a:xfrm rot="-5400000">
              <a:off x="336395" y="-344996"/>
              <a:ext cx="1100164" cy="1772920"/>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7"/>
            <p:cNvSpPr/>
            <p:nvPr/>
          </p:nvSpPr>
          <p:spPr>
            <a:xfrm rot="-5400000">
              <a:off x="286901" y="-295519"/>
              <a:ext cx="604328" cy="1178117"/>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77"/>
          <p:cNvGrpSpPr/>
          <p:nvPr/>
        </p:nvGrpSpPr>
        <p:grpSpPr>
          <a:xfrm>
            <a:off x="8258872" y="2913501"/>
            <a:ext cx="885128" cy="1770015"/>
            <a:chOff x="8258872" y="433726"/>
            <a:chExt cx="885128" cy="1770015"/>
          </a:xfrm>
        </p:grpSpPr>
        <p:sp>
          <p:nvSpPr>
            <p:cNvPr id="826" name="Google Shape;826;p77"/>
            <p:cNvSpPr/>
            <p:nvPr/>
          </p:nvSpPr>
          <p:spPr>
            <a:xfrm rot="5400000">
              <a:off x="7816428" y="876170"/>
              <a:ext cx="1770015" cy="885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7"/>
            <p:cNvSpPr/>
            <p:nvPr/>
          </p:nvSpPr>
          <p:spPr>
            <a:xfrm rot="5400000">
              <a:off x="8376688" y="1062928"/>
              <a:ext cx="1023050" cy="511575"/>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latin typeface="Itim"/>
                <a:ea typeface="Itim"/>
                <a:cs typeface="Itim"/>
                <a:sym typeface="Itim"/>
              </a:defRPr>
            </a:lvl1pPr>
            <a:lvl2pPr lvl="1" rtl="0">
              <a:buNone/>
              <a:defRPr>
                <a:solidFill>
                  <a:schemeClr val="dk1"/>
                </a:solidFill>
                <a:latin typeface="Itim"/>
                <a:ea typeface="Itim"/>
                <a:cs typeface="Itim"/>
                <a:sym typeface="Itim"/>
              </a:defRPr>
            </a:lvl2pPr>
            <a:lvl3pPr lvl="2" rtl="0">
              <a:buNone/>
              <a:defRPr>
                <a:solidFill>
                  <a:schemeClr val="dk1"/>
                </a:solidFill>
                <a:latin typeface="Itim"/>
                <a:ea typeface="Itim"/>
                <a:cs typeface="Itim"/>
                <a:sym typeface="Itim"/>
              </a:defRPr>
            </a:lvl3pPr>
            <a:lvl4pPr lvl="3" rtl="0">
              <a:buNone/>
              <a:defRPr>
                <a:solidFill>
                  <a:schemeClr val="dk1"/>
                </a:solidFill>
                <a:latin typeface="Itim"/>
                <a:ea typeface="Itim"/>
                <a:cs typeface="Itim"/>
                <a:sym typeface="Itim"/>
              </a:defRPr>
            </a:lvl4pPr>
            <a:lvl5pPr lvl="4" rtl="0">
              <a:buNone/>
              <a:defRPr>
                <a:solidFill>
                  <a:schemeClr val="dk1"/>
                </a:solidFill>
                <a:latin typeface="Itim"/>
                <a:ea typeface="Itim"/>
                <a:cs typeface="Itim"/>
                <a:sym typeface="Itim"/>
              </a:defRPr>
            </a:lvl5pPr>
            <a:lvl6pPr lvl="5" rtl="0">
              <a:buNone/>
              <a:defRPr>
                <a:solidFill>
                  <a:schemeClr val="dk1"/>
                </a:solidFill>
                <a:latin typeface="Itim"/>
                <a:ea typeface="Itim"/>
                <a:cs typeface="Itim"/>
                <a:sym typeface="Itim"/>
              </a:defRPr>
            </a:lvl6pPr>
            <a:lvl7pPr lvl="6" rtl="0">
              <a:buNone/>
              <a:defRPr>
                <a:solidFill>
                  <a:schemeClr val="dk1"/>
                </a:solidFill>
                <a:latin typeface="Itim"/>
                <a:ea typeface="Itim"/>
                <a:cs typeface="Itim"/>
                <a:sym typeface="Itim"/>
              </a:defRPr>
            </a:lvl7pPr>
            <a:lvl8pPr lvl="7" rtl="0">
              <a:buNone/>
              <a:defRPr>
                <a:solidFill>
                  <a:schemeClr val="dk1"/>
                </a:solidFill>
                <a:latin typeface="Itim"/>
                <a:ea typeface="Itim"/>
                <a:cs typeface="Itim"/>
                <a:sym typeface="Itim"/>
              </a:defRPr>
            </a:lvl8pPr>
            <a:lvl9pPr lvl="8" rtl="0">
              <a:buNone/>
              <a:defRPr>
                <a:solidFill>
                  <a:schemeClr val="dk1"/>
                </a:solidFill>
                <a:latin typeface="Itim"/>
                <a:ea typeface="Itim"/>
                <a:cs typeface="Itim"/>
                <a:sym typeface="Iti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9" name="Shape 829"/>
        <p:cNvGrpSpPr/>
        <p:nvPr/>
      </p:nvGrpSpPr>
      <p:grpSpPr>
        <a:xfrm>
          <a:off x="0" y="0"/>
          <a:ext cx="0" cy="0"/>
          <a:chOff x="0" y="0"/>
          <a:chExt cx="0" cy="0"/>
        </a:xfrm>
      </p:grpSpPr>
      <p:sp>
        <p:nvSpPr>
          <p:cNvPr id="830" name="Google Shape;830;p7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1" name="Google Shape;831;p78"/>
          <p:cNvSpPr txBox="1"/>
          <p:nvPr>
            <p:ph idx="1" type="subTitle"/>
          </p:nvPr>
        </p:nvSpPr>
        <p:spPr>
          <a:xfrm>
            <a:off x="169222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32" name="Google Shape;832;p78"/>
          <p:cNvSpPr txBox="1"/>
          <p:nvPr>
            <p:ph idx="2" type="subTitle"/>
          </p:nvPr>
        </p:nvSpPr>
        <p:spPr>
          <a:xfrm>
            <a:off x="4896077" y="2760525"/>
            <a:ext cx="2555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33" name="Google Shape;833;p78"/>
          <p:cNvSpPr txBox="1"/>
          <p:nvPr>
            <p:ph idx="3" type="subTitle"/>
          </p:nvPr>
        </p:nvSpPr>
        <p:spPr>
          <a:xfrm>
            <a:off x="169222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4" name="Google Shape;834;p78"/>
          <p:cNvSpPr txBox="1"/>
          <p:nvPr>
            <p:ph idx="4" type="subTitle"/>
          </p:nvPr>
        </p:nvSpPr>
        <p:spPr>
          <a:xfrm>
            <a:off x="4896075" y="2411635"/>
            <a:ext cx="2555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5" name="Google Shape;835;p78"/>
          <p:cNvSpPr/>
          <p:nvPr/>
        </p:nvSpPr>
        <p:spPr>
          <a:xfrm>
            <a:off x="0"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78"/>
          <p:cNvSpPr/>
          <p:nvPr/>
        </p:nvSpPr>
        <p:spPr>
          <a:xfrm>
            <a:off x="7921839" y="3921297"/>
            <a:ext cx="1222153" cy="122220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78"/>
          <p:cNvSpPr/>
          <p:nvPr/>
        </p:nvSpPr>
        <p:spPr>
          <a:xfrm>
            <a:off x="-527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9" name="Shape 839"/>
        <p:cNvGrpSpPr/>
        <p:nvPr/>
      </p:nvGrpSpPr>
      <p:grpSpPr>
        <a:xfrm>
          <a:off x="0" y="0"/>
          <a:ext cx="0" cy="0"/>
          <a:chOff x="0" y="0"/>
          <a:chExt cx="0" cy="0"/>
        </a:xfrm>
      </p:grpSpPr>
      <p:sp>
        <p:nvSpPr>
          <p:cNvPr id="840" name="Google Shape;840;p79"/>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1" name="Google Shape;841;p79"/>
          <p:cNvSpPr/>
          <p:nvPr/>
        </p:nvSpPr>
        <p:spPr>
          <a:xfrm flipH="1" rot="5400000">
            <a:off x="8107364" y="4106900"/>
            <a:ext cx="1382068" cy="69112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79"/>
          <p:cNvSpPr/>
          <p:nvPr/>
        </p:nvSpPr>
        <p:spPr>
          <a:xfrm flipH="1">
            <a:off x="8452792" y="0"/>
            <a:ext cx="691200" cy="69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79"/>
          <p:cNvSpPr/>
          <p:nvPr/>
        </p:nvSpPr>
        <p:spPr>
          <a:xfrm flipH="1">
            <a:off x="166449"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9"/>
          <p:cNvSpPr/>
          <p:nvPr/>
        </p:nvSpPr>
        <p:spPr>
          <a:xfrm flipH="1" rot="-5400000">
            <a:off x="383111" y="3953363"/>
            <a:ext cx="807025" cy="1573247"/>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6" name="Shape 846"/>
        <p:cNvGrpSpPr/>
        <p:nvPr/>
      </p:nvGrpSpPr>
      <p:grpSpPr>
        <a:xfrm>
          <a:off x="0" y="0"/>
          <a:ext cx="0" cy="0"/>
          <a:chOff x="0" y="0"/>
          <a:chExt cx="0" cy="0"/>
        </a:xfrm>
      </p:grpSpPr>
      <p:sp>
        <p:nvSpPr>
          <p:cNvPr id="847" name="Google Shape;847;p80"/>
          <p:cNvSpPr txBox="1"/>
          <p:nvPr>
            <p:ph type="title"/>
          </p:nvPr>
        </p:nvSpPr>
        <p:spPr>
          <a:xfrm>
            <a:off x="720010" y="544032"/>
            <a:ext cx="7704000" cy="519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848" name="Google Shape;848;p80"/>
          <p:cNvSpPr txBox="1"/>
          <p:nvPr>
            <p:ph idx="1" type="subTitle"/>
          </p:nvPr>
        </p:nvSpPr>
        <p:spPr>
          <a:xfrm>
            <a:off x="2399100" y="1523688"/>
            <a:ext cx="4345800" cy="2096100"/>
          </a:xfrm>
          <a:prstGeom prst="rect">
            <a:avLst/>
          </a:prstGeom>
        </p:spPr>
        <p:txBody>
          <a:bodyPr anchorCtr="0" anchor="t" bIns="91425" lIns="91425" spcFirstLastPara="1" rIns="91425" wrap="square" tIns="91425">
            <a:noAutofit/>
          </a:bodyPr>
          <a:lstStyle>
            <a:lvl1pPr lvl="0" marR="245595" rtl="0">
              <a:lnSpc>
                <a:spcPct val="100000"/>
              </a:lnSpc>
              <a:spcBef>
                <a:spcPts val="0"/>
              </a:spcBef>
              <a:spcAft>
                <a:spcPts val="0"/>
              </a:spcAft>
              <a:buClr>
                <a:schemeClr val="accent5"/>
              </a:buClr>
              <a:buSzPts val="1400"/>
              <a:buChar char="●"/>
              <a:defRPr/>
            </a:lvl1pPr>
            <a:lvl2pPr lvl="1" rtl="0" algn="r">
              <a:lnSpc>
                <a:spcPct val="100000"/>
              </a:lnSpc>
              <a:spcBef>
                <a:spcPts val="1600"/>
              </a:spcBef>
              <a:spcAft>
                <a:spcPts val="0"/>
              </a:spcAft>
              <a:buSzPts val="1400"/>
              <a:buChar char="○"/>
              <a:defRPr sz="2100"/>
            </a:lvl2pPr>
            <a:lvl3pPr lvl="2" rtl="0" algn="r">
              <a:lnSpc>
                <a:spcPct val="100000"/>
              </a:lnSpc>
              <a:spcBef>
                <a:spcPts val="0"/>
              </a:spcBef>
              <a:spcAft>
                <a:spcPts val="0"/>
              </a:spcAft>
              <a:buSzPts val="1400"/>
              <a:buChar char="■"/>
              <a:defRPr sz="2100"/>
            </a:lvl3pPr>
            <a:lvl4pPr lvl="3" rtl="0" algn="r">
              <a:lnSpc>
                <a:spcPct val="100000"/>
              </a:lnSpc>
              <a:spcBef>
                <a:spcPts val="0"/>
              </a:spcBef>
              <a:spcAft>
                <a:spcPts val="0"/>
              </a:spcAft>
              <a:buSzPts val="1400"/>
              <a:buChar char="●"/>
              <a:defRPr sz="2100"/>
            </a:lvl4pPr>
            <a:lvl5pPr lvl="4" rtl="0" algn="r">
              <a:lnSpc>
                <a:spcPct val="100000"/>
              </a:lnSpc>
              <a:spcBef>
                <a:spcPts val="0"/>
              </a:spcBef>
              <a:spcAft>
                <a:spcPts val="0"/>
              </a:spcAft>
              <a:buSzPts val="1400"/>
              <a:buChar char="○"/>
              <a:defRPr sz="2100"/>
            </a:lvl5pPr>
            <a:lvl6pPr lvl="5" rtl="0" algn="r">
              <a:lnSpc>
                <a:spcPct val="100000"/>
              </a:lnSpc>
              <a:spcBef>
                <a:spcPts val="0"/>
              </a:spcBef>
              <a:spcAft>
                <a:spcPts val="0"/>
              </a:spcAft>
              <a:buSzPts val="1400"/>
              <a:buChar char="■"/>
              <a:defRPr sz="2100"/>
            </a:lvl6pPr>
            <a:lvl7pPr lvl="6" rtl="0" algn="r">
              <a:lnSpc>
                <a:spcPct val="100000"/>
              </a:lnSpc>
              <a:spcBef>
                <a:spcPts val="0"/>
              </a:spcBef>
              <a:spcAft>
                <a:spcPts val="0"/>
              </a:spcAft>
              <a:buSzPts val="1400"/>
              <a:buChar char="●"/>
              <a:defRPr sz="2100"/>
            </a:lvl7pPr>
            <a:lvl8pPr lvl="7" rtl="0" algn="r">
              <a:lnSpc>
                <a:spcPct val="100000"/>
              </a:lnSpc>
              <a:spcBef>
                <a:spcPts val="0"/>
              </a:spcBef>
              <a:spcAft>
                <a:spcPts val="0"/>
              </a:spcAft>
              <a:buSzPts val="1400"/>
              <a:buChar char="○"/>
              <a:defRPr sz="2100"/>
            </a:lvl8pPr>
            <a:lvl9pPr lvl="8" rtl="0" algn="r">
              <a:lnSpc>
                <a:spcPct val="100000"/>
              </a:lnSpc>
              <a:spcBef>
                <a:spcPts val="0"/>
              </a:spcBef>
              <a:spcAft>
                <a:spcPts val="0"/>
              </a:spcAft>
              <a:buSzPts val="1400"/>
              <a:buChar char="■"/>
              <a:defRPr sz="2100"/>
            </a:lvl9pPr>
          </a:lstStyle>
          <a:p/>
        </p:txBody>
      </p:sp>
      <p:sp>
        <p:nvSpPr>
          <p:cNvPr id="849" name="Google Shape;849;p80"/>
          <p:cNvSpPr/>
          <p:nvPr/>
        </p:nvSpPr>
        <p:spPr>
          <a:xfrm rot="10800000">
            <a:off x="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0"/>
          <p:cNvSpPr/>
          <p:nvPr/>
        </p:nvSpPr>
        <p:spPr>
          <a:xfrm>
            <a:off x="7" y="2"/>
            <a:ext cx="495300" cy="49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1" name="Google Shape;851;p80"/>
          <p:cNvGrpSpPr/>
          <p:nvPr/>
        </p:nvGrpSpPr>
        <p:grpSpPr>
          <a:xfrm>
            <a:off x="297682" y="4277964"/>
            <a:ext cx="1093072" cy="865499"/>
            <a:chOff x="297682" y="4277964"/>
            <a:chExt cx="1093072" cy="865499"/>
          </a:xfrm>
        </p:grpSpPr>
        <p:sp>
          <p:nvSpPr>
            <p:cNvPr id="852" name="Google Shape;852;p80"/>
            <p:cNvSpPr/>
            <p:nvPr/>
          </p:nvSpPr>
          <p:spPr>
            <a:xfrm rot="10800000">
              <a:off x="297682" y="4596836"/>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0"/>
            <p:cNvSpPr/>
            <p:nvPr/>
          </p:nvSpPr>
          <p:spPr>
            <a:xfrm rot="10800000">
              <a:off x="297682" y="4277964"/>
              <a:ext cx="1093072" cy="546628"/>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4" name="Google Shape;854;p80"/>
          <p:cNvSpPr/>
          <p:nvPr/>
        </p:nvSpPr>
        <p:spPr>
          <a:xfrm flipH="1">
            <a:off x="6176666" y="4236361"/>
            <a:ext cx="2481685"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0"/>
          <p:cNvSpPr/>
          <p:nvPr/>
        </p:nvSpPr>
        <p:spPr>
          <a:xfrm flipH="1">
            <a:off x="5388283" y="4310100"/>
            <a:ext cx="3808967" cy="87167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0"/>
          <p:cNvSpPr/>
          <p:nvPr/>
        </p:nvSpPr>
        <p:spPr>
          <a:xfrm flipH="1">
            <a:off x="5859568" y="4203401"/>
            <a:ext cx="633600" cy="633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8" name="Shape 858"/>
        <p:cNvGrpSpPr/>
        <p:nvPr/>
      </p:nvGrpSpPr>
      <p:grpSpPr>
        <a:xfrm>
          <a:off x="0" y="0"/>
          <a:ext cx="0" cy="0"/>
          <a:chOff x="0" y="0"/>
          <a:chExt cx="0" cy="0"/>
        </a:xfrm>
      </p:grpSpPr>
      <p:sp>
        <p:nvSpPr>
          <p:cNvPr id="859" name="Google Shape;859;p81"/>
          <p:cNvSpPr txBox="1"/>
          <p:nvPr>
            <p:ph type="title"/>
          </p:nvPr>
        </p:nvSpPr>
        <p:spPr>
          <a:xfrm>
            <a:off x="1786875" y="1382700"/>
            <a:ext cx="5570100" cy="23781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60" name="Google Shape;860;p81"/>
          <p:cNvSpPr/>
          <p:nvPr/>
        </p:nvSpPr>
        <p:spPr>
          <a:xfrm flipH="1" rot="-5400000">
            <a:off x="8194753"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1"/>
          <p:cNvSpPr/>
          <p:nvPr/>
        </p:nvSpPr>
        <p:spPr>
          <a:xfrm rot="-5400000">
            <a:off x="393526"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1"/>
          <p:cNvSpPr/>
          <p:nvPr/>
        </p:nvSpPr>
        <p:spPr>
          <a:xfrm rot="-5400000">
            <a:off x="335626"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3" name="Google Shape;863;p81"/>
          <p:cNvGrpSpPr/>
          <p:nvPr/>
        </p:nvGrpSpPr>
        <p:grpSpPr>
          <a:xfrm>
            <a:off x="-41325" y="4119504"/>
            <a:ext cx="5450058" cy="1062459"/>
            <a:chOff x="-41325" y="3921300"/>
            <a:chExt cx="6465842" cy="1260481"/>
          </a:xfrm>
        </p:grpSpPr>
        <p:sp>
          <p:nvSpPr>
            <p:cNvPr id="864" name="Google Shape;864;p81"/>
            <p:cNvSpPr/>
            <p:nvPr/>
          </p:nvSpPr>
          <p:spPr>
            <a:xfrm>
              <a:off x="691200" y="3921300"/>
              <a:ext cx="4132156" cy="122219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1"/>
            <p:cNvSpPr/>
            <p:nvPr/>
          </p:nvSpPr>
          <p:spPr>
            <a:xfrm>
              <a:off x="-41325" y="4024975"/>
              <a:ext cx="6465842"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81"/>
            <p:cNvSpPr/>
            <p:nvPr/>
          </p:nvSpPr>
          <p:spPr>
            <a:xfrm>
              <a:off x="4026175" y="3921300"/>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8" name="Shape 868"/>
        <p:cNvGrpSpPr/>
        <p:nvPr/>
      </p:nvGrpSpPr>
      <p:grpSpPr>
        <a:xfrm>
          <a:off x="0" y="0"/>
          <a:ext cx="0" cy="0"/>
          <a:chOff x="0" y="0"/>
          <a:chExt cx="0" cy="0"/>
        </a:xfrm>
      </p:grpSpPr>
      <p:sp>
        <p:nvSpPr>
          <p:cNvPr id="869" name="Google Shape;869;p82"/>
          <p:cNvSpPr txBox="1"/>
          <p:nvPr>
            <p:ph type="title"/>
          </p:nvPr>
        </p:nvSpPr>
        <p:spPr>
          <a:xfrm>
            <a:off x="2413712" y="1803225"/>
            <a:ext cx="4316700" cy="1139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870" name="Google Shape;870;p82"/>
          <p:cNvSpPr txBox="1"/>
          <p:nvPr>
            <p:ph idx="1" type="subTitle"/>
          </p:nvPr>
        </p:nvSpPr>
        <p:spPr>
          <a:xfrm>
            <a:off x="2413600" y="2790400"/>
            <a:ext cx="4316700" cy="7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5B595B"/>
              </a:buClr>
              <a:buSzPts val="1400"/>
              <a:buFont typeface="Lato"/>
              <a:buChar char="●"/>
              <a:defRPr sz="1600">
                <a:solidFill>
                  <a:schemeClr val="dk1"/>
                </a:solidFill>
              </a:defRPr>
            </a:lvl1pPr>
            <a:lvl2pPr lvl="1" rtl="0" algn="ctr">
              <a:lnSpc>
                <a:spcPct val="100000"/>
              </a:lnSpc>
              <a:spcBef>
                <a:spcPts val="0"/>
              </a:spcBef>
              <a:spcAft>
                <a:spcPts val="0"/>
              </a:spcAft>
              <a:buClr>
                <a:srgbClr val="5B595B"/>
              </a:buClr>
              <a:buSzPts val="1400"/>
              <a:buFont typeface="Lato"/>
              <a:buChar char="○"/>
              <a:defRPr sz="2100"/>
            </a:lvl2pPr>
            <a:lvl3pPr lvl="2" rtl="0" algn="ctr">
              <a:lnSpc>
                <a:spcPct val="100000"/>
              </a:lnSpc>
              <a:spcBef>
                <a:spcPts val="0"/>
              </a:spcBef>
              <a:spcAft>
                <a:spcPts val="0"/>
              </a:spcAft>
              <a:buClr>
                <a:srgbClr val="5B595B"/>
              </a:buClr>
              <a:buSzPts val="1400"/>
              <a:buFont typeface="Lato"/>
              <a:buChar char="■"/>
              <a:defRPr sz="2100"/>
            </a:lvl3pPr>
            <a:lvl4pPr lvl="3" rtl="0" algn="ctr">
              <a:lnSpc>
                <a:spcPct val="100000"/>
              </a:lnSpc>
              <a:spcBef>
                <a:spcPts val="0"/>
              </a:spcBef>
              <a:spcAft>
                <a:spcPts val="0"/>
              </a:spcAft>
              <a:buClr>
                <a:srgbClr val="5B595B"/>
              </a:buClr>
              <a:buSzPts val="1400"/>
              <a:buFont typeface="Lato"/>
              <a:buChar char="●"/>
              <a:defRPr sz="2100"/>
            </a:lvl4pPr>
            <a:lvl5pPr lvl="4" rtl="0" algn="ctr">
              <a:lnSpc>
                <a:spcPct val="100000"/>
              </a:lnSpc>
              <a:spcBef>
                <a:spcPts val="0"/>
              </a:spcBef>
              <a:spcAft>
                <a:spcPts val="0"/>
              </a:spcAft>
              <a:buClr>
                <a:srgbClr val="5B595B"/>
              </a:buClr>
              <a:buSzPts val="1400"/>
              <a:buFont typeface="Lato"/>
              <a:buChar char="○"/>
              <a:defRPr sz="2100"/>
            </a:lvl5pPr>
            <a:lvl6pPr lvl="5" rtl="0" algn="ctr">
              <a:lnSpc>
                <a:spcPct val="100000"/>
              </a:lnSpc>
              <a:spcBef>
                <a:spcPts val="0"/>
              </a:spcBef>
              <a:spcAft>
                <a:spcPts val="0"/>
              </a:spcAft>
              <a:buClr>
                <a:srgbClr val="5B595B"/>
              </a:buClr>
              <a:buSzPts val="1400"/>
              <a:buFont typeface="Lato"/>
              <a:buChar char="■"/>
              <a:defRPr sz="2100"/>
            </a:lvl6pPr>
            <a:lvl7pPr lvl="6" rtl="0" algn="ctr">
              <a:lnSpc>
                <a:spcPct val="100000"/>
              </a:lnSpc>
              <a:spcBef>
                <a:spcPts val="0"/>
              </a:spcBef>
              <a:spcAft>
                <a:spcPts val="0"/>
              </a:spcAft>
              <a:buClr>
                <a:srgbClr val="5B595B"/>
              </a:buClr>
              <a:buSzPts val="1400"/>
              <a:buFont typeface="Lato"/>
              <a:buChar char="●"/>
              <a:defRPr sz="2100"/>
            </a:lvl7pPr>
            <a:lvl8pPr lvl="7" rtl="0" algn="ctr">
              <a:lnSpc>
                <a:spcPct val="100000"/>
              </a:lnSpc>
              <a:spcBef>
                <a:spcPts val="0"/>
              </a:spcBef>
              <a:spcAft>
                <a:spcPts val="0"/>
              </a:spcAft>
              <a:buClr>
                <a:srgbClr val="5B595B"/>
              </a:buClr>
              <a:buSzPts val="1400"/>
              <a:buFont typeface="Lato"/>
              <a:buChar char="○"/>
              <a:defRPr sz="2100"/>
            </a:lvl8pPr>
            <a:lvl9pPr lvl="8" rtl="0" algn="ctr">
              <a:lnSpc>
                <a:spcPct val="100000"/>
              </a:lnSpc>
              <a:spcBef>
                <a:spcPts val="0"/>
              </a:spcBef>
              <a:spcAft>
                <a:spcPts val="0"/>
              </a:spcAft>
              <a:buClr>
                <a:srgbClr val="5B595B"/>
              </a:buClr>
              <a:buSzPts val="1400"/>
              <a:buFont typeface="Lato"/>
              <a:buChar char="■"/>
              <a:defRPr sz="2100"/>
            </a:lvl9pPr>
          </a:lstStyle>
          <a:p/>
        </p:txBody>
      </p:sp>
      <p:sp>
        <p:nvSpPr>
          <p:cNvPr id="871" name="Google Shape;871;p82"/>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2" name="Google Shape;872;p82"/>
          <p:cNvGrpSpPr/>
          <p:nvPr/>
        </p:nvGrpSpPr>
        <p:grpSpPr>
          <a:xfrm>
            <a:off x="5408750" y="3536800"/>
            <a:ext cx="3793461" cy="1644981"/>
            <a:chOff x="5408750" y="3536800"/>
            <a:chExt cx="3793461" cy="1644981"/>
          </a:xfrm>
        </p:grpSpPr>
        <p:sp>
          <p:nvSpPr>
            <p:cNvPr id="873" name="Google Shape;873;p82"/>
            <p:cNvSpPr/>
            <p:nvPr/>
          </p:nvSpPr>
          <p:spPr>
            <a:xfrm flipH="1">
              <a:off x="5408750" y="402497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82"/>
            <p:cNvSpPr/>
            <p:nvPr/>
          </p:nvSpPr>
          <p:spPr>
            <a:xfrm>
              <a:off x="7307450" y="3536800"/>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5" name="Google Shape;875;p82"/>
          <p:cNvSpPr/>
          <p:nvPr/>
        </p:nvSpPr>
        <p:spPr>
          <a:xfrm rot="-5400000">
            <a:off x="8276347" y="3"/>
            <a:ext cx="867655" cy="86767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7" name="Shape 877"/>
        <p:cNvGrpSpPr/>
        <p:nvPr/>
      </p:nvGrpSpPr>
      <p:grpSpPr>
        <a:xfrm>
          <a:off x="0" y="0"/>
          <a:ext cx="0" cy="0"/>
          <a:chOff x="0" y="0"/>
          <a:chExt cx="0" cy="0"/>
        </a:xfrm>
      </p:grpSpPr>
      <p:sp>
        <p:nvSpPr>
          <p:cNvPr id="878" name="Google Shape;878;p83"/>
          <p:cNvSpPr txBox="1"/>
          <p:nvPr>
            <p:ph type="title"/>
          </p:nvPr>
        </p:nvSpPr>
        <p:spPr>
          <a:xfrm>
            <a:off x="720000" y="616200"/>
            <a:ext cx="3852000" cy="9312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9" name="Google Shape;879;p83"/>
          <p:cNvSpPr/>
          <p:nvPr/>
        </p:nvSpPr>
        <p:spPr>
          <a:xfrm rot="5400000">
            <a:off x="-6571" y="4118375"/>
            <a:ext cx="1034819" cy="103481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83"/>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3"/>
          <p:cNvSpPr/>
          <p:nvPr/>
        </p:nvSpPr>
        <p:spPr>
          <a:xfrm>
            <a:off x="8104496" y="372579"/>
            <a:ext cx="639000" cy="63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sp>
        <p:nvSpPr>
          <p:cNvPr id="78" name="Google Shape;78;p9"/>
          <p:cNvSpPr txBox="1"/>
          <p:nvPr>
            <p:ph type="title"/>
          </p:nvPr>
        </p:nvSpPr>
        <p:spPr>
          <a:xfrm>
            <a:off x="2413712" y="1803225"/>
            <a:ext cx="4316700" cy="1139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7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79" name="Google Shape;79;p9"/>
          <p:cNvSpPr txBox="1"/>
          <p:nvPr>
            <p:ph idx="1" type="subTitle"/>
          </p:nvPr>
        </p:nvSpPr>
        <p:spPr>
          <a:xfrm>
            <a:off x="2413600" y="2790400"/>
            <a:ext cx="4316700" cy="74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5B595B"/>
              </a:buClr>
              <a:buSzPts val="1400"/>
              <a:buFont typeface="Lato"/>
              <a:buChar char="●"/>
              <a:defRPr sz="1600">
                <a:solidFill>
                  <a:schemeClr val="dk1"/>
                </a:solidFill>
              </a:defRPr>
            </a:lvl1pPr>
            <a:lvl2pPr lvl="1" rtl="0" algn="ctr">
              <a:lnSpc>
                <a:spcPct val="100000"/>
              </a:lnSpc>
              <a:spcBef>
                <a:spcPts val="0"/>
              </a:spcBef>
              <a:spcAft>
                <a:spcPts val="0"/>
              </a:spcAft>
              <a:buClr>
                <a:srgbClr val="5B595B"/>
              </a:buClr>
              <a:buSzPts val="1400"/>
              <a:buFont typeface="Lato"/>
              <a:buChar char="○"/>
              <a:defRPr sz="2100"/>
            </a:lvl2pPr>
            <a:lvl3pPr lvl="2" rtl="0" algn="ctr">
              <a:lnSpc>
                <a:spcPct val="100000"/>
              </a:lnSpc>
              <a:spcBef>
                <a:spcPts val="0"/>
              </a:spcBef>
              <a:spcAft>
                <a:spcPts val="0"/>
              </a:spcAft>
              <a:buClr>
                <a:srgbClr val="5B595B"/>
              </a:buClr>
              <a:buSzPts val="1400"/>
              <a:buFont typeface="Lato"/>
              <a:buChar char="■"/>
              <a:defRPr sz="2100"/>
            </a:lvl3pPr>
            <a:lvl4pPr lvl="3" rtl="0" algn="ctr">
              <a:lnSpc>
                <a:spcPct val="100000"/>
              </a:lnSpc>
              <a:spcBef>
                <a:spcPts val="0"/>
              </a:spcBef>
              <a:spcAft>
                <a:spcPts val="0"/>
              </a:spcAft>
              <a:buClr>
                <a:srgbClr val="5B595B"/>
              </a:buClr>
              <a:buSzPts val="1400"/>
              <a:buFont typeface="Lato"/>
              <a:buChar char="●"/>
              <a:defRPr sz="2100"/>
            </a:lvl4pPr>
            <a:lvl5pPr lvl="4" rtl="0" algn="ctr">
              <a:lnSpc>
                <a:spcPct val="100000"/>
              </a:lnSpc>
              <a:spcBef>
                <a:spcPts val="0"/>
              </a:spcBef>
              <a:spcAft>
                <a:spcPts val="0"/>
              </a:spcAft>
              <a:buClr>
                <a:srgbClr val="5B595B"/>
              </a:buClr>
              <a:buSzPts val="1400"/>
              <a:buFont typeface="Lato"/>
              <a:buChar char="○"/>
              <a:defRPr sz="2100"/>
            </a:lvl5pPr>
            <a:lvl6pPr lvl="5" rtl="0" algn="ctr">
              <a:lnSpc>
                <a:spcPct val="100000"/>
              </a:lnSpc>
              <a:spcBef>
                <a:spcPts val="0"/>
              </a:spcBef>
              <a:spcAft>
                <a:spcPts val="0"/>
              </a:spcAft>
              <a:buClr>
                <a:srgbClr val="5B595B"/>
              </a:buClr>
              <a:buSzPts val="1400"/>
              <a:buFont typeface="Lato"/>
              <a:buChar char="■"/>
              <a:defRPr sz="2100"/>
            </a:lvl6pPr>
            <a:lvl7pPr lvl="6" rtl="0" algn="ctr">
              <a:lnSpc>
                <a:spcPct val="100000"/>
              </a:lnSpc>
              <a:spcBef>
                <a:spcPts val="0"/>
              </a:spcBef>
              <a:spcAft>
                <a:spcPts val="0"/>
              </a:spcAft>
              <a:buClr>
                <a:srgbClr val="5B595B"/>
              </a:buClr>
              <a:buSzPts val="1400"/>
              <a:buFont typeface="Lato"/>
              <a:buChar char="●"/>
              <a:defRPr sz="2100"/>
            </a:lvl7pPr>
            <a:lvl8pPr lvl="7" rtl="0" algn="ctr">
              <a:lnSpc>
                <a:spcPct val="100000"/>
              </a:lnSpc>
              <a:spcBef>
                <a:spcPts val="0"/>
              </a:spcBef>
              <a:spcAft>
                <a:spcPts val="0"/>
              </a:spcAft>
              <a:buClr>
                <a:srgbClr val="5B595B"/>
              </a:buClr>
              <a:buSzPts val="1400"/>
              <a:buFont typeface="Lato"/>
              <a:buChar char="○"/>
              <a:defRPr sz="2100"/>
            </a:lvl8pPr>
            <a:lvl9pPr lvl="8" rtl="0" algn="ctr">
              <a:lnSpc>
                <a:spcPct val="100000"/>
              </a:lnSpc>
              <a:spcBef>
                <a:spcPts val="0"/>
              </a:spcBef>
              <a:spcAft>
                <a:spcPts val="0"/>
              </a:spcAft>
              <a:buClr>
                <a:srgbClr val="5B595B"/>
              </a:buClr>
              <a:buSzPts val="1400"/>
              <a:buFont typeface="Lato"/>
              <a:buChar char="■"/>
              <a:defRPr sz="2100"/>
            </a:lvl9pPr>
          </a:lstStyle>
          <a:p/>
        </p:txBody>
      </p:sp>
      <p:sp>
        <p:nvSpPr>
          <p:cNvPr id="80" name="Google Shape;80;p9"/>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9"/>
          <p:cNvGrpSpPr/>
          <p:nvPr/>
        </p:nvGrpSpPr>
        <p:grpSpPr>
          <a:xfrm>
            <a:off x="5408750" y="3536800"/>
            <a:ext cx="3793461" cy="1644981"/>
            <a:chOff x="5408750" y="3536800"/>
            <a:chExt cx="3793461" cy="1644981"/>
          </a:xfrm>
        </p:grpSpPr>
        <p:sp>
          <p:nvSpPr>
            <p:cNvPr id="82" name="Google Shape;82;p9"/>
            <p:cNvSpPr/>
            <p:nvPr/>
          </p:nvSpPr>
          <p:spPr>
            <a:xfrm flipH="1">
              <a:off x="5408750" y="4024975"/>
              <a:ext cx="3793461"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7307450" y="3536800"/>
              <a:ext cx="758100" cy="75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9"/>
          <p:cNvSpPr/>
          <p:nvPr/>
        </p:nvSpPr>
        <p:spPr>
          <a:xfrm rot="-5400000">
            <a:off x="8276347" y="3"/>
            <a:ext cx="867655" cy="86767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83" name="Shape 883"/>
        <p:cNvGrpSpPr/>
        <p:nvPr/>
      </p:nvGrpSpPr>
      <p:grpSpPr>
        <a:xfrm>
          <a:off x="0" y="0"/>
          <a:ext cx="0" cy="0"/>
          <a:chOff x="0" y="0"/>
          <a:chExt cx="0" cy="0"/>
        </a:xfrm>
      </p:grpSpPr>
      <p:sp>
        <p:nvSpPr>
          <p:cNvPr id="884" name="Google Shape;884;p84"/>
          <p:cNvSpPr txBox="1"/>
          <p:nvPr>
            <p:ph hasCustomPrompt="1" type="title"/>
          </p:nvPr>
        </p:nvSpPr>
        <p:spPr>
          <a:xfrm>
            <a:off x="1519799" y="1622625"/>
            <a:ext cx="6104400" cy="115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85" name="Google Shape;885;p84"/>
          <p:cNvSpPr txBox="1"/>
          <p:nvPr>
            <p:ph idx="1" type="subTitle"/>
          </p:nvPr>
        </p:nvSpPr>
        <p:spPr>
          <a:xfrm>
            <a:off x="1519801" y="2671825"/>
            <a:ext cx="6104400" cy="37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6" name="Google Shape;886;p84"/>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4"/>
          <p:cNvSpPr/>
          <p:nvPr/>
        </p:nvSpPr>
        <p:spPr>
          <a:xfrm rot="10800000">
            <a:off x="-76192"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4"/>
          <p:cNvSpPr/>
          <p:nvPr/>
        </p:nvSpPr>
        <p:spPr>
          <a:xfrm rot="-5400000">
            <a:off x="3173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4"/>
          <p:cNvSpPr/>
          <p:nvPr/>
        </p:nvSpPr>
        <p:spPr>
          <a:xfrm rot="-5400000">
            <a:off x="2594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4"/>
          <p:cNvSpPr/>
          <p:nvPr/>
        </p:nvSpPr>
        <p:spPr>
          <a:xfrm rot="5400000">
            <a:off x="7605931" y="6471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84"/>
          <p:cNvSpPr/>
          <p:nvPr/>
        </p:nvSpPr>
        <p:spPr>
          <a:xfrm rot="5400000">
            <a:off x="8262809" y="866165"/>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2" name="Google Shape;892;p84"/>
          <p:cNvGrpSpPr/>
          <p:nvPr/>
        </p:nvGrpSpPr>
        <p:grpSpPr>
          <a:xfrm flipH="1">
            <a:off x="22" y="3901584"/>
            <a:ext cx="4454963" cy="1241894"/>
            <a:chOff x="4345977" y="3805975"/>
            <a:chExt cx="4798022" cy="1337528"/>
          </a:xfrm>
        </p:grpSpPr>
        <p:sp>
          <p:nvSpPr>
            <p:cNvPr id="893" name="Google Shape;893;p84"/>
            <p:cNvSpPr/>
            <p:nvPr/>
          </p:nvSpPr>
          <p:spPr>
            <a:xfrm rot="-5400000">
              <a:off x="6117181" y="3805975"/>
              <a:ext cx="758100" cy="758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4"/>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4"/>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6" name="Google Shape;896;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97" name="Shape 897"/>
        <p:cNvGrpSpPr/>
        <p:nvPr/>
      </p:nvGrpSpPr>
      <p:grpSpPr>
        <a:xfrm>
          <a:off x="0" y="0"/>
          <a:ext cx="0" cy="0"/>
          <a:chOff x="0" y="0"/>
          <a:chExt cx="0" cy="0"/>
        </a:xfrm>
      </p:grpSpPr>
      <p:sp>
        <p:nvSpPr>
          <p:cNvPr id="898" name="Google Shape;898;p8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899" name="Shape 899"/>
        <p:cNvGrpSpPr/>
        <p:nvPr/>
      </p:nvGrpSpPr>
      <p:grpSpPr>
        <a:xfrm>
          <a:off x="0" y="0"/>
          <a:ext cx="0" cy="0"/>
          <a:chOff x="0" y="0"/>
          <a:chExt cx="0" cy="0"/>
        </a:xfrm>
      </p:grpSpPr>
      <p:sp>
        <p:nvSpPr>
          <p:cNvPr id="900" name="Google Shape;900;p86"/>
          <p:cNvSpPr txBox="1"/>
          <p:nvPr>
            <p:ph type="title"/>
          </p:nvPr>
        </p:nvSpPr>
        <p:spPr>
          <a:xfrm>
            <a:off x="1949100" y="540000"/>
            <a:ext cx="52458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901" name="Google Shape;901;p86"/>
          <p:cNvSpPr txBox="1"/>
          <p:nvPr>
            <p:ph idx="1" type="subTitle"/>
          </p:nvPr>
        </p:nvSpPr>
        <p:spPr>
          <a:xfrm>
            <a:off x="2138151" y="2059652"/>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2" name="Google Shape;902;p86"/>
          <p:cNvSpPr txBox="1"/>
          <p:nvPr>
            <p:ph hasCustomPrompt="1" idx="2" type="title"/>
          </p:nvPr>
        </p:nvSpPr>
        <p:spPr>
          <a:xfrm>
            <a:off x="1139750" y="1652427"/>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903" name="Google Shape;903;p86"/>
          <p:cNvSpPr txBox="1"/>
          <p:nvPr>
            <p:ph idx="3" type="subTitle"/>
          </p:nvPr>
        </p:nvSpPr>
        <p:spPr>
          <a:xfrm>
            <a:off x="5917798" y="2059661"/>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4" name="Google Shape;904;p86"/>
          <p:cNvSpPr txBox="1"/>
          <p:nvPr>
            <p:ph hasCustomPrompt="1" idx="4" type="title"/>
          </p:nvPr>
        </p:nvSpPr>
        <p:spPr>
          <a:xfrm>
            <a:off x="4919375" y="1652326"/>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905" name="Google Shape;905;p86"/>
          <p:cNvSpPr txBox="1"/>
          <p:nvPr>
            <p:ph idx="5" type="subTitle"/>
          </p:nvPr>
        </p:nvSpPr>
        <p:spPr>
          <a:xfrm>
            <a:off x="2138151" y="3575486"/>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6" name="Google Shape;906;p86"/>
          <p:cNvSpPr txBox="1"/>
          <p:nvPr>
            <p:ph hasCustomPrompt="1" idx="6" type="title"/>
          </p:nvPr>
        </p:nvSpPr>
        <p:spPr>
          <a:xfrm>
            <a:off x="1139750" y="3168103"/>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907" name="Google Shape;907;p86"/>
          <p:cNvSpPr txBox="1"/>
          <p:nvPr>
            <p:ph idx="7" type="subTitle"/>
          </p:nvPr>
        </p:nvSpPr>
        <p:spPr>
          <a:xfrm>
            <a:off x="5917798" y="3575488"/>
            <a:ext cx="2417100" cy="50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8" name="Google Shape;908;p86"/>
          <p:cNvSpPr txBox="1"/>
          <p:nvPr>
            <p:ph hasCustomPrompt="1" idx="8" type="title"/>
          </p:nvPr>
        </p:nvSpPr>
        <p:spPr>
          <a:xfrm>
            <a:off x="4919378" y="3168145"/>
            <a:ext cx="998400" cy="890400"/>
          </a:xfrm>
          <a:prstGeom prst="rect">
            <a:avLst/>
          </a:prstGeom>
          <a:solidFill>
            <a:schemeClr val="accent5"/>
          </a:solid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lt1"/>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909" name="Google Shape;909;p86"/>
          <p:cNvSpPr txBox="1"/>
          <p:nvPr>
            <p:ph idx="9" type="subTitle"/>
          </p:nvPr>
        </p:nvSpPr>
        <p:spPr>
          <a:xfrm>
            <a:off x="2138151"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0" name="Google Shape;910;p86"/>
          <p:cNvSpPr txBox="1"/>
          <p:nvPr>
            <p:ph idx="13" type="subTitle"/>
          </p:nvPr>
        </p:nvSpPr>
        <p:spPr>
          <a:xfrm>
            <a:off x="5917798" y="1752125"/>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1" name="Google Shape;911;p86"/>
          <p:cNvSpPr txBox="1"/>
          <p:nvPr>
            <p:ph idx="14" type="subTitle"/>
          </p:nvPr>
        </p:nvSpPr>
        <p:spPr>
          <a:xfrm>
            <a:off x="2138151"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2" name="Google Shape;912;p86"/>
          <p:cNvSpPr txBox="1"/>
          <p:nvPr>
            <p:ph idx="15" type="subTitle"/>
          </p:nvPr>
        </p:nvSpPr>
        <p:spPr>
          <a:xfrm>
            <a:off x="5917798" y="3267950"/>
            <a:ext cx="2417100" cy="43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3" name="Google Shape;913;p86"/>
          <p:cNvSpPr/>
          <p:nvPr/>
        </p:nvSpPr>
        <p:spPr>
          <a:xfrm rot="5400000">
            <a:off x="-6585" y="4309125"/>
            <a:ext cx="844084" cy="84408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6"/>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8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spTree>
      <p:nvGrpSpPr>
        <p:cNvPr id="916" name="Shape 916"/>
        <p:cNvGrpSpPr/>
        <p:nvPr/>
      </p:nvGrpSpPr>
      <p:grpSpPr>
        <a:xfrm>
          <a:off x="0" y="0"/>
          <a:ext cx="0" cy="0"/>
          <a:chOff x="0" y="0"/>
          <a:chExt cx="0" cy="0"/>
        </a:xfrm>
      </p:grpSpPr>
      <p:sp>
        <p:nvSpPr>
          <p:cNvPr id="917" name="Google Shape;917;p87"/>
          <p:cNvSpPr txBox="1"/>
          <p:nvPr>
            <p:ph type="title"/>
          </p:nvPr>
        </p:nvSpPr>
        <p:spPr>
          <a:xfrm>
            <a:off x="720000" y="3330362"/>
            <a:ext cx="5158800" cy="3981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918" name="Google Shape;918;p87"/>
          <p:cNvSpPr txBox="1"/>
          <p:nvPr>
            <p:ph idx="1" type="subTitle"/>
          </p:nvPr>
        </p:nvSpPr>
        <p:spPr>
          <a:xfrm>
            <a:off x="720000" y="1415025"/>
            <a:ext cx="5158800" cy="194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9" name="Google Shape;919;p87"/>
          <p:cNvSpPr/>
          <p:nvPr/>
        </p:nvSpPr>
        <p:spPr>
          <a:xfrm>
            <a:off x="4795500" y="4732315"/>
            <a:ext cx="2668607" cy="51485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7"/>
          <p:cNvSpPr/>
          <p:nvPr/>
        </p:nvSpPr>
        <p:spPr>
          <a:xfrm>
            <a:off x="6380900" y="4341834"/>
            <a:ext cx="3060868" cy="905338"/>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1" name="Google Shape;921;p87"/>
          <p:cNvGrpSpPr/>
          <p:nvPr/>
        </p:nvGrpSpPr>
        <p:grpSpPr>
          <a:xfrm>
            <a:off x="809015" y="-2"/>
            <a:ext cx="3471183" cy="571125"/>
            <a:chOff x="400240" y="-2"/>
            <a:chExt cx="3471183" cy="571125"/>
          </a:xfrm>
        </p:grpSpPr>
        <p:sp>
          <p:nvSpPr>
            <p:cNvPr id="922" name="Google Shape;922;p87"/>
            <p:cNvSpPr/>
            <p:nvPr/>
          </p:nvSpPr>
          <p:spPr>
            <a:xfrm flipH="1" rot="10800000">
              <a:off x="400240" y="375"/>
              <a:ext cx="3471183" cy="570748"/>
            </a:xfrm>
            <a:custGeom>
              <a:rect b="b" l="l" r="r" t="t"/>
              <a:pathLst>
                <a:path extrusionOk="0" h="2679" w="16293">
                  <a:moveTo>
                    <a:pt x="6830" y="0"/>
                  </a:moveTo>
                  <a:cubicBezTo>
                    <a:pt x="6611" y="0"/>
                    <a:pt x="6392" y="10"/>
                    <a:pt x="6175" y="32"/>
                  </a:cubicBezTo>
                  <a:cubicBezTo>
                    <a:pt x="5663" y="80"/>
                    <a:pt x="5169" y="173"/>
                    <a:pt x="4675" y="310"/>
                  </a:cubicBezTo>
                  <a:cubicBezTo>
                    <a:pt x="3654" y="589"/>
                    <a:pt x="2707" y="1023"/>
                    <a:pt x="1950" y="1424"/>
                  </a:cubicBezTo>
                  <a:cubicBezTo>
                    <a:pt x="758" y="2059"/>
                    <a:pt x="1" y="2679"/>
                    <a:pt x="1" y="2679"/>
                  </a:cubicBezTo>
                  <a:lnTo>
                    <a:pt x="16293" y="2679"/>
                  </a:lnTo>
                  <a:cubicBezTo>
                    <a:pt x="14622" y="2181"/>
                    <a:pt x="13122" y="1610"/>
                    <a:pt x="11729" y="1131"/>
                  </a:cubicBezTo>
                  <a:cubicBezTo>
                    <a:pt x="9944" y="494"/>
                    <a:pt x="8357" y="0"/>
                    <a:pt x="68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7"/>
            <p:cNvSpPr/>
            <p:nvPr/>
          </p:nvSpPr>
          <p:spPr>
            <a:xfrm flipH="1" rot="10800000">
              <a:off x="400240" y="-2"/>
              <a:ext cx="1770425" cy="345133"/>
            </a:xfrm>
            <a:custGeom>
              <a:rect b="b" l="l" r="r" t="t"/>
              <a:pathLst>
                <a:path extrusionOk="0" h="1620" w="8310">
                  <a:moveTo>
                    <a:pt x="3730" y="1"/>
                  </a:moveTo>
                  <a:cubicBezTo>
                    <a:pt x="2989" y="1"/>
                    <a:pt x="2440" y="188"/>
                    <a:pt x="1950" y="365"/>
                  </a:cubicBezTo>
                  <a:cubicBezTo>
                    <a:pt x="758" y="1000"/>
                    <a:pt x="1" y="1620"/>
                    <a:pt x="1" y="1620"/>
                  </a:cubicBezTo>
                  <a:lnTo>
                    <a:pt x="8310" y="1620"/>
                  </a:lnTo>
                  <a:cubicBezTo>
                    <a:pt x="7983" y="1416"/>
                    <a:pt x="7675" y="1249"/>
                    <a:pt x="7382" y="1108"/>
                  </a:cubicBezTo>
                  <a:cubicBezTo>
                    <a:pt x="5748" y="261"/>
                    <a:pt x="4604" y="1"/>
                    <a:pt x="37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87"/>
          <p:cNvSpPr/>
          <p:nvPr/>
        </p:nvSpPr>
        <p:spPr>
          <a:xfrm rot="-5400000">
            <a:off x="77555" y="96572"/>
            <a:ext cx="641857" cy="643030"/>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_2_1_1_2">
    <p:spTree>
      <p:nvGrpSpPr>
        <p:cNvPr id="926" name="Shape 926"/>
        <p:cNvGrpSpPr/>
        <p:nvPr/>
      </p:nvGrpSpPr>
      <p:grpSpPr>
        <a:xfrm>
          <a:off x="0" y="0"/>
          <a:ext cx="0" cy="0"/>
          <a:chOff x="0" y="0"/>
          <a:chExt cx="0" cy="0"/>
        </a:xfrm>
      </p:grpSpPr>
      <p:sp>
        <p:nvSpPr>
          <p:cNvPr id="927" name="Google Shape;927;p88"/>
          <p:cNvSpPr txBox="1"/>
          <p:nvPr>
            <p:ph type="title"/>
          </p:nvPr>
        </p:nvSpPr>
        <p:spPr>
          <a:xfrm>
            <a:off x="713100" y="2668250"/>
            <a:ext cx="3948900" cy="829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8" name="Google Shape;928;p88"/>
          <p:cNvSpPr txBox="1"/>
          <p:nvPr>
            <p:ph hasCustomPrompt="1" idx="2" type="title"/>
          </p:nvPr>
        </p:nvSpPr>
        <p:spPr>
          <a:xfrm>
            <a:off x="3249900" y="1392826"/>
            <a:ext cx="1322100" cy="1104000"/>
          </a:xfrm>
          <a:prstGeom prst="rect">
            <a:avLst/>
          </a:prstGeom>
          <a:solidFill>
            <a:schemeClr val="accent5"/>
          </a:solidFill>
        </p:spPr>
        <p:txBody>
          <a:bodyPr anchorCtr="0" anchor="t"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29" name="Google Shape;929;p88"/>
          <p:cNvSpPr txBox="1"/>
          <p:nvPr>
            <p:ph idx="1" type="subTitle"/>
          </p:nvPr>
        </p:nvSpPr>
        <p:spPr>
          <a:xfrm>
            <a:off x="713100" y="3407399"/>
            <a:ext cx="3948900" cy="325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0" name="Google Shape;930;p88"/>
          <p:cNvSpPr/>
          <p:nvPr/>
        </p:nvSpPr>
        <p:spPr>
          <a:xfrm flipH="1" rot="5400000">
            <a:off x="802045" y="-7"/>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8"/>
          <p:cNvSpPr/>
          <p:nvPr/>
        </p:nvSpPr>
        <p:spPr>
          <a:xfrm flipH="1">
            <a:off x="6" y="21"/>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8"/>
          <p:cNvSpPr/>
          <p:nvPr/>
        </p:nvSpPr>
        <p:spPr>
          <a:xfrm flipH="1">
            <a:off x="-5" y="9"/>
            <a:ext cx="707030" cy="1378304"/>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8"/>
          <p:cNvSpPr/>
          <p:nvPr/>
        </p:nvSpPr>
        <p:spPr>
          <a:xfrm>
            <a:off x="-41352" y="4316897"/>
            <a:ext cx="3093470" cy="8628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4" name="Google Shape;934;p88"/>
          <p:cNvGrpSpPr/>
          <p:nvPr/>
        </p:nvGrpSpPr>
        <p:grpSpPr>
          <a:xfrm>
            <a:off x="4913103" y="3964078"/>
            <a:ext cx="4230896" cy="1179432"/>
            <a:chOff x="4345977" y="3805975"/>
            <a:chExt cx="4798022" cy="1337528"/>
          </a:xfrm>
        </p:grpSpPr>
        <p:sp>
          <p:nvSpPr>
            <p:cNvPr id="935" name="Google Shape;935;p88"/>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88"/>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8"/>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8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_2_1_1_1_2">
    <p:spTree>
      <p:nvGrpSpPr>
        <p:cNvPr id="939" name="Shape 939"/>
        <p:cNvGrpSpPr/>
        <p:nvPr/>
      </p:nvGrpSpPr>
      <p:grpSpPr>
        <a:xfrm>
          <a:off x="0" y="0"/>
          <a:ext cx="0" cy="0"/>
          <a:chOff x="0" y="0"/>
          <a:chExt cx="0" cy="0"/>
        </a:xfrm>
      </p:grpSpPr>
      <p:sp>
        <p:nvSpPr>
          <p:cNvPr id="940" name="Google Shape;940;p89"/>
          <p:cNvSpPr txBox="1"/>
          <p:nvPr>
            <p:ph type="title"/>
          </p:nvPr>
        </p:nvSpPr>
        <p:spPr>
          <a:xfrm>
            <a:off x="2400000" y="2496812"/>
            <a:ext cx="4344000" cy="894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1" name="Google Shape;941;p89"/>
          <p:cNvSpPr txBox="1"/>
          <p:nvPr>
            <p:ph hasCustomPrompt="1" idx="2" type="title"/>
          </p:nvPr>
        </p:nvSpPr>
        <p:spPr>
          <a:xfrm>
            <a:off x="3910950" y="1297275"/>
            <a:ext cx="1322100" cy="1104000"/>
          </a:xfrm>
          <a:prstGeom prst="rect">
            <a:avLst/>
          </a:prstGeom>
          <a:solidFill>
            <a:schemeClr val="accent5"/>
          </a:solidFill>
        </p:spPr>
        <p:txBody>
          <a:bodyPr anchorCtr="0" anchor="ctr" bIns="91425" lIns="91425" spcFirstLastPara="1" rIns="91425" wrap="square" tIns="91425">
            <a:noAutofit/>
          </a:bodyPr>
          <a:lstStyle>
            <a:lvl1pPr lvl="0" rtl="0">
              <a:spcBef>
                <a:spcPts val="0"/>
              </a:spcBef>
              <a:spcAft>
                <a:spcPts val="0"/>
              </a:spcAft>
              <a:buSzPts val="4800"/>
              <a:buNone/>
              <a:defRPr sz="60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42" name="Google Shape;942;p89"/>
          <p:cNvSpPr txBox="1"/>
          <p:nvPr>
            <p:ph idx="1" type="subTitle"/>
          </p:nvPr>
        </p:nvSpPr>
        <p:spPr>
          <a:xfrm>
            <a:off x="2400000" y="3298712"/>
            <a:ext cx="4344000" cy="325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3" name="Google Shape;943;p89"/>
          <p:cNvSpPr/>
          <p:nvPr/>
        </p:nvSpPr>
        <p:spPr>
          <a:xfrm>
            <a:off x="-61775" y="41355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89"/>
          <p:cNvGrpSpPr/>
          <p:nvPr/>
        </p:nvGrpSpPr>
        <p:grpSpPr>
          <a:xfrm>
            <a:off x="8" y="8"/>
            <a:ext cx="692634" cy="1349775"/>
            <a:chOff x="1775008" y="483683"/>
            <a:chExt cx="692634" cy="1349775"/>
          </a:xfrm>
        </p:grpSpPr>
        <p:sp>
          <p:nvSpPr>
            <p:cNvPr id="945" name="Google Shape;945;p89"/>
            <p:cNvSpPr/>
            <p:nvPr/>
          </p:nvSpPr>
          <p:spPr>
            <a:xfrm rot="-5400000">
              <a:off x="1775017" y="483683"/>
              <a:ext cx="691200" cy="69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9"/>
            <p:cNvSpPr/>
            <p:nvPr/>
          </p:nvSpPr>
          <p:spPr>
            <a:xfrm rot="10800000">
              <a:off x="1775008" y="11408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7" name="Google Shape;947;p89"/>
          <p:cNvSpPr/>
          <p:nvPr/>
        </p:nvSpPr>
        <p:spPr>
          <a:xfrm rot="5400000">
            <a:off x="7463338" y="3462828"/>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9"/>
          <p:cNvSpPr/>
          <p:nvPr/>
        </p:nvSpPr>
        <p:spPr>
          <a:xfrm rot="5400000">
            <a:off x="8101334" y="410082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9"/>
          <p:cNvSpPr/>
          <p:nvPr/>
        </p:nvSpPr>
        <p:spPr>
          <a:xfrm rot="5400000">
            <a:off x="7753924" y="-257728"/>
            <a:ext cx="517375" cy="1032061"/>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951" name="Shape 951"/>
        <p:cNvGrpSpPr/>
        <p:nvPr/>
      </p:nvGrpSpPr>
      <p:grpSpPr>
        <a:xfrm>
          <a:off x="0" y="0"/>
          <a:ext cx="0" cy="0"/>
          <a:chOff x="0" y="0"/>
          <a:chExt cx="0" cy="0"/>
        </a:xfrm>
      </p:grpSpPr>
      <p:sp>
        <p:nvSpPr>
          <p:cNvPr id="952" name="Google Shape;952;p90"/>
          <p:cNvSpPr/>
          <p:nvPr/>
        </p:nvSpPr>
        <p:spPr>
          <a:xfrm>
            <a:off x="8233586" y="4233051"/>
            <a:ext cx="910417" cy="910454"/>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9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4" name="Google Shape;954;p90"/>
          <p:cNvSpPr/>
          <p:nvPr/>
        </p:nvSpPr>
        <p:spPr>
          <a:xfrm>
            <a:off x="0" y="4452300"/>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90"/>
          <p:cNvSpPr/>
          <p:nvPr/>
        </p:nvSpPr>
        <p:spPr>
          <a:xfrm>
            <a:off x="8359444" y="160950"/>
            <a:ext cx="691200" cy="691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90"/>
          <p:cNvSpPr/>
          <p:nvPr/>
        </p:nvSpPr>
        <p:spPr>
          <a:xfrm flipH="1">
            <a:off x="6" y="-12"/>
            <a:ext cx="807025" cy="1573247"/>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9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958" name="Shape 958"/>
        <p:cNvGrpSpPr/>
        <p:nvPr/>
      </p:nvGrpSpPr>
      <p:grpSpPr>
        <a:xfrm>
          <a:off x="0" y="0"/>
          <a:ext cx="0" cy="0"/>
          <a:chOff x="0" y="0"/>
          <a:chExt cx="0" cy="0"/>
        </a:xfrm>
      </p:grpSpPr>
      <p:sp>
        <p:nvSpPr>
          <p:cNvPr id="959" name="Google Shape;959;p91"/>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0" name="Google Shape;960;p91"/>
          <p:cNvSpPr/>
          <p:nvPr/>
        </p:nvSpPr>
        <p:spPr>
          <a:xfrm rot="10800000">
            <a:off x="7854407" y="4498617"/>
            <a:ext cx="1289591" cy="64488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91"/>
          <p:cNvSpPr/>
          <p:nvPr/>
        </p:nvSpPr>
        <p:spPr>
          <a:xfrm rot="5400000">
            <a:off x="888564"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91"/>
          <p:cNvSpPr/>
          <p:nvPr/>
        </p:nvSpPr>
        <p:spPr>
          <a:xfrm flipH="1" rot="-5400000">
            <a:off x="7770231" y="706276"/>
            <a:ext cx="2196753" cy="669902"/>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91"/>
          <p:cNvSpPr/>
          <p:nvPr/>
        </p:nvSpPr>
        <p:spPr>
          <a:xfrm flipH="1" rot="5400000">
            <a:off x="-904249" y="433066"/>
            <a:ext cx="2337737" cy="69145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9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
    <p:spTree>
      <p:nvGrpSpPr>
        <p:cNvPr id="965" name="Shape 965"/>
        <p:cNvGrpSpPr/>
        <p:nvPr/>
      </p:nvGrpSpPr>
      <p:grpSpPr>
        <a:xfrm>
          <a:off x="0" y="0"/>
          <a:ext cx="0" cy="0"/>
          <a:chOff x="0" y="0"/>
          <a:chExt cx="0" cy="0"/>
        </a:xfrm>
      </p:grpSpPr>
      <p:sp>
        <p:nvSpPr>
          <p:cNvPr id="966" name="Google Shape;966;p92"/>
          <p:cNvSpPr txBox="1"/>
          <p:nvPr>
            <p:ph type="title"/>
          </p:nvPr>
        </p:nvSpPr>
        <p:spPr>
          <a:xfrm>
            <a:off x="1285450" y="1619100"/>
            <a:ext cx="2451900" cy="966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967" name="Google Shape;967;p92"/>
          <p:cNvSpPr txBox="1"/>
          <p:nvPr>
            <p:ph idx="1" type="subTitle"/>
          </p:nvPr>
        </p:nvSpPr>
        <p:spPr>
          <a:xfrm>
            <a:off x="1285450" y="2557488"/>
            <a:ext cx="2451900" cy="966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68" name="Google Shape;968;p92"/>
          <p:cNvSpPr/>
          <p:nvPr/>
        </p:nvSpPr>
        <p:spPr>
          <a:xfrm rot="-5400000">
            <a:off x="-518760" y="740291"/>
            <a:ext cx="2075291" cy="103778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92"/>
          <p:cNvSpPr/>
          <p:nvPr/>
        </p:nvSpPr>
        <p:spPr>
          <a:xfrm rot="-5400000">
            <a:off x="-299856" y="959286"/>
            <a:ext cx="1199509" cy="599816"/>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92"/>
          <p:cNvSpPr/>
          <p:nvPr/>
        </p:nvSpPr>
        <p:spPr>
          <a:xfrm>
            <a:off x="454600" y="4280525"/>
            <a:ext cx="582900" cy="582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92"/>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2"/>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2"/>
          <p:cNvSpPr/>
          <p:nvPr/>
        </p:nvSpPr>
        <p:spPr>
          <a:xfrm>
            <a:off x="8067300" y="183300"/>
            <a:ext cx="713400" cy="713400"/>
          </a:xfrm>
          <a:prstGeom prst="donut">
            <a:avLst>
              <a:gd fmla="val 25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
    <p:spTree>
      <p:nvGrpSpPr>
        <p:cNvPr id="975" name="Shape 975"/>
        <p:cNvGrpSpPr/>
        <p:nvPr/>
      </p:nvGrpSpPr>
      <p:grpSpPr>
        <a:xfrm>
          <a:off x="0" y="0"/>
          <a:ext cx="0" cy="0"/>
          <a:chOff x="0" y="0"/>
          <a:chExt cx="0" cy="0"/>
        </a:xfrm>
      </p:grpSpPr>
      <p:sp>
        <p:nvSpPr>
          <p:cNvPr id="976" name="Google Shape;976;p93"/>
          <p:cNvSpPr txBox="1"/>
          <p:nvPr>
            <p:ph type="title"/>
          </p:nvPr>
        </p:nvSpPr>
        <p:spPr>
          <a:xfrm>
            <a:off x="1379175" y="1792525"/>
            <a:ext cx="2651100" cy="628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977" name="Google Shape;977;p93"/>
          <p:cNvSpPr txBox="1"/>
          <p:nvPr>
            <p:ph idx="1" type="subTitle"/>
          </p:nvPr>
        </p:nvSpPr>
        <p:spPr>
          <a:xfrm>
            <a:off x="1379075" y="2395875"/>
            <a:ext cx="2651100" cy="996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78" name="Google Shape;978;p93"/>
          <p:cNvSpPr/>
          <p:nvPr/>
        </p:nvSpPr>
        <p:spPr>
          <a:xfrm flipH="1">
            <a:off x="0" y="1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3"/>
          <p:cNvSpPr/>
          <p:nvPr/>
        </p:nvSpPr>
        <p:spPr>
          <a:xfrm flipH="1">
            <a:off x="-10" y="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0" name="Google Shape;980;p93"/>
          <p:cNvGrpSpPr/>
          <p:nvPr/>
        </p:nvGrpSpPr>
        <p:grpSpPr>
          <a:xfrm>
            <a:off x="8232129" y="-3"/>
            <a:ext cx="911853" cy="1821838"/>
            <a:chOff x="8451358" y="8"/>
            <a:chExt cx="692634" cy="1383850"/>
          </a:xfrm>
        </p:grpSpPr>
        <p:sp>
          <p:nvSpPr>
            <p:cNvPr id="981" name="Google Shape;981;p93"/>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3"/>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3" name="Google Shape;983;p93"/>
          <p:cNvSpPr/>
          <p:nvPr/>
        </p:nvSpPr>
        <p:spPr>
          <a:xfrm flipH="1">
            <a:off x="-5" y="3785078"/>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3"/>
          <p:cNvSpPr/>
          <p:nvPr/>
        </p:nvSpPr>
        <p:spPr>
          <a:xfrm flipH="1" rot="-5400000">
            <a:off x="393538" y="3462835"/>
            <a:ext cx="1287126" cy="2074174"/>
          </a:xfrm>
          <a:custGeom>
            <a:rect b="b" l="l" r="r" t="t"/>
            <a:pathLst>
              <a:path extrusionOk="0" h="5537" w="3436">
                <a:moveTo>
                  <a:pt x="944" y="1"/>
                </a:moveTo>
                <a:cubicBezTo>
                  <a:pt x="1" y="2073"/>
                  <a:pt x="2459" y="4623"/>
                  <a:pt x="3435" y="5537"/>
                </a:cubicBezTo>
                <a:lnTo>
                  <a:pt x="34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3"/>
          <p:cNvSpPr/>
          <p:nvPr/>
        </p:nvSpPr>
        <p:spPr>
          <a:xfrm flipH="1" rot="-5400000">
            <a:off x="335639" y="4100829"/>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10"/>
          <p:cNvSpPr txBox="1"/>
          <p:nvPr>
            <p:ph type="title"/>
          </p:nvPr>
        </p:nvSpPr>
        <p:spPr>
          <a:xfrm>
            <a:off x="720000" y="616200"/>
            <a:ext cx="3852000" cy="9312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10"/>
          <p:cNvSpPr/>
          <p:nvPr/>
        </p:nvSpPr>
        <p:spPr>
          <a:xfrm rot="5400000">
            <a:off x="-6571" y="4118375"/>
            <a:ext cx="1034819" cy="1034819"/>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
          <p:cNvSpPr/>
          <p:nvPr/>
        </p:nvSpPr>
        <p:spPr>
          <a:xfrm flipH="1">
            <a:off x="5690250" y="415235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0"/>
          <p:cNvSpPr/>
          <p:nvPr/>
        </p:nvSpPr>
        <p:spPr>
          <a:xfrm>
            <a:off x="8104496" y="372579"/>
            <a:ext cx="639000" cy="63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_1">
    <p:spTree>
      <p:nvGrpSpPr>
        <p:cNvPr id="987" name="Shape 987"/>
        <p:cNvGrpSpPr/>
        <p:nvPr/>
      </p:nvGrpSpPr>
      <p:grpSpPr>
        <a:xfrm>
          <a:off x="0" y="0"/>
          <a:ext cx="0" cy="0"/>
          <a:chOff x="0" y="0"/>
          <a:chExt cx="0" cy="0"/>
        </a:xfrm>
      </p:grpSpPr>
      <p:sp>
        <p:nvSpPr>
          <p:cNvPr id="988" name="Google Shape;988;p94"/>
          <p:cNvSpPr txBox="1"/>
          <p:nvPr>
            <p:ph type="title"/>
          </p:nvPr>
        </p:nvSpPr>
        <p:spPr>
          <a:xfrm>
            <a:off x="5349100" y="1821800"/>
            <a:ext cx="2500800" cy="608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atin typeface="Roboto"/>
                <a:ea typeface="Roboto"/>
                <a:cs typeface="Roboto"/>
                <a:sym typeface="Roboto"/>
              </a:defRPr>
            </a:lvl2pPr>
            <a:lvl3pPr lvl="2" rtl="0" algn="r">
              <a:spcBef>
                <a:spcPts val="0"/>
              </a:spcBef>
              <a:spcAft>
                <a:spcPts val="0"/>
              </a:spcAft>
              <a:buSzPts val="2800"/>
              <a:buNone/>
              <a:defRPr>
                <a:latin typeface="Roboto"/>
                <a:ea typeface="Roboto"/>
                <a:cs typeface="Roboto"/>
                <a:sym typeface="Roboto"/>
              </a:defRPr>
            </a:lvl3pPr>
            <a:lvl4pPr lvl="3" rtl="0" algn="r">
              <a:spcBef>
                <a:spcPts val="0"/>
              </a:spcBef>
              <a:spcAft>
                <a:spcPts val="0"/>
              </a:spcAft>
              <a:buSzPts val="2800"/>
              <a:buNone/>
              <a:defRPr>
                <a:latin typeface="Roboto"/>
                <a:ea typeface="Roboto"/>
                <a:cs typeface="Roboto"/>
                <a:sym typeface="Roboto"/>
              </a:defRPr>
            </a:lvl4pPr>
            <a:lvl5pPr lvl="4" rtl="0" algn="r">
              <a:spcBef>
                <a:spcPts val="0"/>
              </a:spcBef>
              <a:spcAft>
                <a:spcPts val="0"/>
              </a:spcAft>
              <a:buSzPts val="2800"/>
              <a:buNone/>
              <a:defRPr>
                <a:latin typeface="Roboto"/>
                <a:ea typeface="Roboto"/>
                <a:cs typeface="Roboto"/>
                <a:sym typeface="Roboto"/>
              </a:defRPr>
            </a:lvl5pPr>
            <a:lvl6pPr lvl="5" rtl="0" algn="r">
              <a:spcBef>
                <a:spcPts val="0"/>
              </a:spcBef>
              <a:spcAft>
                <a:spcPts val="0"/>
              </a:spcAft>
              <a:buSzPts val="2800"/>
              <a:buNone/>
              <a:defRPr>
                <a:latin typeface="Roboto"/>
                <a:ea typeface="Roboto"/>
                <a:cs typeface="Roboto"/>
                <a:sym typeface="Roboto"/>
              </a:defRPr>
            </a:lvl6pPr>
            <a:lvl7pPr lvl="6" rtl="0" algn="r">
              <a:spcBef>
                <a:spcPts val="0"/>
              </a:spcBef>
              <a:spcAft>
                <a:spcPts val="0"/>
              </a:spcAft>
              <a:buSzPts val="2800"/>
              <a:buNone/>
              <a:defRPr>
                <a:latin typeface="Roboto"/>
                <a:ea typeface="Roboto"/>
                <a:cs typeface="Roboto"/>
                <a:sym typeface="Roboto"/>
              </a:defRPr>
            </a:lvl7pPr>
            <a:lvl8pPr lvl="7" rtl="0" algn="r">
              <a:spcBef>
                <a:spcPts val="0"/>
              </a:spcBef>
              <a:spcAft>
                <a:spcPts val="0"/>
              </a:spcAft>
              <a:buSzPts val="2800"/>
              <a:buNone/>
              <a:defRPr>
                <a:latin typeface="Roboto"/>
                <a:ea typeface="Roboto"/>
                <a:cs typeface="Roboto"/>
                <a:sym typeface="Roboto"/>
              </a:defRPr>
            </a:lvl8pPr>
            <a:lvl9pPr lvl="8" rtl="0" algn="r">
              <a:spcBef>
                <a:spcPts val="0"/>
              </a:spcBef>
              <a:spcAft>
                <a:spcPts val="0"/>
              </a:spcAft>
              <a:buSzPts val="2800"/>
              <a:buNone/>
              <a:defRPr>
                <a:latin typeface="Roboto"/>
                <a:ea typeface="Roboto"/>
                <a:cs typeface="Roboto"/>
                <a:sym typeface="Roboto"/>
              </a:defRPr>
            </a:lvl9pPr>
          </a:lstStyle>
          <a:p/>
        </p:txBody>
      </p:sp>
      <p:sp>
        <p:nvSpPr>
          <p:cNvPr id="989" name="Google Shape;989;p94"/>
          <p:cNvSpPr txBox="1"/>
          <p:nvPr>
            <p:ph idx="1" type="subTitle"/>
          </p:nvPr>
        </p:nvSpPr>
        <p:spPr>
          <a:xfrm>
            <a:off x="5349100" y="2393738"/>
            <a:ext cx="2500800" cy="95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990" name="Google Shape;990;p94"/>
          <p:cNvSpPr/>
          <p:nvPr/>
        </p:nvSpPr>
        <p:spPr>
          <a:xfrm rot="10800000">
            <a:off x="8" y="657130"/>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94"/>
          <p:cNvSpPr/>
          <p:nvPr/>
        </p:nvSpPr>
        <p:spPr>
          <a:xfrm rot="-5400000">
            <a:off x="393551" y="-402149"/>
            <a:ext cx="1287126" cy="2074174"/>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94"/>
          <p:cNvSpPr/>
          <p:nvPr/>
        </p:nvSpPr>
        <p:spPr>
          <a:xfrm rot="-5400000">
            <a:off x="335651" y="-344272"/>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3" name="Google Shape;993;p94"/>
          <p:cNvGrpSpPr/>
          <p:nvPr/>
        </p:nvGrpSpPr>
        <p:grpSpPr>
          <a:xfrm>
            <a:off x="4913103" y="3963878"/>
            <a:ext cx="4230896" cy="1179432"/>
            <a:chOff x="4345977" y="3805975"/>
            <a:chExt cx="4798022" cy="1337528"/>
          </a:xfrm>
        </p:grpSpPr>
        <p:sp>
          <p:nvSpPr>
            <p:cNvPr id="994" name="Google Shape;994;p94"/>
            <p:cNvSpPr/>
            <p:nvPr/>
          </p:nvSpPr>
          <p:spPr>
            <a:xfrm rot="-5400000">
              <a:off x="6117181" y="3805975"/>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94"/>
            <p:cNvSpPr/>
            <p:nvPr/>
          </p:nvSpPr>
          <p:spPr>
            <a:xfrm rot="5400000">
              <a:off x="6076225" y="2075728"/>
              <a:ext cx="1337527" cy="4798022"/>
            </a:xfrm>
            <a:custGeom>
              <a:rect b="b" l="l" r="r" t="t"/>
              <a:pathLst>
                <a:path extrusionOk="0" h="4316" w="2214">
                  <a:moveTo>
                    <a:pt x="958" y="1"/>
                  </a:moveTo>
                  <a:cubicBezTo>
                    <a:pt x="0" y="1393"/>
                    <a:pt x="899" y="2986"/>
                    <a:pt x="2213" y="4315"/>
                  </a:cubicBezTo>
                  <a:lnTo>
                    <a:pt x="22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94"/>
            <p:cNvSpPr/>
            <p:nvPr/>
          </p:nvSpPr>
          <p:spPr>
            <a:xfrm flipH="1" rot="-5400000">
              <a:off x="7561361" y="3560862"/>
              <a:ext cx="669900" cy="2495376"/>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7" name="Google Shape;997;p9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2">
    <p:spTree>
      <p:nvGrpSpPr>
        <p:cNvPr id="998" name="Shape 998"/>
        <p:cNvGrpSpPr/>
        <p:nvPr/>
      </p:nvGrpSpPr>
      <p:grpSpPr>
        <a:xfrm>
          <a:off x="0" y="0"/>
          <a:ext cx="0" cy="0"/>
          <a:chOff x="0" y="0"/>
          <a:chExt cx="0" cy="0"/>
        </a:xfrm>
      </p:grpSpPr>
      <p:sp>
        <p:nvSpPr>
          <p:cNvPr id="999" name="Google Shape;999;p95"/>
          <p:cNvSpPr txBox="1"/>
          <p:nvPr>
            <p:ph type="title"/>
          </p:nvPr>
        </p:nvSpPr>
        <p:spPr>
          <a:xfrm>
            <a:off x="973725" y="1106475"/>
            <a:ext cx="3038400" cy="1875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3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0" name="Google Shape;1000;p95"/>
          <p:cNvSpPr txBox="1"/>
          <p:nvPr>
            <p:ph idx="1" type="subTitle"/>
          </p:nvPr>
        </p:nvSpPr>
        <p:spPr>
          <a:xfrm>
            <a:off x="973749" y="2939625"/>
            <a:ext cx="3038400" cy="100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01" name="Google Shape;1001;p95"/>
          <p:cNvSpPr/>
          <p:nvPr>
            <p:ph idx="2" type="pic"/>
          </p:nvPr>
        </p:nvSpPr>
        <p:spPr>
          <a:xfrm>
            <a:off x="4655875" y="963900"/>
            <a:ext cx="3120300" cy="3120300"/>
          </a:xfrm>
          <a:prstGeom prst="ellipse">
            <a:avLst/>
          </a:prstGeom>
          <a:noFill/>
          <a:ln>
            <a:noFill/>
          </a:ln>
        </p:spPr>
      </p:sp>
      <p:sp>
        <p:nvSpPr>
          <p:cNvPr id="1002" name="Google Shape;1002;p95"/>
          <p:cNvSpPr/>
          <p:nvPr/>
        </p:nvSpPr>
        <p:spPr>
          <a:xfrm flipH="1">
            <a:off x="6081916" y="4230249"/>
            <a:ext cx="3120286" cy="951525"/>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95"/>
          <p:cNvSpPr/>
          <p:nvPr/>
        </p:nvSpPr>
        <p:spPr>
          <a:xfrm rot="5400000">
            <a:off x="28" y="4194247"/>
            <a:ext cx="949222" cy="949278"/>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9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
    <p:spTree>
      <p:nvGrpSpPr>
        <p:cNvPr id="1005" name="Shape 1005"/>
        <p:cNvGrpSpPr/>
        <p:nvPr/>
      </p:nvGrpSpPr>
      <p:grpSpPr>
        <a:xfrm>
          <a:off x="0" y="0"/>
          <a:ext cx="0" cy="0"/>
          <a:chOff x="0" y="0"/>
          <a:chExt cx="0" cy="0"/>
        </a:xfrm>
      </p:grpSpPr>
      <p:sp>
        <p:nvSpPr>
          <p:cNvPr id="1006" name="Google Shape;1006;p9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7" name="Google Shape;1007;p96"/>
          <p:cNvSpPr txBox="1"/>
          <p:nvPr>
            <p:ph idx="1" type="body"/>
          </p:nvPr>
        </p:nvSpPr>
        <p:spPr>
          <a:xfrm>
            <a:off x="720000" y="1152475"/>
            <a:ext cx="7704000" cy="609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Font typeface="Livvic"/>
              <a:buChar char="●"/>
              <a:defRPr>
                <a:solidFill>
                  <a:schemeClr val="dk1"/>
                </a:solidFill>
              </a:defRPr>
            </a:lvl1pPr>
            <a:lvl2pPr indent="-317500" lvl="1" marL="914400" rtl="0">
              <a:lnSpc>
                <a:spcPct val="100000"/>
              </a:lnSpc>
              <a:spcBef>
                <a:spcPts val="0"/>
              </a:spcBef>
              <a:spcAft>
                <a:spcPts val="0"/>
              </a:spcAft>
              <a:buClr>
                <a:srgbClr val="434343"/>
              </a:buClr>
              <a:buSzPts val="1400"/>
              <a:buFont typeface="Roboto Condensed Light"/>
              <a:buChar char="○"/>
              <a:defRPr/>
            </a:lvl2pPr>
            <a:lvl3pPr indent="-317500" lvl="2" marL="1371600" rtl="0">
              <a:lnSpc>
                <a:spcPct val="100000"/>
              </a:lnSpc>
              <a:spcBef>
                <a:spcPts val="0"/>
              </a:spcBef>
              <a:spcAft>
                <a:spcPts val="0"/>
              </a:spcAft>
              <a:buClr>
                <a:srgbClr val="434343"/>
              </a:buClr>
              <a:buSzPts val="1400"/>
              <a:buFont typeface="Roboto Condensed Light"/>
              <a:buChar char="■"/>
              <a:defRPr/>
            </a:lvl3pPr>
            <a:lvl4pPr indent="-317500" lvl="3" marL="1828800" rtl="0">
              <a:lnSpc>
                <a:spcPct val="100000"/>
              </a:lnSpc>
              <a:spcBef>
                <a:spcPts val="0"/>
              </a:spcBef>
              <a:spcAft>
                <a:spcPts val="0"/>
              </a:spcAft>
              <a:buClr>
                <a:srgbClr val="434343"/>
              </a:buClr>
              <a:buSzPts val="1400"/>
              <a:buFont typeface="Roboto Condensed Light"/>
              <a:buChar char="●"/>
              <a:defRPr/>
            </a:lvl4pPr>
            <a:lvl5pPr indent="-317500" lvl="4" marL="2286000" rtl="0">
              <a:lnSpc>
                <a:spcPct val="100000"/>
              </a:lnSpc>
              <a:spcBef>
                <a:spcPts val="0"/>
              </a:spcBef>
              <a:spcAft>
                <a:spcPts val="0"/>
              </a:spcAft>
              <a:buClr>
                <a:srgbClr val="434343"/>
              </a:buClr>
              <a:buSzPts val="1400"/>
              <a:buFont typeface="Roboto Condensed Light"/>
              <a:buChar char="○"/>
              <a:defRPr/>
            </a:lvl5pPr>
            <a:lvl6pPr indent="-317500" lvl="5" marL="2743200" rtl="0">
              <a:lnSpc>
                <a:spcPct val="100000"/>
              </a:lnSpc>
              <a:spcBef>
                <a:spcPts val="0"/>
              </a:spcBef>
              <a:spcAft>
                <a:spcPts val="0"/>
              </a:spcAft>
              <a:buClr>
                <a:srgbClr val="434343"/>
              </a:buClr>
              <a:buSzPts val="1400"/>
              <a:buFont typeface="Roboto Condensed Light"/>
              <a:buChar char="■"/>
              <a:defRPr/>
            </a:lvl6pPr>
            <a:lvl7pPr indent="-317500" lvl="6" marL="3200400" rtl="0">
              <a:lnSpc>
                <a:spcPct val="100000"/>
              </a:lnSpc>
              <a:spcBef>
                <a:spcPts val="0"/>
              </a:spcBef>
              <a:spcAft>
                <a:spcPts val="0"/>
              </a:spcAft>
              <a:buClr>
                <a:srgbClr val="434343"/>
              </a:buClr>
              <a:buSzPts val="1400"/>
              <a:buFont typeface="Roboto Condensed Light"/>
              <a:buChar char="●"/>
              <a:defRPr/>
            </a:lvl7pPr>
            <a:lvl8pPr indent="-317500" lvl="7" marL="3657600" rtl="0">
              <a:lnSpc>
                <a:spcPct val="100000"/>
              </a:lnSpc>
              <a:spcBef>
                <a:spcPts val="0"/>
              </a:spcBef>
              <a:spcAft>
                <a:spcPts val="0"/>
              </a:spcAft>
              <a:buClr>
                <a:srgbClr val="434343"/>
              </a:buClr>
              <a:buSzPts val="1400"/>
              <a:buFont typeface="Roboto Condensed Light"/>
              <a:buChar char="○"/>
              <a:defRPr/>
            </a:lvl8pPr>
            <a:lvl9pPr indent="-317500" lvl="8" marL="4114800" rtl="0">
              <a:lnSpc>
                <a:spcPct val="100000"/>
              </a:lnSpc>
              <a:spcBef>
                <a:spcPts val="0"/>
              </a:spcBef>
              <a:spcAft>
                <a:spcPts val="0"/>
              </a:spcAft>
              <a:buClr>
                <a:srgbClr val="434343"/>
              </a:buClr>
              <a:buSzPts val="1400"/>
              <a:buFont typeface="Roboto Condensed Light"/>
              <a:buChar char="■"/>
              <a:defRPr/>
            </a:lvl9pPr>
          </a:lstStyle>
          <a:p/>
        </p:txBody>
      </p:sp>
      <p:sp>
        <p:nvSpPr>
          <p:cNvPr id="1008" name="Google Shape;1008;p96"/>
          <p:cNvSpPr/>
          <p:nvPr/>
        </p:nvSpPr>
        <p:spPr>
          <a:xfrm>
            <a:off x="181031" y="4360499"/>
            <a:ext cx="609600" cy="609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96"/>
          <p:cNvSpPr/>
          <p:nvPr/>
        </p:nvSpPr>
        <p:spPr>
          <a:xfrm>
            <a:off x="-48625" y="4660342"/>
            <a:ext cx="2204291" cy="543090"/>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0" name="Google Shape;1010;p96"/>
          <p:cNvGrpSpPr/>
          <p:nvPr/>
        </p:nvGrpSpPr>
        <p:grpSpPr>
          <a:xfrm>
            <a:off x="7955199" y="187354"/>
            <a:ext cx="937595" cy="761227"/>
            <a:chOff x="2699874" y="1037954"/>
            <a:chExt cx="937595" cy="761227"/>
          </a:xfrm>
        </p:grpSpPr>
        <p:sp>
          <p:nvSpPr>
            <p:cNvPr id="1011" name="Google Shape;1011;p96"/>
            <p:cNvSpPr/>
            <p:nvPr/>
          </p:nvSpPr>
          <p:spPr>
            <a:xfrm rot="-5400000">
              <a:off x="2933643" y="804184"/>
              <a:ext cx="470057" cy="937595"/>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96"/>
            <p:cNvSpPr/>
            <p:nvPr/>
          </p:nvSpPr>
          <p:spPr>
            <a:xfrm rot="-5400000">
              <a:off x="2877070" y="1215518"/>
              <a:ext cx="583153" cy="584172"/>
            </a:xfrm>
            <a:custGeom>
              <a:rect b="b" l="l" r="r" t="t"/>
              <a:pathLst>
                <a:path extrusionOk="0" h="9324" w="9307">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3" name="Google Shape;1013;p9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1014" name="Shape 1014"/>
        <p:cNvGrpSpPr/>
        <p:nvPr/>
      </p:nvGrpSpPr>
      <p:grpSpPr>
        <a:xfrm>
          <a:off x="0" y="0"/>
          <a:ext cx="0" cy="0"/>
          <a:chOff x="0" y="0"/>
          <a:chExt cx="0" cy="0"/>
        </a:xfrm>
      </p:grpSpPr>
      <p:sp>
        <p:nvSpPr>
          <p:cNvPr id="1015" name="Google Shape;1015;p9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6" name="Google Shape;1016;p97"/>
          <p:cNvSpPr txBox="1"/>
          <p:nvPr>
            <p:ph idx="1" type="subTitle"/>
          </p:nvPr>
        </p:nvSpPr>
        <p:spPr>
          <a:xfrm>
            <a:off x="1776638"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17" name="Google Shape;1017;p97"/>
          <p:cNvSpPr txBox="1"/>
          <p:nvPr>
            <p:ph idx="2" type="subTitle"/>
          </p:nvPr>
        </p:nvSpPr>
        <p:spPr>
          <a:xfrm>
            <a:off x="4928960" y="3947724"/>
            <a:ext cx="2438400" cy="57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18" name="Google Shape;1018;p97"/>
          <p:cNvSpPr txBox="1"/>
          <p:nvPr>
            <p:ph idx="3" type="subTitle"/>
          </p:nvPr>
        </p:nvSpPr>
        <p:spPr>
          <a:xfrm>
            <a:off x="1776637"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9" name="Google Shape;1019;p97"/>
          <p:cNvSpPr txBox="1"/>
          <p:nvPr>
            <p:ph idx="4" type="subTitle"/>
          </p:nvPr>
        </p:nvSpPr>
        <p:spPr>
          <a:xfrm>
            <a:off x="4928953" y="3599800"/>
            <a:ext cx="24384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0" name="Google Shape;1020;p97"/>
          <p:cNvSpPr/>
          <p:nvPr/>
        </p:nvSpPr>
        <p:spPr>
          <a:xfrm flipH="1" rot="5400000">
            <a:off x="-848694" y="777708"/>
            <a:ext cx="2361701" cy="80628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7"/>
          <p:cNvSpPr/>
          <p:nvPr/>
        </p:nvSpPr>
        <p:spPr>
          <a:xfrm flipH="1" rot="5400000">
            <a:off x="-978124" y="907152"/>
            <a:ext cx="2361701" cy="547395"/>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7"/>
          <p:cNvSpPr/>
          <p:nvPr/>
        </p:nvSpPr>
        <p:spPr>
          <a:xfrm rot="5400000">
            <a:off x="8412450" y="8850"/>
            <a:ext cx="740400" cy="72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3" name="Google Shape;1023;p97"/>
          <p:cNvGrpSpPr/>
          <p:nvPr/>
        </p:nvGrpSpPr>
        <p:grpSpPr>
          <a:xfrm>
            <a:off x="7984900" y="2883955"/>
            <a:ext cx="1159102" cy="2259546"/>
            <a:chOff x="7977075" y="2883955"/>
            <a:chExt cx="1159102" cy="2259546"/>
          </a:xfrm>
        </p:grpSpPr>
        <p:sp>
          <p:nvSpPr>
            <p:cNvPr id="1024" name="Google Shape;1024;p97"/>
            <p:cNvSpPr/>
            <p:nvPr/>
          </p:nvSpPr>
          <p:spPr>
            <a:xfrm flipH="1" rot="10800000">
              <a:off x="7977075" y="2883955"/>
              <a:ext cx="1159101" cy="2259545"/>
            </a:xfrm>
            <a:custGeom>
              <a:rect b="b" l="l" r="r" t="t"/>
              <a:pathLst>
                <a:path extrusionOk="0" h="4316" w="2214">
                  <a:moveTo>
                    <a:pt x="958" y="1"/>
                  </a:moveTo>
                  <a:cubicBezTo>
                    <a:pt x="0" y="1393"/>
                    <a:pt x="899" y="2986"/>
                    <a:pt x="2213" y="4315"/>
                  </a:cubicBezTo>
                  <a:lnTo>
                    <a:pt x="221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97"/>
            <p:cNvSpPr/>
            <p:nvPr/>
          </p:nvSpPr>
          <p:spPr>
            <a:xfrm flipH="1" rot="10800000">
              <a:off x="8271825" y="3458523"/>
              <a:ext cx="864351" cy="1684977"/>
            </a:xfrm>
            <a:custGeom>
              <a:rect b="b" l="l" r="r" t="t"/>
              <a:pathLst>
                <a:path extrusionOk="0" h="4316" w="2214">
                  <a:moveTo>
                    <a:pt x="958" y="1"/>
                  </a:moveTo>
                  <a:cubicBezTo>
                    <a:pt x="0" y="1393"/>
                    <a:pt x="899" y="2986"/>
                    <a:pt x="2213" y="4315"/>
                  </a:cubicBezTo>
                  <a:lnTo>
                    <a:pt x="221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6" name="Google Shape;1026;p9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1_1">
    <p:spTree>
      <p:nvGrpSpPr>
        <p:cNvPr id="1027" name="Shape 1027"/>
        <p:cNvGrpSpPr/>
        <p:nvPr/>
      </p:nvGrpSpPr>
      <p:grpSpPr>
        <a:xfrm>
          <a:off x="0" y="0"/>
          <a:ext cx="0" cy="0"/>
          <a:chOff x="0" y="0"/>
          <a:chExt cx="0" cy="0"/>
        </a:xfrm>
      </p:grpSpPr>
      <p:sp>
        <p:nvSpPr>
          <p:cNvPr id="1028" name="Google Shape;1028;p9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9" name="Google Shape;1029;p98"/>
          <p:cNvSpPr txBox="1"/>
          <p:nvPr>
            <p:ph idx="1" type="subTitle"/>
          </p:nvPr>
        </p:nvSpPr>
        <p:spPr>
          <a:xfrm>
            <a:off x="720000"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30" name="Google Shape;1030;p98"/>
          <p:cNvSpPr txBox="1"/>
          <p:nvPr>
            <p:ph idx="2" type="subTitle"/>
          </p:nvPr>
        </p:nvSpPr>
        <p:spPr>
          <a:xfrm>
            <a:off x="4825525"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31" name="Google Shape;1031;p98"/>
          <p:cNvSpPr/>
          <p:nvPr/>
        </p:nvSpPr>
        <p:spPr>
          <a:xfrm>
            <a:off x="-41325" y="4115100"/>
            <a:ext cx="3513695" cy="107150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2" name="Google Shape;1032;p98"/>
          <p:cNvGrpSpPr/>
          <p:nvPr/>
        </p:nvGrpSpPr>
        <p:grpSpPr>
          <a:xfrm>
            <a:off x="7901304" y="-10"/>
            <a:ext cx="1156807" cy="915965"/>
            <a:chOff x="7812754" y="-10"/>
            <a:chExt cx="1156807" cy="915965"/>
          </a:xfrm>
        </p:grpSpPr>
        <p:sp>
          <p:nvSpPr>
            <p:cNvPr id="1033" name="Google Shape;1033;p98"/>
            <p:cNvSpPr/>
            <p:nvPr/>
          </p:nvSpPr>
          <p:spPr>
            <a:xfrm>
              <a:off x="7812754" y="-10"/>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98"/>
            <p:cNvSpPr/>
            <p:nvPr/>
          </p:nvSpPr>
          <p:spPr>
            <a:xfrm>
              <a:off x="7812754" y="337455"/>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98"/>
          <p:cNvSpPr/>
          <p:nvPr/>
        </p:nvSpPr>
        <p:spPr>
          <a:xfrm>
            <a:off x="3631900" y="4603375"/>
            <a:ext cx="3336916" cy="64380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98"/>
          <p:cNvSpPr/>
          <p:nvPr/>
        </p:nvSpPr>
        <p:spPr>
          <a:xfrm>
            <a:off x="5614345" y="4115100"/>
            <a:ext cx="3827405" cy="1132072"/>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9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2">
    <p:spTree>
      <p:nvGrpSpPr>
        <p:cNvPr id="1038" name="Shape 1038"/>
        <p:cNvGrpSpPr/>
        <p:nvPr/>
      </p:nvGrpSpPr>
      <p:grpSpPr>
        <a:xfrm>
          <a:off x="0" y="0"/>
          <a:ext cx="0" cy="0"/>
          <a:chOff x="0" y="0"/>
          <a:chExt cx="0" cy="0"/>
        </a:xfrm>
      </p:grpSpPr>
      <p:sp>
        <p:nvSpPr>
          <p:cNvPr id="1039" name="Google Shape;1039;p99"/>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0" name="Google Shape;1040;p99"/>
          <p:cNvSpPr txBox="1"/>
          <p:nvPr>
            <p:ph idx="1" type="subTitle"/>
          </p:nvPr>
        </p:nvSpPr>
        <p:spPr>
          <a:xfrm>
            <a:off x="1429001"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41" name="Google Shape;1041;p99"/>
          <p:cNvSpPr txBox="1"/>
          <p:nvPr>
            <p:ph idx="2" type="subTitle"/>
          </p:nvPr>
        </p:nvSpPr>
        <p:spPr>
          <a:xfrm>
            <a:off x="5855306"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42" name="Google Shape;1042;p99"/>
          <p:cNvSpPr txBox="1"/>
          <p:nvPr>
            <p:ph idx="3" type="subTitle"/>
          </p:nvPr>
        </p:nvSpPr>
        <p:spPr>
          <a:xfrm>
            <a:off x="3642149" y="2976375"/>
            <a:ext cx="1859700" cy="69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43" name="Google Shape;1043;p99"/>
          <p:cNvSpPr txBox="1"/>
          <p:nvPr>
            <p:ph idx="4" type="subTitle"/>
          </p:nvPr>
        </p:nvSpPr>
        <p:spPr>
          <a:xfrm>
            <a:off x="142900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4" name="Google Shape;1044;p99"/>
          <p:cNvSpPr txBox="1"/>
          <p:nvPr>
            <p:ph idx="5" type="subTitle"/>
          </p:nvPr>
        </p:nvSpPr>
        <p:spPr>
          <a:xfrm>
            <a:off x="3642150"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5" name="Google Shape;1045;p99"/>
          <p:cNvSpPr txBox="1"/>
          <p:nvPr>
            <p:ph idx="6" type="subTitle"/>
          </p:nvPr>
        </p:nvSpPr>
        <p:spPr>
          <a:xfrm>
            <a:off x="5855312" y="2626250"/>
            <a:ext cx="18597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6" name="Google Shape;1046;p99"/>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99"/>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99"/>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9" name="Google Shape;1049;p99"/>
          <p:cNvGrpSpPr/>
          <p:nvPr/>
        </p:nvGrpSpPr>
        <p:grpSpPr>
          <a:xfrm>
            <a:off x="8451358" y="8"/>
            <a:ext cx="692634" cy="1383850"/>
            <a:chOff x="8451358" y="8"/>
            <a:chExt cx="692634" cy="1383850"/>
          </a:xfrm>
        </p:grpSpPr>
        <p:sp>
          <p:nvSpPr>
            <p:cNvPr id="1050" name="Google Shape;1050;p99"/>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9"/>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2" name="Google Shape;1052;p99"/>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9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_2_1">
    <p:spTree>
      <p:nvGrpSpPr>
        <p:cNvPr id="1054" name="Shape 1054"/>
        <p:cNvGrpSpPr/>
        <p:nvPr/>
      </p:nvGrpSpPr>
      <p:grpSpPr>
        <a:xfrm>
          <a:off x="0" y="0"/>
          <a:ext cx="0" cy="0"/>
          <a:chOff x="0" y="0"/>
          <a:chExt cx="0" cy="0"/>
        </a:xfrm>
      </p:grpSpPr>
      <p:sp>
        <p:nvSpPr>
          <p:cNvPr id="1055" name="Google Shape;1055;p100"/>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6" name="Google Shape;1056;p100"/>
          <p:cNvSpPr txBox="1"/>
          <p:nvPr>
            <p:ph idx="1" type="subTitle"/>
          </p:nvPr>
        </p:nvSpPr>
        <p:spPr>
          <a:xfrm>
            <a:off x="89952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1057" name="Google Shape;1057;p100"/>
          <p:cNvSpPr txBox="1"/>
          <p:nvPr>
            <p:ph idx="2" type="subTitle"/>
          </p:nvPr>
        </p:nvSpPr>
        <p:spPr>
          <a:xfrm>
            <a:off x="6071477"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1058" name="Google Shape;1058;p100"/>
          <p:cNvSpPr txBox="1"/>
          <p:nvPr>
            <p:ph idx="3" type="subTitle"/>
          </p:nvPr>
        </p:nvSpPr>
        <p:spPr>
          <a:xfrm>
            <a:off x="3485495" y="2094025"/>
            <a:ext cx="2172900" cy="20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1400"/>
              <a:buChar char="●"/>
              <a:defRPr>
                <a:solidFill>
                  <a:schemeClr val="dk1"/>
                </a:solidFill>
              </a:defRPr>
            </a:lvl1pPr>
            <a:lvl2pPr lvl="1" rtl="0">
              <a:lnSpc>
                <a:spcPct val="100000"/>
              </a:lnSpc>
              <a:spcBef>
                <a:spcPts val="0"/>
              </a:spcBef>
              <a:spcAft>
                <a:spcPts val="0"/>
              </a:spcAft>
              <a:buSzPts val="2100"/>
              <a:buChar char="○"/>
              <a:defRPr sz="2100"/>
            </a:lvl2pPr>
            <a:lvl3pPr lvl="2" rtl="0">
              <a:lnSpc>
                <a:spcPct val="100000"/>
              </a:lnSpc>
              <a:spcBef>
                <a:spcPts val="0"/>
              </a:spcBef>
              <a:spcAft>
                <a:spcPts val="0"/>
              </a:spcAft>
              <a:buSzPts val="2100"/>
              <a:buChar char="■"/>
              <a:defRPr sz="2100"/>
            </a:lvl3pPr>
            <a:lvl4pPr lvl="3" rtl="0">
              <a:lnSpc>
                <a:spcPct val="100000"/>
              </a:lnSpc>
              <a:spcBef>
                <a:spcPts val="0"/>
              </a:spcBef>
              <a:spcAft>
                <a:spcPts val="0"/>
              </a:spcAft>
              <a:buSzPts val="2100"/>
              <a:buChar char="●"/>
              <a:defRPr sz="2100"/>
            </a:lvl4pPr>
            <a:lvl5pPr lvl="4" rtl="0">
              <a:lnSpc>
                <a:spcPct val="100000"/>
              </a:lnSpc>
              <a:spcBef>
                <a:spcPts val="0"/>
              </a:spcBef>
              <a:spcAft>
                <a:spcPts val="0"/>
              </a:spcAft>
              <a:buSzPts val="2100"/>
              <a:buChar char="○"/>
              <a:defRPr sz="2100"/>
            </a:lvl5pPr>
            <a:lvl6pPr lvl="5" rtl="0">
              <a:lnSpc>
                <a:spcPct val="100000"/>
              </a:lnSpc>
              <a:spcBef>
                <a:spcPts val="0"/>
              </a:spcBef>
              <a:spcAft>
                <a:spcPts val="0"/>
              </a:spcAft>
              <a:buSzPts val="2100"/>
              <a:buChar char="■"/>
              <a:defRPr sz="2100"/>
            </a:lvl6pPr>
            <a:lvl7pPr lvl="6" rtl="0">
              <a:lnSpc>
                <a:spcPct val="100000"/>
              </a:lnSpc>
              <a:spcBef>
                <a:spcPts val="0"/>
              </a:spcBef>
              <a:spcAft>
                <a:spcPts val="0"/>
              </a:spcAft>
              <a:buSzPts val="2100"/>
              <a:buChar char="●"/>
              <a:defRPr sz="2100"/>
            </a:lvl7pPr>
            <a:lvl8pPr lvl="7" rtl="0">
              <a:lnSpc>
                <a:spcPct val="100000"/>
              </a:lnSpc>
              <a:spcBef>
                <a:spcPts val="0"/>
              </a:spcBef>
              <a:spcAft>
                <a:spcPts val="0"/>
              </a:spcAft>
              <a:buSzPts val="2100"/>
              <a:buChar char="○"/>
              <a:defRPr sz="2100"/>
            </a:lvl8pPr>
            <a:lvl9pPr lvl="8" rtl="0">
              <a:lnSpc>
                <a:spcPct val="100000"/>
              </a:lnSpc>
              <a:spcBef>
                <a:spcPts val="0"/>
              </a:spcBef>
              <a:spcAft>
                <a:spcPts val="0"/>
              </a:spcAft>
              <a:buSzPts val="2100"/>
              <a:buChar char="■"/>
              <a:defRPr sz="2100"/>
            </a:lvl9pPr>
          </a:lstStyle>
          <a:p/>
        </p:txBody>
      </p:sp>
      <p:sp>
        <p:nvSpPr>
          <p:cNvPr id="1059" name="Google Shape;1059;p100"/>
          <p:cNvSpPr txBox="1"/>
          <p:nvPr>
            <p:ph idx="4" type="subTitle"/>
          </p:nvPr>
        </p:nvSpPr>
        <p:spPr>
          <a:xfrm>
            <a:off x="899525"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0" name="Google Shape;1060;p100"/>
          <p:cNvSpPr txBox="1"/>
          <p:nvPr>
            <p:ph idx="5" type="subTitle"/>
          </p:nvPr>
        </p:nvSpPr>
        <p:spPr>
          <a:xfrm>
            <a:off x="3485501"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1" name="Google Shape;1061;p100"/>
          <p:cNvSpPr txBox="1"/>
          <p:nvPr>
            <p:ph idx="6" type="subTitle"/>
          </p:nvPr>
        </p:nvSpPr>
        <p:spPr>
          <a:xfrm>
            <a:off x="6071489" y="1743900"/>
            <a:ext cx="2172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2" name="Google Shape;1062;p100"/>
          <p:cNvSpPr/>
          <p:nvPr/>
        </p:nvSpPr>
        <p:spPr>
          <a:xfrm>
            <a:off x="121450" y="0"/>
            <a:ext cx="1382218" cy="691201"/>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00"/>
          <p:cNvSpPr/>
          <p:nvPr/>
        </p:nvSpPr>
        <p:spPr>
          <a:xfrm>
            <a:off x="8085799" y="4085276"/>
            <a:ext cx="1058206" cy="1058225"/>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00"/>
          <p:cNvSpPr/>
          <p:nvPr/>
        </p:nvSpPr>
        <p:spPr>
          <a:xfrm flipH="1">
            <a:off x="36800" y="4495250"/>
            <a:ext cx="2637049" cy="734026"/>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5" name="Google Shape;1065;p100"/>
          <p:cNvGrpSpPr/>
          <p:nvPr/>
        </p:nvGrpSpPr>
        <p:grpSpPr>
          <a:xfrm>
            <a:off x="8451358" y="8"/>
            <a:ext cx="692634" cy="1383850"/>
            <a:chOff x="8451358" y="8"/>
            <a:chExt cx="692634" cy="1383850"/>
          </a:xfrm>
        </p:grpSpPr>
        <p:sp>
          <p:nvSpPr>
            <p:cNvPr id="1066" name="Google Shape;1066;p100"/>
            <p:cNvSpPr/>
            <p:nvPr/>
          </p:nvSpPr>
          <p:spPr>
            <a:xfrm flipH="1" rot="5400000">
              <a:off x="8452783" y="8"/>
              <a:ext cx="691200" cy="69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00"/>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8" name="Google Shape;1068;p100"/>
          <p:cNvSpPr/>
          <p:nvPr/>
        </p:nvSpPr>
        <p:spPr>
          <a:xfrm flipH="1">
            <a:off x="1610520" y="4712500"/>
            <a:ext cx="1856565" cy="51677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0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_1">
    <p:spTree>
      <p:nvGrpSpPr>
        <p:cNvPr id="1070" name="Shape 1070"/>
        <p:cNvGrpSpPr/>
        <p:nvPr/>
      </p:nvGrpSpPr>
      <p:grpSpPr>
        <a:xfrm>
          <a:off x="0" y="0"/>
          <a:ext cx="0" cy="0"/>
          <a:chOff x="0" y="0"/>
          <a:chExt cx="0" cy="0"/>
        </a:xfrm>
      </p:grpSpPr>
      <p:sp>
        <p:nvSpPr>
          <p:cNvPr id="1071" name="Google Shape;1071;p101"/>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072" name="Google Shape;1072;p101"/>
          <p:cNvSpPr txBox="1"/>
          <p:nvPr>
            <p:ph idx="1" type="subTitle"/>
          </p:nvPr>
        </p:nvSpPr>
        <p:spPr>
          <a:xfrm>
            <a:off x="2217575"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3" name="Google Shape;1073;p101"/>
          <p:cNvSpPr txBox="1"/>
          <p:nvPr>
            <p:ph idx="2" type="subTitle"/>
          </p:nvPr>
        </p:nvSpPr>
        <p:spPr>
          <a:xfrm>
            <a:off x="5552908" y="2119060"/>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4" name="Google Shape;1074;p101"/>
          <p:cNvSpPr txBox="1"/>
          <p:nvPr>
            <p:ph idx="3" type="subTitle"/>
          </p:nvPr>
        </p:nvSpPr>
        <p:spPr>
          <a:xfrm>
            <a:off x="2217494"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5" name="Google Shape;1075;p101"/>
          <p:cNvSpPr txBox="1"/>
          <p:nvPr>
            <p:ph idx="4" type="subTitle"/>
          </p:nvPr>
        </p:nvSpPr>
        <p:spPr>
          <a:xfrm>
            <a:off x="5552795" y="3544246"/>
            <a:ext cx="1879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6" name="Google Shape;1076;p101"/>
          <p:cNvSpPr txBox="1"/>
          <p:nvPr>
            <p:ph idx="5" type="subTitle"/>
          </p:nvPr>
        </p:nvSpPr>
        <p:spPr>
          <a:xfrm>
            <a:off x="2217450"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7" name="Google Shape;1077;p101"/>
          <p:cNvSpPr txBox="1"/>
          <p:nvPr>
            <p:ph idx="6" type="subTitle"/>
          </p:nvPr>
        </p:nvSpPr>
        <p:spPr>
          <a:xfrm>
            <a:off x="5552725" y="1766975"/>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8" name="Google Shape;1078;p101"/>
          <p:cNvSpPr txBox="1"/>
          <p:nvPr>
            <p:ph idx="7" type="subTitle"/>
          </p:nvPr>
        </p:nvSpPr>
        <p:spPr>
          <a:xfrm>
            <a:off x="2217450"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9" name="Google Shape;1079;p101"/>
          <p:cNvSpPr txBox="1"/>
          <p:nvPr>
            <p:ph idx="8" type="subTitle"/>
          </p:nvPr>
        </p:nvSpPr>
        <p:spPr>
          <a:xfrm>
            <a:off x="5552725" y="3179110"/>
            <a:ext cx="1879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0" name="Google Shape;1080;p101"/>
          <p:cNvSpPr/>
          <p:nvPr/>
        </p:nvSpPr>
        <p:spPr>
          <a:xfrm flipH="1" rot="10800000">
            <a:off x="8165307" y="3"/>
            <a:ext cx="978691" cy="978747"/>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01"/>
          <p:cNvSpPr/>
          <p:nvPr/>
        </p:nvSpPr>
        <p:spPr>
          <a:xfrm flipH="1">
            <a:off x="8648698" y="2"/>
            <a:ext cx="495300" cy="495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01"/>
          <p:cNvSpPr/>
          <p:nvPr/>
        </p:nvSpPr>
        <p:spPr>
          <a:xfrm flipH="1" rot="-5400000">
            <a:off x="335468" y="3719249"/>
            <a:ext cx="1097269" cy="1768227"/>
          </a:xfrm>
          <a:custGeom>
            <a:rect b="b" l="l" r="r" t="t"/>
            <a:pathLst>
              <a:path extrusionOk="0" h="5537" w="3436">
                <a:moveTo>
                  <a:pt x="944" y="1"/>
                </a:moveTo>
                <a:cubicBezTo>
                  <a:pt x="1" y="2073"/>
                  <a:pt x="2459" y="4623"/>
                  <a:pt x="3435" y="5537"/>
                </a:cubicBezTo>
                <a:lnTo>
                  <a:pt x="34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1"/>
          <p:cNvSpPr/>
          <p:nvPr/>
        </p:nvSpPr>
        <p:spPr>
          <a:xfrm flipH="1" rot="-5400000">
            <a:off x="335626" y="4109334"/>
            <a:ext cx="707030" cy="1378304"/>
          </a:xfrm>
          <a:custGeom>
            <a:rect b="b" l="l" r="r" t="t"/>
            <a:pathLst>
              <a:path extrusionOk="0" h="4316" w="2214">
                <a:moveTo>
                  <a:pt x="958" y="1"/>
                </a:moveTo>
                <a:cubicBezTo>
                  <a:pt x="0" y="1393"/>
                  <a:pt x="899" y="2986"/>
                  <a:pt x="2213" y="4315"/>
                </a:cubicBezTo>
                <a:lnTo>
                  <a:pt x="22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01"/>
          <p:cNvSpPr/>
          <p:nvPr/>
        </p:nvSpPr>
        <p:spPr>
          <a:xfrm>
            <a:off x="8234575" y="43119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01"/>
          <p:cNvSpPr/>
          <p:nvPr/>
        </p:nvSpPr>
        <p:spPr>
          <a:xfrm rot="5400000">
            <a:off x="-649173" y="574527"/>
            <a:ext cx="1952400" cy="72449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0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1_1_1_1">
    <p:spTree>
      <p:nvGrpSpPr>
        <p:cNvPr id="1087" name="Shape 1087"/>
        <p:cNvGrpSpPr/>
        <p:nvPr/>
      </p:nvGrpSpPr>
      <p:grpSpPr>
        <a:xfrm>
          <a:off x="0" y="0"/>
          <a:ext cx="0" cy="0"/>
          <a:chOff x="0" y="0"/>
          <a:chExt cx="0" cy="0"/>
        </a:xfrm>
      </p:grpSpPr>
      <p:sp>
        <p:nvSpPr>
          <p:cNvPr id="1088" name="Google Shape;1088;p102"/>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089" name="Google Shape;1089;p102"/>
          <p:cNvSpPr txBox="1"/>
          <p:nvPr>
            <p:ph idx="1" type="subTitle"/>
          </p:nvPr>
        </p:nvSpPr>
        <p:spPr>
          <a:xfrm>
            <a:off x="818250"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0" name="Google Shape;1090;p102"/>
          <p:cNvSpPr txBox="1"/>
          <p:nvPr>
            <p:ph idx="2" type="subTitle"/>
          </p:nvPr>
        </p:nvSpPr>
        <p:spPr>
          <a:xfrm>
            <a:off x="3442406"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1" name="Google Shape;1091;p102"/>
          <p:cNvSpPr txBox="1"/>
          <p:nvPr>
            <p:ph idx="3" type="subTitle"/>
          </p:nvPr>
        </p:nvSpPr>
        <p:spPr>
          <a:xfrm>
            <a:off x="6066561" y="2091660"/>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2" name="Google Shape;1092;p102"/>
          <p:cNvSpPr txBox="1"/>
          <p:nvPr>
            <p:ph idx="4" type="subTitle"/>
          </p:nvPr>
        </p:nvSpPr>
        <p:spPr>
          <a:xfrm>
            <a:off x="2130331"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3" name="Google Shape;1093;p102"/>
          <p:cNvSpPr txBox="1"/>
          <p:nvPr>
            <p:ph idx="5" type="subTitle"/>
          </p:nvPr>
        </p:nvSpPr>
        <p:spPr>
          <a:xfrm>
            <a:off x="4754486" y="3521101"/>
            <a:ext cx="22593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4" name="Google Shape;1094;p102"/>
          <p:cNvSpPr txBox="1"/>
          <p:nvPr>
            <p:ph idx="6" type="subTitle"/>
          </p:nvPr>
        </p:nvSpPr>
        <p:spPr>
          <a:xfrm>
            <a:off x="818250"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5" name="Google Shape;1095;p102"/>
          <p:cNvSpPr txBox="1"/>
          <p:nvPr>
            <p:ph idx="7" type="subTitle"/>
          </p:nvPr>
        </p:nvSpPr>
        <p:spPr>
          <a:xfrm>
            <a:off x="3442411"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6" name="Google Shape;1096;p102"/>
          <p:cNvSpPr txBox="1"/>
          <p:nvPr>
            <p:ph idx="8" type="subTitle"/>
          </p:nvPr>
        </p:nvSpPr>
        <p:spPr>
          <a:xfrm>
            <a:off x="6066586" y="1746550"/>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7" name="Google Shape;1097;p102"/>
          <p:cNvSpPr txBox="1"/>
          <p:nvPr>
            <p:ph idx="9" type="subTitle"/>
          </p:nvPr>
        </p:nvSpPr>
        <p:spPr>
          <a:xfrm>
            <a:off x="213033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8" name="Google Shape;1098;p102"/>
          <p:cNvSpPr txBox="1"/>
          <p:nvPr>
            <p:ph idx="13" type="subTitle"/>
          </p:nvPr>
        </p:nvSpPr>
        <p:spPr>
          <a:xfrm>
            <a:off x="4754491" y="3171337"/>
            <a:ext cx="22593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9" name="Google Shape;1099;p102"/>
          <p:cNvSpPr/>
          <p:nvPr/>
        </p:nvSpPr>
        <p:spPr>
          <a:xfrm>
            <a:off x="-40844" y="4251521"/>
            <a:ext cx="3133407" cy="955524"/>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0" name="Google Shape;1100;p102"/>
          <p:cNvGrpSpPr/>
          <p:nvPr/>
        </p:nvGrpSpPr>
        <p:grpSpPr>
          <a:xfrm flipH="1">
            <a:off x="7013460" y="4098252"/>
            <a:ext cx="2130539" cy="1045008"/>
            <a:chOff x="14" y="4251530"/>
            <a:chExt cx="1818487" cy="891950"/>
          </a:xfrm>
        </p:grpSpPr>
        <p:sp>
          <p:nvSpPr>
            <p:cNvPr id="1101" name="Google Shape;1101;p102"/>
            <p:cNvSpPr/>
            <p:nvPr/>
          </p:nvSpPr>
          <p:spPr>
            <a:xfrm flipH="1" rot="5400000">
              <a:off x="199098" y="4251530"/>
              <a:ext cx="703800" cy="703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02"/>
            <p:cNvSpPr/>
            <p:nvPr/>
          </p:nvSpPr>
          <p:spPr>
            <a:xfrm rot="5400000">
              <a:off x="598255" y="3923234"/>
              <a:ext cx="622004" cy="1818487"/>
            </a:xfrm>
            <a:custGeom>
              <a:rect b="b" l="l" r="r" t="t"/>
              <a:pathLst>
                <a:path extrusionOk="0" h="10723" w="4378">
                  <a:moveTo>
                    <a:pt x="4378" y="0"/>
                  </a:moveTo>
                  <a:cubicBezTo>
                    <a:pt x="2800" y="1548"/>
                    <a:pt x="680" y="4690"/>
                    <a:pt x="1" y="10723"/>
                  </a:cubicBezTo>
                  <a:lnTo>
                    <a:pt x="4378" y="10723"/>
                  </a:lnTo>
                  <a:lnTo>
                    <a:pt x="437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102"/>
          <p:cNvGrpSpPr/>
          <p:nvPr/>
        </p:nvGrpSpPr>
        <p:grpSpPr>
          <a:xfrm rot="-5400000">
            <a:off x="370805" y="-371113"/>
            <a:ext cx="743127" cy="1484733"/>
            <a:chOff x="8451358" y="8"/>
            <a:chExt cx="692634" cy="1383850"/>
          </a:xfrm>
        </p:grpSpPr>
        <p:sp>
          <p:nvSpPr>
            <p:cNvPr id="1104" name="Google Shape;1104;p102"/>
            <p:cNvSpPr/>
            <p:nvPr/>
          </p:nvSpPr>
          <p:spPr>
            <a:xfrm flipH="1" rot="5400000">
              <a:off x="8452783" y="8"/>
              <a:ext cx="691200" cy="69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02"/>
            <p:cNvSpPr/>
            <p:nvPr/>
          </p:nvSpPr>
          <p:spPr>
            <a:xfrm flipH="1" rot="10800000">
              <a:off x="8451358" y="691205"/>
              <a:ext cx="692634" cy="692653"/>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6" name="Google Shape;1106;p10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spTree>
      <p:nvGrpSpPr>
        <p:cNvPr id="1107" name="Shape 1107"/>
        <p:cNvGrpSpPr/>
        <p:nvPr/>
      </p:nvGrpSpPr>
      <p:grpSpPr>
        <a:xfrm>
          <a:off x="0" y="0"/>
          <a:ext cx="0" cy="0"/>
          <a:chOff x="0" y="0"/>
          <a:chExt cx="0" cy="0"/>
        </a:xfrm>
      </p:grpSpPr>
      <p:sp>
        <p:nvSpPr>
          <p:cNvPr id="1108" name="Google Shape;1108;p10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p:txBody>
      </p:sp>
      <p:sp>
        <p:nvSpPr>
          <p:cNvPr id="1109" name="Google Shape;1109;p103"/>
          <p:cNvSpPr txBox="1"/>
          <p:nvPr>
            <p:ph idx="1" type="subTitle"/>
          </p:nvPr>
        </p:nvSpPr>
        <p:spPr>
          <a:xfrm>
            <a:off x="103190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0" name="Google Shape;1110;p103"/>
          <p:cNvSpPr txBox="1"/>
          <p:nvPr>
            <p:ph idx="2" type="subTitle"/>
          </p:nvPr>
        </p:nvSpPr>
        <p:spPr>
          <a:xfrm>
            <a:off x="3506695"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1" name="Google Shape;1111;p103"/>
          <p:cNvSpPr txBox="1"/>
          <p:nvPr>
            <p:ph idx="3" type="subTitle"/>
          </p:nvPr>
        </p:nvSpPr>
        <p:spPr>
          <a:xfrm>
            <a:off x="5981490" y="2098100"/>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2" name="Google Shape;1112;p103"/>
          <p:cNvSpPr txBox="1"/>
          <p:nvPr>
            <p:ph idx="4" type="subTitle"/>
          </p:nvPr>
        </p:nvSpPr>
        <p:spPr>
          <a:xfrm>
            <a:off x="103190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3" name="Google Shape;1113;p103"/>
          <p:cNvSpPr txBox="1"/>
          <p:nvPr>
            <p:ph idx="5" type="subTitle"/>
          </p:nvPr>
        </p:nvSpPr>
        <p:spPr>
          <a:xfrm>
            <a:off x="3506695"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4" name="Google Shape;1114;p103"/>
          <p:cNvSpPr txBox="1"/>
          <p:nvPr>
            <p:ph idx="6" type="subTitle"/>
          </p:nvPr>
        </p:nvSpPr>
        <p:spPr>
          <a:xfrm>
            <a:off x="5981490" y="3534713"/>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5" name="Google Shape;1115;p103"/>
          <p:cNvSpPr txBox="1"/>
          <p:nvPr>
            <p:ph idx="7" type="subTitle"/>
          </p:nvPr>
        </p:nvSpPr>
        <p:spPr>
          <a:xfrm>
            <a:off x="10319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6" name="Google Shape;1116;p103"/>
          <p:cNvSpPr txBox="1"/>
          <p:nvPr>
            <p:ph idx="8" type="subTitle"/>
          </p:nvPr>
        </p:nvSpPr>
        <p:spPr>
          <a:xfrm>
            <a:off x="3506700"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7" name="Google Shape;1117;p103"/>
          <p:cNvSpPr txBox="1"/>
          <p:nvPr>
            <p:ph idx="9" type="subTitle"/>
          </p:nvPr>
        </p:nvSpPr>
        <p:spPr>
          <a:xfrm>
            <a:off x="5981513" y="17461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8" name="Google Shape;1118;p103"/>
          <p:cNvSpPr txBox="1"/>
          <p:nvPr>
            <p:ph idx="13" type="subTitle"/>
          </p:nvPr>
        </p:nvSpPr>
        <p:spPr>
          <a:xfrm>
            <a:off x="10319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9" name="Google Shape;1119;p103"/>
          <p:cNvSpPr txBox="1"/>
          <p:nvPr>
            <p:ph idx="14" type="subTitle"/>
          </p:nvPr>
        </p:nvSpPr>
        <p:spPr>
          <a:xfrm>
            <a:off x="3506700"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0" name="Google Shape;1120;p103"/>
          <p:cNvSpPr txBox="1"/>
          <p:nvPr>
            <p:ph idx="15" type="subTitle"/>
          </p:nvPr>
        </p:nvSpPr>
        <p:spPr>
          <a:xfrm>
            <a:off x="5981513" y="3178134"/>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Anton"/>
              <a:buNone/>
              <a:defRPr b="1" sz="2400">
                <a:solidFill>
                  <a:schemeClr val="dk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1" name="Google Shape;1121;p103"/>
          <p:cNvSpPr/>
          <p:nvPr/>
        </p:nvSpPr>
        <p:spPr>
          <a:xfrm flipH="1" rot="10800000">
            <a:off x="8283648" y="2378"/>
            <a:ext cx="860353" cy="860371"/>
          </a:xfrm>
          <a:custGeom>
            <a:rect b="b" l="l" r="r" t="t"/>
            <a:pathLst>
              <a:path extrusionOk="0" h="7395" w="7395">
                <a:moveTo>
                  <a:pt x="5285" y="1"/>
                </a:moveTo>
                <a:cubicBezTo>
                  <a:pt x="2358" y="1"/>
                  <a:pt x="0" y="2358"/>
                  <a:pt x="0" y="5286"/>
                </a:cubicBezTo>
                <a:lnTo>
                  <a:pt x="0" y="7395"/>
                </a:lnTo>
                <a:lnTo>
                  <a:pt x="7394" y="7395"/>
                </a:lnTo>
                <a:lnTo>
                  <a:pt x="739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3"/>
          <p:cNvSpPr/>
          <p:nvPr/>
        </p:nvSpPr>
        <p:spPr>
          <a:xfrm>
            <a:off x="8283650" y="4246675"/>
            <a:ext cx="713400" cy="713400"/>
          </a:xfrm>
          <a:prstGeom prst="donut">
            <a:avLst>
              <a:gd fmla="val 25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03"/>
          <p:cNvSpPr/>
          <p:nvPr/>
        </p:nvSpPr>
        <p:spPr>
          <a:xfrm flipH="1">
            <a:off x="-2" y="0"/>
            <a:ext cx="939677" cy="1746178"/>
          </a:xfrm>
          <a:custGeom>
            <a:rect b="b" l="l" r="r" t="t"/>
            <a:pathLst>
              <a:path extrusionOk="0" h="4316" w="2214">
                <a:moveTo>
                  <a:pt x="958" y="1"/>
                </a:moveTo>
                <a:cubicBezTo>
                  <a:pt x="0" y="1393"/>
                  <a:pt x="899" y="2986"/>
                  <a:pt x="2213" y="4315"/>
                </a:cubicBezTo>
                <a:lnTo>
                  <a:pt x="22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4" name="Google Shape;1124;p103"/>
          <p:cNvGrpSpPr/>
          <p:nvPr/>
        </p:nvGrpSpPr>
        <p:grpSpPr>
          <a:xfrm>
            <a:off x="-48625" y="4280525"/>
            <a:ext cx="3211117" cy="922908"/>
            <a:chOff x="-48625" y="4280525"/>
            <a:chExt cx="3211117" cy="922908"/>
          </a:xfrm>
        </p:grpSpPr>
        <p:sp>
          <p:nvSpPr>
            <p:cNvPr id="1125" name="Google Shape;1125;p103"/>
            <p:cNvSpPr/>
            <p:nvPr/>
          </p:nvSpPr>
          <p:spPr>
            <a:xfrm>
              <a:off x="454600" y="4280525"/>
              <a:ext cx="582900" cy="582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03"/>
            <p:cNvSpPr/>
            <p:nvPr/>
          </p:nvSpPr>
          <p:spPr>
            <a:xfrm>
              <a:off x="-48625" y="4412276"/>
              <a:ext cx="3211117" cy="791157"/>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03"/>
            <p:cNvSpPr/>
            <p:nvPr/>
          </p:nvSpPr>
          <p:spPr>
            <a:xfrm>
              <a:off x="-48625" y="4938613"/>
              <a:ext cx="2614837" cy="258445"/>
            </a:xfrm>
            <a:custGeom>
              <a:rect b="b" l="l" r="r" t="t"/>
              <a:pathLst>
                <a:path extrusionOk="0" h="2107" w="17541">
                  <a:moveTo>
                    <a:pt x="6998" y="1"/>
                  </a:moveTo>
                  <a:cubicBezTo>
                    <a:pt x="5642" y="1"/>
                    <a:pt x="4289" y="367"/>
                    <a:pt x="2984" y="713"/>
                  </a:cubicBezTo>
                  <a:cubicBezTo>
                    <a:pt x="2272" y="910"/>
                    <a:pt x="1539" y="1125"/>
                    <a:pt x="823" y="1339"/>
                  </a:cubicBezTo>
                  <a:cubicBezTo>
                    <a:pt x="557" y="1570"/>
                    <a:pt x="287" y="1802"/>
                    <a:pt x="22" y="2055"/>
                  </a:cubicBezTo>
                  <a:lnTo>
                    <a:pt x="0" y="2106"/>
                  </a:lnTo>
                  <a:cubicBezTo>
                    <a:pt x="626" y="2038"/>
                    <a:pt x="1217" y="1965"/>
                    <a:pt x="1822" y="1909"/>
                  </a:cubicBezTo>
                  <a:cubicBezTo>
                    <a:pt x="3537" y="1768"/>
                    <a:pt x="5183" y="1733"/>
                    <a:pt x="6914" y="1733"/>
                  </a:cubicBezTo>
                  <a:cubicBezTo>
                    <a:pt x="7557" y="1733"/>
                    <a:pt x="8217" y="1733"/>
                    <a:pt x="8916" y="1750"/>
                  </a:cubicBezTo>
                  <a:cubicBezTo>
                    <a:pt x="10789" y="1750"/>
                    <a:pt x="12667" y="1768"/>
                    <a:pt x="14523" y="1785"/>
                  </a:cubicBezTo>
                  <a:cubicBezTo>
                    <a:pt x="15539" y="1785"/>
                    <a:pt x="16542" y="1802"/>
                    <a:pt x="17541" y="1858"/>
                  </a:cubicBezTo>
                  <a:cubicBezTo>
                    <a:pt x="16773" y="1587"/>
                    <a:pt x="16040" y="1266"/>
                    <a:pt x="15256" y="1017"/>
                  </a:cubicBezTo>
                  <a:cubicBezTo>
                    <a:pt x="14613" y="820"/>
                    <a:pt x="13953" y="713"/>
                    <a:pt x="13271" y="696"/>
                  </a:cubicBezTo>
                  <a:cubicBezTo>
                    <a:pt x="12577" y="662"/>
                    <a:pt x="11878" y="679"/>
                    <a:pt x="11184" y="623"/>
                  </a:cubicBezTo>
                  <a:cubicBezTo>
                    <a:pt x="9808" y="516"/>
                    <a:pt x="8487" y="19"/>
                    <a:pt x="7111" y="1"/>
                  </a:cubicBezTo>
                  <a:cubicBezTo>
                    <a:pt x="7073" y="1"/>
                    <a:pt x="7035" y="1"/>
                    <a:pt x="69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8" name="Google Shape;1128;p10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4.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6.xml"/><Relationship Id="rId22" Type="http://schemas.openxmlformats.org/officeDocument/2006/relationships/slideLayout" Target="../slideLayouts/slideLayout58.xml"/><Relationship Id="rId21" Type="http://schemas.openxmlformats.org/officeDocument/2006/relationships/slideLayout" Target="../slideLayouts/slideLayout57.xml"/><Relationship Id="rId24" Type="http://schemas.openxmlformats.org/officeDocument/2006/relationships/slideLayout" Target="../slideLayouts/slideLayout60.xml"/><Relationship Id="rId23" Type="http://schemas.openxmlformats.org/officeDocument/2006/relationships/slideLayout" Target="../slideLayouts/slideLayout59.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26" Type="http://schemas.openxmlformats.org/officeDocument/2006/relationships/slideLayout" Target="../slideLayouts/slideLayout62.xml"/><Relationship Id="rId25" Type="http://schemas.openxmlformats.org/officeDocument/2006/relationships/slideLayout" Target="../slideLayouts/slideLayout61.xml"/><Relationship Id="rId28" Type="http://schemas.openxmlformats.org/officeDocument/2006/relationships/slideLayout" Target="../slideLayouts/slideLayout64.xml"/><Relationship Id="rId27" Type="http://schemas.openxmlformats.org/officeDocument/2006/relationships/slideLayout" Target="../slideLayouts/slideLayout63.xml"/><Relationship Id="rId5" Type="http://schemas.openxmlformats.org/officeDocument/2006/relationships/slideLayout" Target="../slideLayouts/slideLayout41.xml"/><Relationship Id="rId6" Type="http://schemas.openxmlformats.org/officeDocument/2006/relationships/slideLayout" Target="../slideLayouts/slideLayout42.xml"/><Relationship Id="rId29" Type="http://schemas.openxmlformats.org/officeDocument/2006/relationships/slideLayout" Target="../slideLayouts/slideLayout65.xml"/><Relationship Id="rId7" Type="http://schemas.openxmlformats.org/officeDocument/2006/relationships/slideLayout" Target="../slideLayouts/slideLayout43.xml"/><Relationship Id="rId8" Type="http://schemas.openxmlformats.org/officeDocument/2006/relationships/slideLayout" Target="../slideLayouts/slideLayout44.xml"/><Relationship Id="rId31" Type="http://schemas.openxmlformats.org/officeDocument/2006/relationships/slideLayout" Target="../slideLayouts/slideLayout67.xml"/><Relationship Id="rId30" Type="http://schemas.openxmlformats.org/officeDocument/2006/relationships/slideLayout" Target="../slideLayouts/slideLayout66.xml"/><Relationship Id="rId11" Type="http://schemas.openxmlformats.org/officeDocument/2006/relationships/slideLayout" Target="../slideLayouts/slideLayout47.xml"/><Relationship Id="rId33" Type="http://schemas.openxmlformats.org/officeDocument/2006/relationships/slideLayout" Target="../slideLayouts/slideLayout69.xml"/><Relationship Id="rId10" Type="http://schemas.openxmlformats.org/officeDocument/2006/relationships/slideLayout" Target="../slideLayouts/slideLayout46.xml"/><Relationship Id="rId32" Type="http://schemas.openxmlformats.org/officeDocument/2006/relationships/slideLayout" Target="../slideLayouts/slideLayout68.xml"/><Relationship Id="rId13" Type="http://schemas.openxmlformats.org/officeDocument/2006/relationships/slideLayout" Target="../slideLayouts/slideLayout49.xml"/><Relationship Id="rId35" Type="http://schemas.openxmlformats.org/officeDocument/2006/relationships/theme" Target="../theme/theme5.xml"/><Relationship Id="rId12" Type="http://schemas.openxmlformats.org/officeDocument/2006/relationships/slideLayout" Target="../slideLayouts/slideLayout48.xml"/><Relationship Id="rId34" Type="http://schemas.openxmlformats.org/officeDocument/2006/relationships/slideLayout" Target="../slideLayouts/slideLayout70.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9" Type="http://schemas.openxmlformats.org/officeDocument/2006/relationships/slideLayout" Target="../slideLayouts/slideLayout55.xml"/><Relationship Id="rId18"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0.xml"/><Relationship Id="rId22" Type="http://schemas.openxmlformats.org/officeDocument/2006/relationships/slideLayout" Target="../slideLayouts/slideLayout92.xml"/><Relationship Id="rId21" Type="http://schemas.openxmlformats.org/officeDocument/2006/relationships/slideLayout" Target="../slideLayouts/slideLayout91.xml"/><Relationship Id="rId24" Type="http://schemas.openxmlformats.org/officeDocument/2006/relationships/slideLayout" Target="../slideLayouts/slideLayout94.xml"/><Relationship Id="rId23" Type="http://schemas.openxmlformats.org/officeDocument/2006/relationships/slideLayout" Target="../slideLayouts/slideLayout93.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9" Type="http://schemas.openxmlformats.org/officeDocument/2006/relationships/slideLayout" Target="../slideLayouts/slideLayout79.xml"/><Relationship Id="rId26" Type="http://schemas.openxmlformats.org/officeDocument/2006/relationships/slideLayout" Target="../slideLayouts/slideLayout96.xml"/><Relationship Id="rId25" Type="http://schemas.openxmlformats.org/officeDocument/2006/relationships/slideLayout" Target="../slideLayouts/slideLayout95.xml"/><Relationship Id="rId28" Type="http://schemas.openxmlformats.org/officeDocument/2006/relationships/slideLayout" Target="../slideLayouts/slideLayout98.xml"/><Relationship Id="rId27" Type="http://schemas.openxmlformats.org/officeDocument/2006/relationships/slideLayout" Target="../slideLayouts/slideLayout97.xml"/><Relationship Id="rId5" Type="http://schemas.openxmlformats.org/officeDocument/2006/relationships/slideLayout" Target="../slideLayouts/slideLayout75.xml"/><Relationship Id="rId6" Type="http://schemas.openxmlformats.org/officeDocument/2006/relationships/slideLayout" Target="../slideLayouts/slideLayout76.xml"/><Relationship Id="rId29" Type="http://schemas.openxmlformats.org/officeDocument/2006/relationships/slideLayout" Target="../slideLayouts/slideLayout99.xml"/><Relationship Id="rId7" Type="http://schemas.openxmlformats.org/officeDocument/2006/relationships/slideLayout" Target="../slideLayouts/slideLayout77.xml"/><Relationship Id="rId8" Type="http://schemas.openxmlformats.org/officeDocument/2006/relationships/slideLayout" Target="../slideLayouts/slideLayout78.xml"/><Relationship Id="rId31" Type="http://schemas.openxmlformats.org/officeDocument/2006/relationships/slideLayout" Target="../slideLayouts/slideLayout101.xml"/><Relationship Id="rId30" Type="http://schemas.openxmlformats.org/officeDocument/2006/relationships/slideLayout" Target="../slideLayouts/slideLayout100.xml"/><Relationship Id="rId11" Type="http://schemas.openxmlformats.org/officeDocument/2006/relationships/slideLayout" Target="../slideLayouts/slideLayout81.xml"/><Relationship Id="rId33" Type="http://schemas.openxmlformats.org/officeDocument/2006/relationships/slideLayout" Target="../slideLayouts/slideLayout103.xml"/><Relationship Id="rId10" Type="http://schemas.openxmlformats.org/officeDocument/2006/relationships/slideLayout" Target="../slideLayouts/slideLayout80.xml"/><Relationship Id="rId32" Type="http://schemas.openxmlformats.org/officeDocument/2006/relationships/slideLayout" Target="../slideLayouts/slideLayout102.xml"/><Relationship Id="rId13" Type="http://schemas.openxmlformats.org/officeDocument/2006/relationships/slideLayout" Target="../slideLayouts/slideLayout83.xml"/><Relationship Id="rId35" Type="http://schemas.openxmlformats.org/officeDocument/2006/relationships/theme" Target="../theme/theme2.xml"/><Relationship Id="rId12" Type="http://schemas.openxmlformats.org/officeDocument/2006/relationships/slideLayout" Target="../slideLayouts/slideLayout82.xml"/><Relationship Id="rId34" Type="http://schemas.openxmlformats.org/officeDocument/2006/relationships/slideLayout" Target="../slideLayouts/slideLayout104.xml"/><Relationship Id="rId15" Type="http://schemas.openxmlformats.org/officeDocument/2006/relationships/slideLayout" Target="../slideLayouts/slideLayout85.xml"/><Relationship Id="rId14" Type="http://schemas.openxmlformats.org/officeDocument/2006/relationships/slideLayout" Target="../slideLayouts/slideLayout84.xml"/><Relationship Id="rId17" Type="http://schemas.openxmlformats.org/officeDocument/2006/relationships/slideLayout" Target="../slideLayouts/slideLayout87.xml"/><Relationship Id="rId16" Type="http://schemas.openxmlformats.org/officeDocument/2006/relationships/slideLayout" Target="../slideLayouts/slideLayout86.xml"/><Relationship Id="rId19" Type="http://schemas.openxmlformats.org/officeDocument/2006/relationships/slideLayout" Target="../slideLayouts/slideLayout89.xml"/><Relationship Id="rId18"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24.xml"/><Relationship Id="rId22" Type="http://schemas.openxmlformats.org/officeDocument/2006/relationships/slideLayout" Target="../slideLayouts/slideLayout126.xml"/><Relationship Id="rId21" Type="http://schemas.openxmlformats.org/officeDocument/2006/relationships/slideLayout" Target="../slideLayouts/slideLayout125.xml"/><Relationship Id="rId24" Type="http://schemas.openxmlformats.org/officeDocument/2006/relationships/slideLayout" Target="../slideLayouts/slideLayout128.xml"/><Relationship Id="rId23" Type="http://schemas.openxmlformats.org/officeDocument/2006/relationships/slideLayout" Target="../slideLayouts/slideLayout127.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26" Type="http://schemas.openxmlformats.org/officeDocument/2006/relationships/slideLayout" Target="../slideLayouts/slideLayout130.xml"/><Relationship Id="rId25" Type="http://schemas.openxmlformats.org/officeDocument/2006/relationships/slideLayout" Target="../slideLayouts/slideLayout129.xml"/><Relationship Id="rId28" Type="http://schemas.openxmlformats.org/officeDocument/2006/relationships/slideLayout" Target="../slideLayouts/slideLayout132.xml"/><Relationship Id="rId27" Type="http://schemas.openxmlformats.org/officeDocument/2006/relationships/slideLayout" Target="../slideLayouts/slideLayout131.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29" Type="http://schemas.openxmlformats.org/officeDocument/2006/relationships/slideLayout" Target="../slideLayouts/slideLayout133.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31" Type="http://schemas.openxmlformats.org/officeDocument/2006/relationships/slideLayout" Target="../slideLayouts/slideLayout135.xml"/><Relationship Id="rId30" Type="http://schemas.openxmlformats.org/officeDocument/2006/relationships/slideLayout" Target="../slideLayouts/slideLayout134.xml"/><Relationship Id="rId11" Type="http://schemas.openxmlformats.org/officeDocument/2006/relationships/slideLayout" Target="../slideLayouts/slideLayout115.xml"/><Relationship Id="rId33" Type="http://schemas.openxmlformats.org/officeDocument/2006/relationships/slideLayout" Target="../slideLayouts/slideLayout137.xml"/><Relationship Id="rId10" Type="http://schemas.openxmlformats.org/officeDocument/2006/relationships/slideLayout" Target="../slideLayouts/slideLayout114.xml"/><Relationship Id="rId32" Type="http://schemas.openxmlformats.org/officeDocument/2006/relationships/slideLayout" Target="../slideLayouts/slideLayout136.xml"/><Relationship Id="rId13" Type="http://schemas.openxmlformats.org/officeDocument/2006/relationships/slideLayout" Target="../slideLayouts/slideLayout117.xml"/><Relationship Id="rId35" Type="http://schemas.openxmlformats.org/officeDocument/2006/relationships/theme" Target="../theme/theme6.xml"/><Relationship Id="rId12" Type="http://schemas.openxmlformats.org/officeDocument/2006/relationships/slideLayout" Target="../slideLayouts/slideLayout116.xml"/><Relationship Id="rId34" Type="http://schemas.openxmlformats.org/officeDocument/2006/relationships/slideLayout" Target="../slideLayouts/slideLayout138.xml"/><Relationship Id="rId15" Type="http://schemas.openxmlformats.org/officeDocument/2006/relationships/slideLayout" Target="../slideLayouts/slideLayout119.xml"/><Relationship Id="rId14" Type="http://schemas.openxmlformats.org/officeDocument/2006/relationships/slideLayout" Target="../slideLayouts/slideLayout118.xml"/><Relationship Id="rId17" Type="http://schemas.openxmlformats.org/officeDocument/2006/relationships/slideLayout" Target="../slideLayouts/slideLayout121.xml"/><Relationship Id="rId16" Type="http://schemas.openxmlformats.org/officeDocument/2006/relationships/slideLayout" Target="../slideLayouts/slideLayout120.xml"/><Relationship Id="rId19" Type="http://schemas.openxmlformats.org/officeDocument/2006/relationships/slideLayout" Target="../slideLayouts/slideLayout123.xml"/><Relationship Id="rId18"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2"/>
              </a:buClr>
              <a:buSzPts val="3000"/>
              <a:buFont typeface="Poppins"/>
              <a:buNone/>
              <a:defRPr b="1" sz="3000">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indent="-317500" lvl="1" marL="914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396" name="Shape 396"/>
        <p:cNvGrpSpPr/>
        <p:nvPr/>
      </p:nvGrpSpPr>
      <p:grpSpPr>
        <a:xfrm>
          <a:off x="0" y="0"/>
          <a:ext cx="0" cy="0"/>
          <a:chOff x="0" y="0"/>
          <a:chExt cx="0" cy="0"/>
        </a:xfrm>
      </p:grpSpPr>
      <p:sp>
        <p:nvSpPr>
          <p:cNvPr id="397" name="Google Shape;397;p36"/>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398" name="Google Shape;398;p36"/>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
        <p:nvSpPr>
          <p:cNvPr id="399" name="Google Shape;399;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rgbClr val="435D74"/>
                </a:solidFill>
                <a:latin typeface="Proxima Nova"/>
                <a:ea typeface="Proxima Nova"/>
                <a:cs typeface="Proxima Nova"/>
                <a:sym typeface="Proxima Nova"/>
              </a:defRPr>
            </a:lvl1pPr>
            <a:lvl2pPr lvl="1" algn="r">
              <a:buNone/>
              <a:defRPr sz="1300">
                <a:solidFill>
                  <a:srgbClr val="435D74"/>
                </a:solidFill>
                <a:latin typeface="Proxima Nova"/>
                <a:ea typeface="Proxima Nova"/>
                <a:cs typeface="Proxima Nova"/>
                <a:sym typeface="Proxima Nova"/>
              </a:defRPr>
            </a:lvl2pPr>
            <a:lvl3pPr lvl="2" algn="r">
              <a:buNone/>
              <a:defRPr sz="1300">
                <a:solidFill>
                  <a:srgbClr val="435D74"/>
                </a:solidFill>
                <a:latin typeface="Proxima Nova"/>
                <a:ea typeface="Proxima Nova"/>
                <a:cs typeface="Proxima Nova"/>
                <a:sym typeface="Proxima Nova"/>
              </a:defRPr>
            </a:lvl3pPr>
            <a:lvl4pPr lvl="3" algn="r">
              <a:buNone/>
              <a:defRPr sz="1300">
                <a:solidFill>
                  <a:srgbClr val="435D74"/>
                </a:solidFill>
                <a:latin typeface="Proxima Nova"/>
                <a:ea typeface="Proxima Nova"/>
                <a:cs typeface="Proxima Nova"/>
                <a:sym typeface="Proxima Nova"/>
              </a:defRPr>
            </a:lvl4pPr>
            <a:lvl5pPr lvl="4" algn="r">
              <a:buNone/>
              <a:defRPr sz="1300">
                <a:solidFill>
                  <a:srgbClr val="435D74"/>
                </a:solidFill>
                <a:latin typeface="Proxima Nova"/>
                <a:ea typeface="Proxima Nova"/>
                <a:cs typeface="Proxima Nova"/>
                <a:sym typeface="Proxima Nova"/>
              </a:defRPr>
            </a:lvl5pPr>
            <a:lvl6pPr lvl="5" algn="r">
              <a:buNone/>
              <a:defRPr sz="1300">
                <a:solidFill>
                  <a:srgbClr val="435D74"/>
                </a:solidFill>
                <a:latin typeface="Proxima Nova"/>
                <a:ea typeface="Proxima Nova"/>
                <a:cs typeface="Proxima Nova"/>
                <a:sym typeface="Proxima Nova"/>
              </a:defRPr>
            </a:lvl6pPr>
            <a:lvl7pPr lvl="6" algn="r">
              <a:buNone/>
              <a:defRPr sz="1300">
                <a:solidFill>
                  <a:srgbClr val="435D74"/>
                </a:solidFill>
                <a:latin typeface="Proxima Nova"/>
                <a:ea typeface="Proxima Nova"/>
                <a:cs typeface="Proxima Nova"/>
                <a:sym typeface="Proxima Nova"/>
              </a:defRPr>
            </a:lvl7pPr>
            <a:lvl8pPr lvl="7" algn="r">
              <a:buNone/>
              <a:defRPr sz="1300">
                <a:solidFill>
                  <a:srgbClr val="435D74"/>
                </a:solidFill>
                <a:latin typeface="Proxima Nova"/>
                <a:ea typeface="Proxima Nova"/>
                <a:cs typeface="Proxima Nova"/>
                <a:sym typeface="Proxima Nova"/>
              </a:defRPr>
            </a:lvl8pPr>
            <a:lvl9pPr lvl="8" algn="r">
              <a:buNone/>
              <a:defRPr sz="1300">
                <a:solidFill>
                  <a:srgbClr val="435D74"/>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5" name="Shape 405"/>
        <p:cNvGrpSpPr/>
        <p:nvPr/>
      </p:nvGrpSpPr>
      <p:grpSpPr>
        <a:xfrm>
          <a:off x="0" y="0"/>
          <a:ext cx="0" cy="0"/>
          <a:chOff x="0" y="0"/>
          <a:chExt cx="0" cy="0"/>
        </a:xfrm>
      </p:grpSpPr>
      <p:sp>
        <p:nvSpPr>
          <p:cNvPr id="406" name="Google Shape;406;p39"/>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2"/>
              </a:buClr>
              <a:buSzPts val="3000"/>
              <a:buFont typeface="Poppins"/>
              <a:buNone/>
              <a:defRPr b="1" sz="3000">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407" name="Google Shape;407;p39"/>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indent="-317500" lvl="1" marL="914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408" name="Google Shape;408;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96" name="Shape 796"/>
        <p:cNvGrpSpPr/>
        <p:nvPr/>
      </p:nvGrpSpPr>
      <p:grpSpPr>
        <a:xfrm>
          <a:off x="0" y="0"/>
          <a:ext cx="0" cy="0"/>
          <a:chOff x="0" y="0"/>
          <a:chExt cx="0" cy="0"/>
        </a:xfrm>
      </p:grpSpPr>
      <p:sp>
        <p:nvSpPr>
          <p:cNvPr id="797" name="Google Shape;797;p74"/>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2"/>
              </a:buClr>
              <a:buSzPts val="3000"/>
              <a:buFont typeface="Poppins"/>
              <a:buNone/>
              <a:defRPr b="1" sz="3000">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98" name="Google Shape;798;p74"/>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indent="-317500" lvl="1" marL="914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799" name="Google Shape;799;p7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2"/>
                </a:solidFill>
                <a:latin typeface="Lato"/>
                <a:ea typeface="Lato"/>
                <a:cs typeface="Lato"/>
                <a:sym typeface="Lato"/>
              </a:defRPr>
            </a:lvl1pPr>
            <a:lvl2pPr lvl="1" rtl="0" algn="r">
              <a:buNone/>
              <a:defRPr sz="1300">
                <a:solidFill>
                  <a:schemeClr val="dk2"/>
                </a:solidFill>
                <a:latin typeface="Lato"/>
                <a:ea typeface="Lato"/>
                <a:cs typeface="Lato"/>
                <a:sym typeface="Lato"/>
              </a:defRPr>
            </a:lvl2pPr>
            <a:lvl3pPr lvl="2" rtl="0" algn="r">
              <a:buNone/>
              <a:defRPr sz="1300">
                <a:solidFill>
                  <a:schemeClr val="dk2"/>
                </a:solidFill>
                <a:latin typeface="Lato"/>
                <a:ea typeface="Lato"/>
                <a:cs typeface="Lato"/>
                <a:sym typeface="Lato"/>
              </a:defRPr>
            </a:lvl3pPr>
            <a:lvl4pPr lvl="3" rtl="0" algn="r">
              <a:buNone/>
              <a:defRPr sz="1300">
                <a:solidFill>
                  <a:schemeClr val="dk2"/>
                </a:solidFill>
                <a:latin typeface="Lato"/>
                <a:ea typeface="Lato"/>
                <a:cs typeface="Lato"/>
                <a:sym typeface="Lato"/>
              </a:defRPr>
            </a:lvl4pPr>
            <a:lvl5pPr lvl="4" rtl="0" algn="r">
              <a:buNone/>
              <a:defRPr sz="1300">
                <a:solidFill>
                  <a:schemeClr val="dk2"/>
                </a:solidFill>
                <a:latin typeface="Lato"/>
                <a:ea typeface="Lato"/>
                <a:cs typeface="Lato"/>
                <a:sym typeface="Lato"/>
              </a:defRPr>
            </a:lvl5pPr>
            <a:lvl6pPr lvl="5" rtl="0" algn="r">
              <a:buNone/>
              <a:defRPr sz="1300">
                <a:solidFill>
                  <a:schemeClr val="dk2"/>
                </a:solidFill>
                <a:latin typeface="Lato"/>
                <a:ea typeface="Lato"/>
                <a:cs typeface="Lato"/>
                <a:sym typeface="Lato"/>
              </a:defRPr>
            </a:lvl6pPr>
            <a:lvl7pPr lvl="6" rtl="0" algn="r">
              <a:buNone/>
              <a:defRPr sz="1300">
                <a:solidFill>
                  <a:schemeClr val="dk2"/>
                </a:solidFill>
                <a:latin typeface="Lato"/>
                <a:ea typeface="Lato"/>
                <a:cs typeface="Lato"/>
                <a:sym typeface="Lato"/>
              </a:defRPr>
            </a:lvl7pPr>
            <a:lvl8pPr lvl="7" rtl="0" algn="r">
              <a:buNone/>
              <a:defRPr sz="1300">
                <a:solidFill>
                  <a:schemeClr val="dk2"/>
                </a:solidFill>
                <a:latin typeface="Lato"/>
                <a:ea typeface="Lato"/>
                <a:cs typeface="Lato"/>
                <a:sym typeface="Lato"/>
              </a:defRPr>
            </a:lvl8pPr>
            <a:lvl9pPr lvl="8" rtl="0" algn="r">
              <a:buNone/>
              <a:defRPr sz="13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87" name="Shape 1187"/>
        <p:cNvGrpSpPr/>
        <p:nvPr/>
      </p:nvGrpSpPr>
      <p:grpSpPr>
        <a:xfrm>
          <a:off x="0" y="0"/>
          <a:ext cx="0" cy="0"/>
          <a:chOff x="0" y="0"/>
          <a:chExt cx="0" cy="0"/>
        </a:xfrm>
      </p:grpSpPr>
      <p:sp>
        <p:nvSpPr>
          <p:cNvPr id="1188" name="Google Shape;1188;p109"/>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2"/>
              </a:buClr>
              <a:buSzPts val="3000"/>
              <a:buFont typeface="Poppins"/>
              <a:buNone/>
              <a:defRPr b="1" sz="3000">
                <a:solidFill>
                  <a:schemeClr val="dk2"/>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1189" name="Google Shape;1189;p109"/>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1pPr>
            <a:lvl2pPr indent="-317500" lvl="1" marL="914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00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1190" name="Google Shape;1190;p10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2"/>
                </a:solidFill>
                <a:latin typeface="Lato"/>
                <a:ea typeface="Lato"/>
                <a:cs typeface="Lato"/>
                <a:sym typeface="Lato"/>
              </a:defRPr>
            </a:lvl1pPr>
            <a:lvl2pPr lvl="1" rtl="0" algn="r">
              <a:buNone/>
              <a:defRPr sz="1300">
                <a:solidFill>
                  <a:schemeClr val="dk2"/>
                </a:solidFill>
                <a:latin typeface="Lato"/>
                <a:ea typeface="Lato"/>
                <a:cs typeface="Lato"/>
                <a:sym typeface="Lato"/>
              </a:defRPr>
            </a:lvl2pPr>
            <a:lvl3pPr lvl="2" rtl="0" algn="r">
              <a:buNone/>
              <a:defRPr sz="1300">
                <a:solidFill>
                  <a:schemeClr val="dk2"/>
                </a:solidFill>
                <a:latin typeface="Lato"/>
                <a:ea typeface="Lato"/>
                <a:cs typeface="Lato"/>
                <a:sym typeface="Lato"/>
              </a:defRPr>
            </a:lvl3pPr>
            <a:lvl4pPr lvl="3" rtl="0" algn="r">
              <a:buNone/>
              <a:defRPr sz="1300">
                <a:solidFill>
                  <a:schemeClr val="dk2"/>
                </a:solidFill>
                <a:latin typeface="Lato"/>
                <a:ea typeface="Lato"/>
                <a:cs typeface="Lato"/>
                <a:sym typeface="Lato"/>
              </a:defRPr>
            </a:lvl4pPr>
            <a:lvl5pPr lvl="4" rtl="0" algn="r">
              <a:buNone/>
              <a:defRPr sz="1300">
                <a:solidFill>
                  <a:schemeClr val="dk2"/>
                </a:solidFill>
                <a:latin typeface="Lato"/>
                <a:ea typeface="Lato"/>
                <a:cs typeface="Lato"/>
                <a:sym typeface="Lato"/>
              </a:defRPr>
            </a:lvl5pPr>
            <a:lvl6pPr lvl="5" rtl="0" algn="r">
              <a:buNone/>
              <a:defRPr sz="1300">
                <a:solidFill>
                  <a:schemeClr val="dk2"/>
                </a:solidFill>
                <a:latin typeface="Lato"/>
                <a:ea typeface="Lato"/>
                <a:cs typeface="Lato"/>
                <a:sym typeface="Lato"/>
              </a:defRPr>
            </a:lvl6pPr>
            <a:lvl7pPr lvl="6" rtl="0" algn="r">
              <a:buNone/>
              <a:defRPr sz="1300">
                <a:solidFill>
                  <a:schemeClr val="dk2"/>
                </a:solidFill>
                <a:latin typeface="Lato"/>
                <a:ea typeface="Lato"/>
                <a:cs typeface="Lato"/>
                <a:sym typeface="Lato"/>
              </a:defRPr>
            </a:lvl7pPr>
            <a:lvl8pPr lvl="7" rtl="0" algn="r">
              <a:buNone/>
              <a:defRPr sz="1300">
                <a:solidFill>
                  <a:schemeClr val="dk2"/>
                </a:solidFill>
                <a:latin typeface="Lato"/>
                <a:ea typeface="Lato"/>
                <a:cs typeface="Lato"/>
                <a:sym typeface="Lato"/>
              </a:defRPr>
            </a:lvl8pPr>
            <a:lvl9pPr lvl="8" rtl="0" algn="r">
              <a:buNone/>
              <a:defRPr sz="13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safeu.utah.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144"/>
          <p:cNvSpPr txBox="1"/>
          <p:nvPr>
            <p:ph type="ctrTitle"/>
          </p:nvPr>
        </p:nvSpPr>
        <p:spPr>
          <a:xfrm>
            <a:off x="713100" y="1527950"/>
            <a:ext cx="7243500" cy="16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rPr>
              <a:t>Bias Training</a:t>
            </a:r>
            <a:r>
              <a:rPr lang="en">
                <a:solidFill>
                  <a:schemeClr val="dk1"/>
                </a:solidFill>
              </a:rPr>
              <a:t> </a:t>
            </a:r>
            <a:r>
              <a:rPr lang="en"/>
              <a:t>Students</a:t>
            </a:r>
            <a:endParaRPr/>
          </a:p>
        </p:txBody>
      </p:sp>
      <p:grpSp>
        <p:nvGrpSpPr>
          <p:cNvPr id="1583" name="Google Shape;1583;p144"/>
          <p:cNvGrpSpPr/>
          <p:nvPr/>
        </p:nvGrpSpPr>
        <p:grpSpPr>
          <a:xfrm>
            <a:off x="-41325" y="3921300"/>
            <a:ext cx="6465842" cy="1260481"/>
            <a:chOff x="-41325" y="3921300"/>
            <a:chExt cx="6465842" cy="1260481"/>
          </a:xfrm>
        </p:grpSpPr>
        <p:sp>
          <p:nvSpPr>
            <p:cNvPr id="1584" name="Google Shape;1584;p144"/>
            <p:cNvSpPr/>
            <p:nvPr/>
          </p:nvSpPr>
          <p:spPr>
            <a:xfrm>
              <a:off x="691200" y="3921300"/>
              <a:ext cx="4132156" cy="1222194"/>
            </a:xfrm>
            <a:custGeom>
              <a:rect b="b" l="l" r="r" t="t"/>
              <a:pathLst>
                <a:path extrusionOk="0" h="6450" w="21541">
                  <a:moveTo>
                    <a:pt x="11047" y="1"/>
                  </a:moveTo>
                  <a:cubicBezTo>
                    <a:pt x="10962" y="1"/>
                    <a:pt x="10876" y="3"/>
                    <a:pt x="10789" y="6"/>
                  </a:cubicBezTo>
                  <a:cubicBezTo>
                    <a:pt x="8556" y="75"/>
                    <a:pt x="6537" y="1270"/>
                    <a:pt x="4737" y="2556"/>
                  </a:cubicBezTo>
                  <a:cubicBezTo>
                    <a:pt x="3091" y="3718"/>
                    <a:pt x="1522" y="4987"/>
                    <a:pt x="22" y="6346"/>
                  </a:cubicBezTo>
                  <a:lnTo>
                    <a:pt x="0" y="6397"/>
                  </a:lnTo>
                  <a:cubicBezTo>
                    <a:pt x="2357" y="6085"/>
                    <a:pt x="4458" y="6032"/>
                    <a:pt x="6708" y="6032"/>
                  </a:cubicBezTo>
                  <a:cubicBezTo>
                    <a:pt x="7425" y="6032"/>
                    <a:pt x="8156" y="6037"/>
                    <a:pt x="8916" y="6041"/>
                  </a:cubicBezTo>
                  <a:cubicBezTo>
                    <a:pt x="10789" y="6041"/>
                    <a:pt x="12667" y="6059"/>
                    <a:pt x="14523" y="6076"/>
                  </a:cubicBezTo>
                  <a:cubicBezTo>
                    <a:pt x="15809" y="6076"/>
                    <a:pt x="17078" y="6093"/>
                    <a:pt x="18347" y="6221"/>
                  </a:cubicBezTo>
                  <a:cubicBezTo>
                    <a:pt x="19264" y="6295"/>
                    <a:pt x="20166" y="6450"/>
                    <a:pt x="21079" y="6450"/>
                  </a:cubicBezTo>
                  <a:cubicBezTo>
                    <a:pt x="21233" y="6450"/>
                    <a:pt x="21386" y="6446"/>
                    <a:pt x="21540" y="6436"/>
                  </a:cubicBezTo>
                  <a:cubicBezTo>
                    <a:pt x="20828" y="5793"/>
                    <a:pt x="20113" y="5150"/>
                    <a:pt x="19397" y="4507"/>
                  </a:cubicBezTo>
                  <a:cubicBezTo>
                    <a:pt x="16996" y="2315"/>
                    <a:pt x="14258" y="1"/>
                    <a:pt x="110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44"/>
            <p:cNvSpPr/>
            <p:nvPr/>
          </p:nvSpPr>
          <p:spPr>
            <a:xfrm>
              <a:off x="-41325" y="4024975"/>
              <a:ext cx="6465842" cy="1156806"/>
            </a:xfrm>
            <a:custGeom>
              <a:rect b="b" l="l" r="r" t="t"/>
              <a:pathLst>
                <a:path extrusionOk="0" h="6105" w="16452">
                  <a:moveTo>
                    <a:pt x="2136" y="1"/>
                  </a:moveTo>
                  <a:cubicBezTo>
                    <a:pt x="1296" y="1"/>
                    <a:pt x="444" y="389"/>
                    <a:pt x="0" y="1107"/>
                  </a:cubicBezTo>
                  <a:lnTo>
                    <a:pt x="107" y="6002"/>
                  </a:lnTo>
                  <a:cubicBezTo>
                    <a:pt x="866" y="5992"/>
                    <a:pt x="1624" y="5988"/>
                    <a:pt x="2381" y="5988"/>
                  </a:cubicBezTo>
                  <a:cubicBezTo>
                    <a:pt x="6359" y="5988"/>
                    <a:pt x="10316" y="6105"/>
                    <a:pt x="14294" y="6105"/>
                  </a:cubicBezTo>
                  <a:cubicBezTo>
                    <a:pt x="15012" y="6105"/>
                    <a:pt x="15732" y="6101"/>
                    <a:pt x="16452" y="6092"/>
                  </a:cubicBezTo>
                  <a:cubicBezTo>
                    <a:pt x="15843" y="4750"/>
                    <a:pt x="15024" y="3464"/>
                    <a:pt x="13863" y="2573"/>
                  </a:cubicBezTo>
                  <a:cubicBezTo>
                    <a:pt x="12946" y="1876"/>
                    <a:pt x="11802" y="1442"/>
                    <a:pt x="10667" y="1442"/>
                  </a:cubicBezTo>
                  <a:cubicBezTo>
                    <a:pt x="10343" y="1442"/>
                    <a:pt x="10018" y="1477"/>
                    <a:pt x="9701" y="1553"/>
                  </a:cubicBezTo>
                  <a:cubicBezTo>
                    <a:pt x="8968" y="1750"/>
                    <a:pt x="8290" y="2144"/>
                    <a:pt x="7557" y="2393"/>
                  </a:cubicBezTo>
                  <a:cubicBezTo>
                    <a:pt x="7179" y="2524"/>
                    <a:pt x="6762" y="2616"/>
                    <a:pt x="6355" y="2616"/>
                  </a:cubicBezTo>
                  <a:cubicBezTo>
                    <a:pt x="5991" y="2616"/>
                    <a:pt x="5636" y="2543"/>
                    <a:pt x="5324" y="2359"/>
                  </a:cubicBezTo>
                  <a:cubicBezTo>
                    <a:pt x="4630" y="1947"/>
                    <a:pt x="4308" y="1124"/>
                    <a:pt x="3717" y="571"/>
                  </a:cubicBezTo>
                  <a:cubicBezTo>
                    <a:pt x="3287" y="185"/>
                    <a:pt x="2714" y="1"/>
                    <a:pt x="21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44"/>
            <p:cNvSpPr/>
            <p:nvPr/>
          </p:nvSpPr>
          <p:spPr>
            <a:xfrm>
              <a:off x="4026175" y="3921300"/>
              <a:ext cx="758100" cy="758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144"/>
          <p:cNvGrpSpPr/>
          <p:nvPr/>
        </p:nvGrpSpPr>
        <p:grpSpPr>
          <a:xfrm>
            <a:off x="7337329" y="399295"/>
            <a:ext cx="1350555" cy="1032070"/>
            <a:chOff x="4338287" y="332320"/>
            <a:chExt cx="1072465" cy="819558"/>
          </a:xfrm>
        </p:grpSpPr>
        <p:grpSp>
          <p:nvGrpSpPr>
            <p:cNvPr id="1588" name="Google Shape;1588;p144"/>
            <p:cNvGrpSpPr/>
            <p:nvPr/>
          </p:nvGrpSpPr>
          <p:grpSpPr>
            <a:xfrm>
              <a:off x="4338287" y="332320"/>
              <a:ext cx="665342" cy="819558"/>
              <a:chOff x="1427225" y="332320"/>
              <a:chExt cx="665342" cy="819558"/>
            </a:xfrm>
          </p:grpSpPr>
          <p:sp>
            <p:nvSpPr>
              <p:cNvPr id="1589" name="Google Shape;1589;p144"/>
              <p:cNvSpPr/>
              <p:nvPr/>
            </p:nvSpPr>
            <p:spPr>
              <a:xfrm>
                <a:off x="1682651" y="332320"/>
                <a:ext cx="409916" cy="819558"/>
              </a:xfrm>
              <a:custGeom>
                <a:rect b="b" l="l" r="r" t="t"/>
                <a:pathLst>
                  <a:path extrusionOk="0" h="14965" w="7485">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44"/>
              <p:cNvSpPr/>
              <p:nvPr/>
            </p:nvSpPr>
            <p:spPr>
              <a:xfrm>
                <a:off x="1427225" y="486763"/>
                <a:ext cx="509698" cy="510629"/>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1" name="Google Shape;1591;p144"/>
            <p:cNvSpPr/>
            <p:nvPr/>
          </p:nvSpPr>
          <p:spPr>
            <a:xfrm rot="10800000">
              <a:off x="4999906" y="332320"/>
              <a:ext cx="410847" cy="819558"/>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2" name="Google Shape;1592;p1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4" name="Shape 2064"/>
        <p:cNvGrpSpPr/>
        <p:nvPr/>
      </p:nvGrpSpPr>
      <p:grpSpPr>
        <a:xfrm>
          <a:off x="0" y="0"/>
          <a:ext cx="0" cy="0"/>
          <a:chOff x="0" y="0"/>
          <a:chExt cx="0" cy="0"/>
        </a:xfrm>
      </p:grpSpPr>
      <p:sp>
        <p:nvSpPr>
          <p:cNvPr id="2065" name="Google Shape;2065;p153"/>
          <p:cNvSpPr txBox="1"/>
          <p:nvPr>
            <p:ph type="title"/>
          </p:nvPr>
        </p:nvSpPr>
        <p:spPr>
          <a:xfrm>
            <a:off x="974450" y="1399775"/>
            <a:ext cx="7195200" cy="105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100"/>
              <a:t>What is Bias?</a:t>
            </a:r>
            <a:endParaRPr sz="6100"/>
          </a:p>
        </p:txBody>
      </p:sp>
      <p:sp>
        <p:nvSpPr>
          <p:cNvPr id="2066" name="Google Shape;2066;p153"/>
          <p:cNvSpPr txBox="1"/>
          <p:nvPr>
            <p:ph idx="1" type="subTitle"/>
          </p:nvPr>
        </p:nvSpPr>
        <p:spPr>
          <a:xfrm>
            <a:off x="974450" y="2452475"/>
            <a:ext cx="7195200" cy="207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Bi</a:t>
            </a:r>
            <a:r>
              <a:rPr lang="en" sz="2500"/>
              <a:t>as is a form of </a:t>
            </a:r>
            <a:r>
              <a:rPr b="1" lang="en" sz="2500"/>
              <a:t>prejudice </a:t>
            </a:r>
            <a:r>
              <a:rPr lang="en" sz="2500"/>
              <a:t>and </a:t>
            </a:r>
            <a:r>
              <a:rPr b="1" lang="en" sz="2500"/>
              <a:t>stereotyping</a:t>
            </a:r>
            <a:r>
              <a:rPr b="1" lang="en" sz="2500"/>
              <a:t> </a:t>
            </a:r>
            <a:r>
              <a:rPr lang="en" sz="2500"/>
              <a:t>against someone due to their personal identity.</a:t>
            </a:r>
            <a:endParaRPr sz="2500"/>
          </a:p>
          <a:p>
            <a:pPr indent="0" lvl="0" marL="0" rtl="0" algn="ctr">
              <a:spcBef>
                <a:spcPts val="0"/>
              </a:spcBef>
              <a:spcAft>
                <a:spcPts val="0"/>
              </a:spcAft>
              <a:buNone/>
            </a:pPr>
            <a:r>
              <a:t/>
            </a:r>
            <a:endParaRPr sz="2500"/>
          </a:p>
          <a:p>
            <a:pPr indent="0" lvl="0" marL="0" rtl="0" algn="ctr">
              <a:spcBef>
                <a:spcPts val="0"/>
              </a:spcBef>
              <a:spcAft>
                <a:spcPts val="0"/>
              </a:spcAft>
              <a:buNone/>
            </a:pPr>
            <a:r>
              <a:rPr lang="en" sz="2500"/>
              <a:t>Oftentimes this can be </a:t>
            </a:r>
            <a:r>
              <a:rPr b="1" lang="en" sz="2500"/>
              <a:t>unconscious</a:t>
            </a:r>
            <a:r>
              <a:rPr lang="en" sz="2500"/>
              <a:t>.</a:t>
            </a:r>
            <a:endParaRPr sz="2500"/>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Clr>
                <a:schemeClr val="dk1"/>
              </a:buClr>
              <a:buSzPts val="1100"/>
              <a:buFont typeface="Arial"/>
              <a:buNone/>
            </a:pPr>
            <a:r>
              <a:t/>
            </a:r>
            <a:endParaRPr/>
          </a:p>
        </p:txBody>
      </p:sp>
      <p:grpSp>
        <p:nvGrpSpPr>
          <p:cNvPr id="2067" name="Google Shape;2067;p153"/>
          <p:cNvGrpSpPr/>
          <p:nvPr/>
        </p:nvGrpSpPr>
        <p:grpSpPr>
          <a:xfrm>
            <a:off x="398450" y="242969"/>
            <a:ext cx="1928362" cy="1156807"/>
            <a:chOff x="398450" y="242969"/>
            <a:chExt cx="1928362" cy="1156807"/>
          </a:xfrm>
        </p:grpSpPr>
        <p:sp>
          <p:nvSpPr>
            <p:cNvPr id="2068" name="Google Shape;2068;p153"/>
            <p:cNvSpPr/>
            <p:nvPr/>
          </p:nvSpPr>
          <p:spPr>
            <a:xfrm rot="-5400000">
              <a:off x="109296"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53"/>
            <p:cNvSpPr/>
            <p:nvPr/>
          </p:nvSpPr>
          <p:spPr>
            <a:xfrm rot="-5400000">
              <a:off x="446762"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53"/>
            <p:cNvSpPr/>
            <p:nvPr/>
          </p:nvSpPr>
          <p:spPr>
            <a:xfrm rot="-5400000">
              <a:off x="1121693"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53"/>
            <p:cNvSpPr/>
            <p:nvPr/>
          </p:nvSpPr>
          <p:spPr>
            <a:xfrm rot="-5400000">
              <a:off x="1459159"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2" name="Google Shape;2072;p153"/>
          <p:cNvSpPr/>
          <p:nvPr/>
        </p:nvSpPr>
        <p:spPr>
          <a:xfrm>
            <a:off x="2423246" y="472928"/>
            <a:ext cx="696900" cy="69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p154"/>
          <p:cNvSpPr txBox="1"/>
          <p:nvPr>
            <p:ph type="title"/>
          </p:nvPr>
        </p:nvSpPr>
        <p:spPr>
          <a:xfrm>
            <a:off x="720010" y="1184807"/>
            <a:ext cx="7704000" cy="51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400">
                <a:solidFill>
                  <a:schemeClr val="dk1"/>
                </a:solidFill>
              </a:rPr>
              <a:t>Dictionary Definition of Bias</a:t>
            </a:r>
            <a:endParaRPr sz="3400"/>
          </a:p>
        </p:txBody>
      </p:sp>
      <p:sp>
        <p:nvSpPr>
          <p:cNvPr id="2079" name="Google Shape;2079;p154"/>
          <p:cNvSpPr txBox="1"/>
          <p:nvPr>
            <p:ph idx="1" type="subTitle"/>
          </p:nvPr>
        </p:nvSpPr>
        <p:spPr>
          <a:xfrm>
            <a:off x="1390750" y="2090750"/>
            <a:ext cx="6595800" cy="209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700">
                <a:solidFill>
                  <a:schemeClr val="dk1"/>
                </a:solidFill>
              </a:rPr>
              <a:t>A personal and sometimes unreasoned judgment : </a:t>
            </a:r>
            <a:r>
              <a:rPr b="1" lang="en" sz="2700">
                <a:solidFill>
                  <a:schemeClr val="dk1"/>
                </a:solidFill>
              </a:rPr>
              <a:t>prejudice</a:t>
            </a:r>
            <a:endParaRPr b="1" sz="2700">
              <a:solidFill>
                <a:schemeClr val="dk1"/>
              </a:solidFill>
            </a:endParaRPr>
          </a:p>
          <a:p>
            <a:pPr indent="0" lvl="0" marL="0" rtl="0" algn="ctr">
              <a:spcBef>
                <a:spcPts val="0"/>
              </a:spcBef>
              <a:spcAft>
                <a:spcPts val="0"/>
              </a:spcAft>
              <a:buClr>
                <a:schemeClr val="dk1"/>
              </a:buClr>
              <a:buSzPts val="1100"/>
              <a:buFont typeface="Arial"/>
              <a:buNone/>
            </a:pPr>
            <a:r>
              <a:t/>
            </a:r>
            <a:endParaRPr b="1" sz="2100">
              <a:solidFill>
                <a:schemeClr val="dk1"/>
              </a:solidFill>
            </a:endParaRPr>
          </a:p>
          <a:p>
            <a:pPr indent="0" lvl="0" marL="0" rtl="0" algn="ctr">
              <a:spcBef>
                <a:spcPts val="0"/>
              </a:spcBef>
              <a:spcAft>
                <a:spcPts val="0"/>
              </a:spcAft>
              <a:buClr>
                <a:schemeClr val="dk1"/>
              </a:buClr>
              <a:buSzPts val="1100"/>
              <a:buFont typeface="Arial"/>
              <a:buNone/>
            </a:pPr>
            <a:r>
              <a:rPr lang="en" sz="1600">
                <a:solidFill>
                  <a:schemeClr val="dk1"/>
                </a:solidFill>
              </a:rPr>
              <a:t>Merriam-Webster’s Collegiate Dictionary (10th ed.). (1999). Merriam-Webster Incorporated.</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b="1" sz="2100">
              <a:solidFill>
                <a:schemeClr val="dk1"/>
              </a:solidFill>
            </a:endParaRPr>
          </a:p>
          <a:p>
            <a:pPr indent="0" lvl="0" marL="0" rtl="0" algn="ctr">
              <a:spcBef>
                <a:spcPts val="0"/>
              </a:spcBef>
              <a:spcAft>
                <a:spcPts val="0"/>
              </a:spcAft>
              <a:buClr>
                <a:schemeClr val="dk1"/>
              </a:buClr>
              <a:buSzPts val="1100"/>
              <a:buFont typeface="Arial"/>
              <a:buNone/>
            </a:pPr>
            <a:r>
              <a:t/>
            </a:r>
            <a:endParaRPr sz="2100">
              <a:solidFill>
                <a:schemeClr val="dk1"/>
              </a:solidFill>
            </a:endParaRPr>
          </a:p>
        </p:txBody>
      </p:sp>
      <p:grpSp>
        <p:nvGrpSpPr>
          <p:cNvPr id="2080" name="Google Shape;2080;p154"/>
          <p:cNvGrpSpPr/>
          <p:nvPr/>
        </p:nvGrpSpPr>
        <p:grpSpPr>
          <a:xfrm>
            <a:off x="297687" y="2571733"/>
            <a:ext cx="1093067" cy="1615117"/>
            <a:chOff x="297687" y="2571733"/>
            <a:chExt cx="1093067" cy="1615117"/>
          </a:xfrm>
        </p:grpSpPr>
        <p:sp>
          <p:nvSpPr>
            <p:cNvPr id="2081" name="Google Shape;2081;p154"/>
            <p:cNvSpPr/>
            <p:nvPr/>
          </p:nvSpPr>
          <p:spPr>
            <a:xfrm rot="10800000">
              <a:off x="297687" y="3640226"/>
              <a:ext cx="1093067" cy="54662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54"/>
            <p:cNvSpPr/>
            <p:nvPr/>
          </p:nvSpPr>
          <p:spPr>
            <a:xfrm rot="10800000">
              <a:off x="297687" y="3321354"/>
              <a:ext cx="1093067" cy="546624"/>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54"/>
            <p:cNvSpPr/>
            <p:nvPr/>
          </p:nvSpPr>
          <p:spPr>
            <a:xfrm rot="-5400000">
              <a:off x="514976" y="2571733"/>
              <a:ext cx="658501" cy="658501"/>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4" name="Google Shape;2084;p154"/>
          <p:cNvGrpSpPr/>
          <p:nvPr/>
        </p:nvGrpSpPr>
        <p:grpSpPr>
          <a:xfrm flipH="1" rot="5400000">
            <a:off x="7818542" y="458821"/>
            <a:ext cx="1210896" cy="875124"/>
            <a:chOff x="4338287" y="332320"/>
            <a:chExt cx="1134117" cy="819558"/>
          </a:xfrm>
        </p:grpSpPr>
        <p:grpSp>
          <p:nvGrpSpPr>
            <p:cNvPr id="2085" name="Google Shape;2085;p154"/>
            <p:cNvGrpSpPr/>
            <p:nvPr/>
          </p:nvGrpSpPr>
          <p:grpSpPr>
            <a:xfrm>
              <a:off x="4807062" y="332320"/>
              <a:ext cx="665342" cy="819558"/>
              <a:chOff x="2496300" y="332320"/>
              <a:chExt cx="665342" cy="819558"/>
            </a:xfrm>
          </p:grpSpPr>
          <p:sp>
            <p:nvSpPr>
              <p:cNvPr id="2086" name="Google Shape;2086;p154"/>
              <p:cNvSpPr/>
              <p:nvPr/>
            </p:nvSpPr>
            <p:spPr>
              <a:xfrm>
                <a:off x="2750795" y="332320"/>
                <a:ext cx="410847" cy="819558"/>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54"/>
              <p:cNvSpPr/>
              <p:nvPr/>
            </p:nvSpPr>
            <p:spPr>
              <a:xfrm>
                <a:off x="2496300" y="486763"/>
                <a:ext cx="509698" cy="510629"/>
              </a:xfrm>
              <a:custGeom>
                <a:rect b="b" l="l" r="r" t="t"/>
                <a:pathLst>
                  <a:path extrusionOk="0" h="9324" w="9307">
                    <a:moveTo>
                      <a:pt x="4647" y="1"/>
                    </a:moveTo>
                    <a:cubicBezTo>
                      <a:pt x="2076" y="1"/>
                      <a:pt x="1" y="2093"/>
                      <a:pt x="1" y="4664"/>
                    </a:cubicBezTo>
                    <a:cubicBezTo>
                      <a:pt x="1" y="7236"/>
                      <a:pt x="2076" y="9324"/>
                      <a:pt x="4647" y="9324"/>
                    </a:cubicBezTo>
                    <a:cubicBezTo>
                      <a:pt x="7237" y="9324"/>
                      <a:pt x="9307" y="7236"/>
                      <a:pt x="9307" y="4664"/>
                    </a:cubicBezTo>
                    <a:cubicBezTo>
                      <a:pt x="9307" y="2093"/>
                      <a:pt x="7237" y="1"/>
                      <a:pt x="46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154"/>
            <p:cNvGrpSpPr/>
            <p:nvPr/>
          </p:nvGrpSpPr>
          <p:grpSpPr>
            <a:xfrm>
              <a:off x="4338287" y="332320"/>
              <a:ext cx="665342" cy="819558"/>
              <a:chOff x="1427225" y="332320"/>
              <a:chExt cx="665342" cy="819558"/>
            </a:xfrm>
          </p:grpSpPr>
          <p:sp>
            <p:nvSpPr>
              <p:cNvPr id="2089" name="Google Shape;2089;p154"/>
              <p:cNvSpPr/>
              <p:nvPr/>
            </p:nvSpPr>
            <p:spPr>
              <a:xfrm>
                <a:off x="1682651" y="332320"/>
                <a:ext cx="409916" cy="819558"/>
              </a:xfrm>
              <a:custGeom>
                <a:rect b="b" l="l" r="r" t="t"/>
                <a:pathLst>
                  <a:path extrusionOk="0" h="14965" w="7485">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54"/>
              <p:cNvSpPr/>
              <p:nvPr/>
            </p:nvSpPr>
            <p:spPr>
              <a:xfrm>
                <a:off x="1427225" y="486763"/>
                <a:ext cx="509698" cy="510629"/>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91" name="Google Shape;2091;p1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5" name="Shape 2095"/>
        <p:cNvGrpSpPr/>
        <p:nvPr/>
      </p:nvGrpSpPr>
      <p:grpSpPr>
        <a:xfrm>
          <a:off x="0" y="0"/>
          <a:ext cx="0" cy="0"/>
          <a:chOff x="0" y="0"/>
          <a:chExt cx="0" cy="0"/>
        </a:xfrm>
      </p:grpSpPr>
      <p:sp>
        <p:nvSpPr>
          <p:cNvPr id="2096" name="Google Shape;2096;p1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97" name="Google Shape;2097;p155"/>
          <p:cNvPicPr preferRelativeResize="0"/>
          <p:nvPr/>
        </p:nvPicPr>
        <p:blipFill rotWithShape="1">
          <a:blip r:embed="rId3">
            <a:alphaModFix/>
          </a:blip>
          <a:srcRect b="37007" l="0" r="0" t="0"/>
          <a:stretch/>
        </p:blipFill>
        <p:spPr>
          <a:xfrm>
            <a:off x="1748350" y="349913"/>
            <a:ext cx="5647300" cy="4443675"/>
          </a:xfrm>
          <a:prstGeom prst="rect">
            <a:avLst/>
          </a:prstGeom>
          <a:noFill/>
          <a:ln>
            <a:noFill/>
          </a:ln>
        </p:spPr>
      </p:pic>
      <p:sp>
        <p:nvSpPr>
          <p:cNvPr id="2098" name="Google Shape;2098;p155"/>
          <p:cNvSpPr txBox="1"/>
          <p:nvPr/>
        </p:nvSpPr>
        <p:spPr>
          <a:xfrm>
            <a:off x="6023150" y="4120850"/>
            <a:ext cx="1372500" cy="1200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600">
                <a:latin typeface="Lato"/>
                <a:ea typeface="Lato"/>
                <a:cs typeface="Lato"/>
                <a:sym typeface="Lato"/>
              </a:rPr>
              <a:t>Preventexpulsion.org, 2013, preventexpulsion.org/1g-provide-professional-development-and-ongoing-support-for-all-program-staff-on-culturally-responsive-practices-and-implicit-bias/.</a:t>
            </a:r>
            <a:endParaRPr i="1" sz="600">
              <a:latin typeface="Lato"/>
              <a:ea typeface="Lato"/>
              <a:cs typeface="Lato"/>
              <a:sym typeface="Lato"/>
            </a:endParaRPr>
          </a:p>
          <a:p>
            <a:pPr indent="0" lvl="0" marL="0" rtl="0" algn="l">
              <a:spcBef>
                <a:spcPts val="0"/>
              </a:spcBef>
              <a:spcAft>
                <a:spcPts val="0"/>
              </a:spcAft>
              <a:buNone/>
            </a:pPr>
            <a:r>
              <a:t/>
            </a:r>
            <a:endParaRPr i="1" sz="1000">
              <a:latin typeface="Lato"/>
              <a:ea typeface="Lato"/>
              <a:cs typeface="Lato"/>
              <a:sym typeface="Lato"/>
            </a:endParaRPr>
          </a:p>
          <a:p>
            <a:pPr indent="0" lvl="0" marL="0" rtl="0" algn="l">
              <a:spcBef>
                <a:spcPts val="0"/>
              </a:spcBef>
              <a:spcAft>
                <a:spcPts val="0"/>
              </a:spcAft>
              <a:buNone/>
            </a:pPr>
            <a:r>
              <a:rPr i="1" lang="en" sz="1000">
                <a:latin typeface="Lato"/>
                <a:ea typeface="Lato"/>
                <a:cs typeface="Lato"/>
                <a:sym typeface="Lato"/>
              </a:rPr>
              <a:t>‌</a:t>
            </a:r>
            <a:endParaRPr i="1" sz="1000">
              <a:latin typeface="Lato"/>
              <a:ea typeface="Lato"/>
              <a:cs typeface="Lato"/>
              <a:sym typeface="Lato"/>
            </a:endParaRPr>
          </a:p>
          <a:p>
            <a:pPr indent="0" lvl="0" marL="0" rtl="0" algn="l">
              <a:spcBef>
                <a:spcPts val="0"/>
              </a:spcBef>
              <a:spcAft>
                <a:spcPts val="0"/>
              </a:spcAft>
              <a:buNone/>
            </a:pPr>
            <a:r>
              <a:t/>
            </a:r>
            <a:endParaRPr i="1" sz="10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02" name="Shape 2102"/>
        <p:cNvGrpSpPr/>
        <p:nvPr/>
      </p:nvGrpSpPr>
      <p:grpSpPr>
        <a:xfrm>
          <a:off x="0" y="0"/>
          <a:ext cx="0" cy="0"/>
          <a:chOff x="0" y="0"/>
          <a:chExt cx="0" cy="0"/>
        </a:xfrm>
      </p:grpSpPr>
      <p:sp>
        <p:nvSpPr>
          <p:cNvPr id="2103" name="Google Shape;2103;p156"/>
          <p:cNvSpPr txBox="1"/>
          <p:nvPr>
            <p:ph type="title"/>
          </p:nvPr>
        </p:nvSpPr>
        <p:spPr>
          <a:xfrm>
            <a:off x="723450" y="1695850"/>
            <a:ext cx="7697100" cy="9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t>Section 3</a:t>
            </a:r>
            <a:endParaRPr b="1" sz="5500"/>
          </a:p>
        </p:txBody>
      </p:sp>
      <p:sp>
        <p:nvSpPr>
          <p:cNvPr id="2104" name="Google Shape;2104;p156"/>
          <p:cNvSpPr txBox="1"/>
          <p:nvPr/>
        </p:nvSpPr>
        <p:spPr>
          <a:xfrm>
            <a:off x="723450" y="2621050"/>
            <a:ext cx="7697100" cy="59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lt1"/>
                </a:solidFill>
              </a:rPr>
              <a:t>Examples and Statistics of Bias</a:t>
            </a:r>
            <a:endParaRPr sz="3200">
              <a:solidFill>
                <a:schemeClr val="lt1"/>
              </a:solidFill>
            </a:endParaRPr>
          </a:p>
        </p:txBody>
      </p:sp>
      <p:sp>
        <p:nvSpPr>
          <p:cNvPr id="2105" name="Google Shape;2105;p1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9" name="Shape 2109"/>
        <p:cNvGrpSpPr/>
        <p:nvPr/>
      </p:nvGrpSpPr>
      <p:grpSpPr>
        <a:xfrm>
          <a:off x="0" y="0"/>
          <a:ext cx="0" cy="0"/>
          <a:chOff x="0" y="0"/>
          <a:chExt cx="0" cy="0"/>
        </a:xfrm>
      </p:grpSpPr>
      <p:sp>
        <p:nvSpPr>
          <p:cNvPr id="2110" name="Google Shape;2110;p157"/>
          <p:cNvSpPr txBox="1"/>
          <p:nvPr>
            <p:ph type="title"/>
          </p:nvPr>
        </p:nvSpPr>
        <p:spPr>
          <a:xfrm>
            <a:off x="1786950" y="939900"/>
            <a:ext cx="5570100" cy="326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What is an </a:t>
            </a:r>
            <a:r>
              <a:rPr lang="en" sz="5000"/>
              <a:t>example</a:t>
            </a:r>
            <a:r>
              <a:rPr lang="en" sz="5000"/>
              <a:t> of bias in the real world?</a:t>
            </a:r>
            <a:endParaRPr sz="5000"/>
          </a:p>
        </p:txBody>
      </p:sp>
      <p:sp>
        <p:nvSpPr>
          <p:cNvPr id="2111" name="Google Shape;2111;p1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5" name="Shape 2115"/>
        <p:cNvGrpSpPr/>
        <p:nvPr/>
      </p:nvGrpSpPr>
      <p:grpSpPr>
        <a:xfrm>
          <a:off x="0" y="0"/>
          <a:ext cx="0" cy="0"/>
          <a:chOff x="0" y="0"/>
          <a:chExt cx="0" cy="0"/>
        </a:xfrm>
      </p:grpSpPr>
      <p:sp>
        <p:nvSpPr>
          <p:cNvPr id="2116" name="Google Shape;2116;p158"/>
          <p:cNvSpPr txBox="1"/>
          <p:nvPr/>
        </p:nvSpPr>
        <p:spPr>
          <a:xfrm>
            <a:off x="3643975" y="631188"/>
            <a:ext cx="4170000" cy="3532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latin typeface="Lato"/>
                <a:ea typeface="Lato"/>
                <a:cs typeface="Lato"/>
                <a:sym typeface="Lato"/>
              </a:rPr>
              <a:t>The following figure is data from an Implicit Association Test done by Pew Research Center to test unconscious biases and preferences for races. The data shows that white identities are on average preferred against both Black and Asian races. </a:t>
            </a:r>
            <a:r>
              <a:rPr lang="en" sz="1500">
                <a:solidFill>
                  <a:schemeClr val="accent5"/>
                </a:solidFill>
                <a:latin typeface="Lato"/>
                <a:ea typeface="Lato"/>
                <a:cs typeface="Lato"/>
                <a:sym typeface="Lato"/>
              </a:rPr>
              <a:t> This shows that most adults who took the test demonstrated some form of racial bias. </a:t>
            </a:r>
            <a:endParaRPr sz="1500">
              <a:solidFill>
                <a:schemeClr val="accent5"/>
              </a:solidFill>
              <a:latin typeface="Lato"/>
              <a:ea typeface="Lato"/>
              <a:cs typeface="Lato"/>
              <a:sym typeface="Lato"/>
            </a:endParaRPr>
          </a:p>
          <a:p>
            <a:pPr indent="0" lvl="0" marL="0" rtl="0" algn="l">
              <a:lnSpc>
                <a:spcPct val="150000"/>
              </a:lnSpc>
              <a:spcBef>
                <a:spcPts val="0"/>
              </a:spcBef>
              <a:spcAft>
                <a:spcPts val="0"/>
              </a:spcAft>
              <a:buNone/>
            </a:pPr>
            <a:r>
              <a:t/>
            </a:r>
            <a:endParaRPr sz="1500">
              <a:latin typeface="Lato"/>
              <a:ea typeface="Lato"/>
              <a:cs typeface="Lato"/>
              <a:sym typeface="Lato"/>
            </a:endParaRPr>
          </a:p>
          <a:p>
            <a:pPr indent="0" lvl="0" marL="0" rtl="0" algn="l">
              <a:lnSpc>
                <a:spcPct val="150000"/>
              </a:lnSpc>
              <a:spcBef>
                <a:spcPts val="0"/>
              </a:spcBef>
              <a:spcAft>
                <a:spcPts val="0"/>
              </a:spcAft>
              <a:buNone/>
            </a:pPr>
            <a:r>
              <a:rPr lang="en" sz="1500">
                <a:latin typeface="Lato"/>
                <a:ea typeface="Lato"/>
                <a:cs typeface="Lato"/>
                <a:sym typeface="Lato"/>
              </a:rPr>
              <a:t>You can take this test yourself. </a:t>
            </a:r>
            <a:endParaRPr sz="1500">
              <a:latin typeface="Lato"/>
              <a:ea typeface="Lato"/>
              <a:cs typeface="Lato"/>
              <a:sym typeface="Lato"/>
            </a:endParaRPr>
          </a:p>
        </p:txBody>
      </p:sp>
      <p:sp>
        <p:nvSpPr>
          <p:cNvPr id="2117" name="Google Shape;2117;p1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18" name="Google Shape;2118;p158"/>
          <p:cNvSpPr txBox="1"/>
          <p:nvPr/>
        </p:nvSpPr>
        <p:spPr>
          <a:xfrm>
            <a:off x="3643975" y="66025"/>
            <a:ext cx="3971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chemeClr val="dk2"/>
                </a:solidFill>
                <a:latin typeface="Lato"/>
                <a:ea typeface="Lato"/>
                <a:cs typeface="Lato"/>
                <a:sym typeface="Lato"/>
              </a:rPr>
              <a:t>Racial Bias</a:t>
            </a:r>
            <a:endParaRPr b="1" sz="2900">
              <a:latin typeface="Lato"/>
              <a:ea typeface="Lato"/>
              <a:cs typeface="Lato"/>
              <a:sym typeface="Lato"/>
            </a:endParaRPr>
          </a:p>
        </p:txBody>
      </p:sp>
      <p:pic>
        <p:nvPicPr>
          <p:cNvPr id="2119" name="Google Shape;2119;p158"/>
          <p:cNvPicPr preferRelativeResize="0"/>
          <p:nvPr/>
        </p:nvPicPr>
        <p:blipFill rotWithShape="1">
          <a:blip r:embed="rId3">
            <a:alphaModFix/>
          </a:blip>
          <a:srcRect b="24173" l="0" r="0" t="1675"/>
          <a:stretch/>
        </p:blipFill>
        <p:spPr>
          <a:xfrm>
            <a:off x="159125" y="181625"/>
            <a:ext cx="3340375" cy="4780275"/>
          </a:xfrm>
          <a:prstGeom prst="rect">
            <a:avLst/>
          </a:prstGeom>
          <a:noFill/>
          <a:ln>
            <a:noFill/>
          </a:ln>
        </p:spPr>
      </p:pic>
      <p:pic>
        <p:nvPicPr>
          <p:cNvPr id="2120" name="Google Shape;2120;p158"/>
          <p:cNvPicPr preferRelativeResize="0"/>
          <p:nvPr/>
        </p:nvPicPr>
        <p:blipFill>
          <a:blip r:embed="rId4">
            <a:alphaModFix/>
          </a:blip>
          <a:stretch>
            <a:fillRect/>
          </a:stretch>
        </p:blipFill>
        <p:spPr>
          <a:xfrm>
            <a:off x="6753000" y="3079700"/>
            <a:ext cx="1670150" cy="1670150"/>
          </a:xfrm>
          <a:prstGeom prst="rect">
            <a:avLst/>
          </a:prstGeom>
          <a:noFill/>
          <a:ln>
            <a:noFill/>
          </a:ln>
        </p:spPr>
      </p:pic>
      <p:sp>
        <p:nvSpPr>
          <p:cNvPr id="2121" name="Google Shape;2121;p158"/>
          <p:cNvSpPr txBox="1"/>
          <p:nvPr/>
        </p:nvSpPr>
        <p:spPr>
          <a:xfrm>
            <a:off x="3185625" y="4846325"/>
            <a:ext cx="5656500" cy="47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900">
                <a:latin typeface="Lato"/>
                <a:ea typeface="Lato"/>
                <a:cs typeface="Lato"/>
                <a:sym typeface="Lato"/>
              </a:rPr>
              <a:t>Project Implicit. “Take a Test.” Harvard, Project Implicit, 2011, implicit.harvard.edu/implicit/takeatest.html.</a:t>
            </a:r>
            <a:endParaRPr i="1" sz="900">
              <a:latin typeface="Lato"/>
              <a:ea typeface="Lato"/>
              <a:cs typeface="Lato"/>
              <a:sym typeface="Lato"/>
            </a:endParaRPr>
          </a:p>
          <a:p>
            <a:pPr indent="0" lvl="0" marL="0" rtl="0" algn="l">
              <a:spcBef>
                <a:spcPts val="0"/>
              </a:spcBef>
              <a:spcAft>
                <a:spcPts val="0"/>
              </a:spcAft>
              <a:buNone/>
            </a:pPr>
            <a:r>
              <a:t/>
            </a:r>
            <a:endParaRPr i="1" sz="10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5" name="Shape 2125"/>
        <p:cNvGrpSpPr/>
        <p:nvPr/>
      </p:nvGrpSpPr>
      <p:grpSpPr>
        <a:xfrm>
          <a:off x="0" y="0"/>
          <a:ext cx="0" cy="0"/>
          <a:chOff x="0" y="0"/>
          <a:chExt cx="0" cy="0"/>
        </a:xfrm>
      </p:grpSpPr>
      <p:pic>
        <p:nvPicPr>
          <p:cNvPr id="2126" name="Google Shape;2126;p159"/>
          <p:cNvPicPr preferRelativeResize="0"/>
          <p:nvPr/>
        </p:nvPicPr>
        <p:blipFill>
          <a:blip r:embed="rId3">
            <a:alphaModFix/>
          </a:blip>
          <a:stretch>
            <a:fillRect/>
          </a:stretch>
        </p:blipFill>
        <p:spPr>
          <a:xfrm>
            <a:off x="970524" y="1309108"/>
            <a:ext cx="7202951" cy="2975375"/>
          </a:xfrm>
          <a:prstGeom prst="rect">
            <a:avLst/>
          </a:prstGeom>
          <a:noFill/>
          <a:ln>
            <a:noFill/>
          </a:ln>
        </p:spPr>
      </p:pic>
      <p:sp>
        <p:nvSpPr>
          <p:cNvPr id="2127" name="Google Shape;2127;p1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28" name="Google Shape;2128;p159"/>
          <p:cNvSpPr txBox="1"/>
          <p:nvPr/>
        </p:nvSpPr>
        <p:spPr>
          <a:xfrm>
            <a:off x="2096550" y="431940"/>
            <a:ext cx="4950900" cy="67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solidFill>
                  <a:schemeClr val="accent5"/>
                </a:solidFill>
                <a:latin typeface="Lato"/>
                <a:ea typeface="Lato"/>
                <a:cs typeface="Lato"/>
                <a:sym typeface="Lato"/>
              </a:rPr>
              <a:t>Bias in Pre K-12 Schools</a:t>
            </a:r>
            <a:endParaRPr b="1" sz="3200">
              <a:solidFill>
                <a:schemeClr val="accent5"/>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2" name="Shape 2132"/>
        <p:cNvGrpSpPr/>
        <p:nvPr/>
      </p:nvGrpSpPr>
      <p:grpSpPr>
        <a:xfrm>
          <a:off x="0" y="0"/>
          <a:ext cx="0" cy="0"/>
          <a:chOff x="0" y="0"/>
          <a:chExt cx="0" cy="0"/>
        </a:xfrm>
      </p:grpSpPr>
      <p:sp>
        <p:nvSpPr>
          <p:cNvPr id="2133" name="Google Shape;2133;p160"/>
          <p:cNvSpPr txBox="1"/>
          <p:nvPr>
            <p:ph type="title"/>
          </p:nvPr>
        </p:nvSpPr>
        <p:spPr>
          <a:xfrm>
            <a:off x="1786950" y="939900"/>
            <a:ext cx="5570100" cy="326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solidFill>
                  <a:schemeClr val="accent5"/>
                </a:solidFill>
              </a:rPr>
              <a:t>Students can show bias against professors</a:t>
            </a:r>
            <a:endParaRPr sz="5000">
              <a:solidFill>
                <a:schemeClr val="accent5"/>
              </a:solidFill>
            </a:endParaRPr>
          </a:p>
        </p:txBody>
      </p:sp>
      <p:sp>
        <p:nvSpPr>
          <p:cNvPr id="2134" name="Google Shape;2134;p1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pic>
        <p:nvPicPr>
          <p:cNvPr id="2139" name="Google Shape;2139;p161"/>
          <p:cNvPicPr preferRelativeResize="0"/>
          <p:nvPr/>
        </p:nvPicPr>
        <p:blipFill>
          <a:blip r:embed="rId3">
            <a:alphaModFix/>
          </a:blip>
          <a:stretch>
            <a:fillRect/>
          </a:stretch>
        </p:blipFill>
        <p:spPr>
          <a:xfrm>
            <a:off x="574250" y="623938"/>
            <a:ext cx="4675899" cy="3895625"/>
          </a:xfrm>
          <a:prstGeom prst="rect">
            <a:avLst/>
          </a:prstGeom>
          <a:noFill/>
          <a:ln>
            <a:noFill/>
          </a:ln>
        </p:spPr>
      </p:pic>
      <p:sp>
        <p:nvSpPr>
          <p:cNvPr id="2140" name="Google Shape;2140;p161"/>
          <p:cNvSpPr txBox="1"/>
          <p:nvPr/>
        </p:nvSpPr>
        <p:spPr>
          <a:xfrm>
            <a:off x="1766400" y="-40675"/>
            <a:ext cx="5611200" cy="59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chemeClr val="accent5"/>
                </a:solidFill>
                <a:latin typeface="Poppins"/>
                <a:ea typeface="Poppins"/>
                <a:cs typeface="Poppins"/>
                <a:sym typeface="Poppins"/>
              </a:rPr>
              <a:t> Students Exhibit Bias as Well</a:t>
            </a:r>
            <a:endParaRPr sz="100">
              <a:solidFill>
                <a:schemeClr val="accent5"/>
              </a:solidFill>
              <a:latin typeface="Lato"/>
              <a:ea typeface="Lato"/>
              <a:cs typeface="Lato"/>
              <a:sym typeface="Lato"/>
            </a:endParaRPr>
          </a:p>
        </p:txBody>
      </p:sp>
      <p:sp>
        <p:nvSpPr>
          <p:cNvPr id="2141" name="Google Shape;2141;p161"/>
          <p:cNvSpPr txBox="1"/>
          <p:nvPr/>
        </p:nvSpPr>
        <p:spPr>
          <a:xfrm>
            <a:off x="5377550" y="981550"/>
            <a:ext cx="3092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This is a new tool that allows the user to search up specific words in a interactive chart that explores the words used to describe male and female teachers in about 14 million reviews from RateMyProfessor.com.</a:t>
            </a:r>
            <a:endParaRPr>
              <a:latin typeface="Lato"/>
              <a:ea typeface="Lato"/>
              <a:cs typeface="Lato"/>
              <a:sym typeface="Lato"/>
            </a:endParaRPr>
          </a:p>
        </p:txBody>
      </p:sp>
      <p:sp>
        <p:nvSpPr>
          <p:cNvPr id="2142" name="Google Shape;2142;p161"/>
          <p:cNvSpPr txBox="1"/>
          <p:nvPr/>
        </p:nvSpPr>
        <p:spPr>
          <a:xfrm>
            <a:off x="620450" y="4586000"/>
            <a:ext cx="484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                       https://benschmidt.org/profGender/</a:t>
            </a:r>
            <a:endParaRPr>
              <a:latin typeface="Lato"/>
              <a:ea typeface="Lato"/>
              <a:cs typeface="Lato"/>
              <a:sym typeface="Lato"/>
            </a:endParaRPr>
          </a:p>
        </p:txBody>
      </p:sp>
      <p:sp>
        <p:nvSpPr>
          <p:cNvPr id="2143" name="Google Shape;2143;p161"/>
          <p:cNvSpPr txBox="1"/>
          <p:nvPr/>
        </p:nvSpPr>
        <p:spPr>
          <a:xfrm>
            <a:off x="5493150" y="2722000"/>
            <a:ext cx="297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2144" name="Google Shape;2144;p161"/>
          <p:cNvPicPr preferRelativeResize="0"/>
          <p:nvPr/>
        </p:nvPicPr>
        <p:blipFill>
          <a:blip r:embed="rId4">
            <a:alphaModFix/>
          </a:blip>
          <a:stretch>
            <a:fillRect/>
          </a:stretch>
        </p:blipFill>
        <p:spPr>
          <a:xfrm>
            <a:off x="6065650" y="2840300"/>
            <a:ext cx="1716500" cy="1716500"/>
          </a:xfrm>
          <a:prstGeom prst="rect">
            <a:avLst/>
          </a:prstGeom>
          <a:noFill/>
          <a:ln>
            <a:noFill/>
          </a:ln>
        </p:spPr>
      </p:pic>
      <p:sp>
        <p:nvSpPr>
          <p:cNvPr id="2145" name="Google Shape;2145;p1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9" name="Shape 2149"/>
        <p:cNvGrpSpPr/>
        <p:nvPr/>
      </p:nvGrpSpPr>
      <p:grpSpPr>
        <a:xfrm>
          <a:off x="0" y="0"/>
          <a:ext cx="0" cy="0"/>
          <a:chOff x="0" y="0"/>
          <a:chExt cx="0" cy="0"/>
        </a:xfrm>
      </p:grpSpPr>
      <p:sp>
        <p:nvSpPr>
          <p:cNvPr id="2150" name="Google Shape;2150;p162"/>
          <p:cNvSpPr txBox="1"/>
          <p:nvPr>
            <p:ph type="title"/>
          </p:nvPr>
        </p:nvSpPr>
        <p:spPr>
          <a:xfrm>
            <a:off x="1393500" y="950850"/>
            <a:ext cx="6357000" cy="32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solidFill>
                  <a:schemeClr val="dk1"/>
                </a:solidFill>
              </a:rPr>
              <a:t>What is the benefit of </a:t>
            </a:r>
            <a:r>
              <a:rPr lang="en" sz="5000">
                <a:solidFill>
                  <a:schemeClr val="dk1"/>
                </a:solidFill>
              </a:rPr>
              <a:t>reducing</a:t>
            </a:r>
            <a:r>
              <a:rPr lang="en" sz="5000">
                <a:solidFill>
                  <a:schemeClr val="dk1"/>
                </a:solidFill>
              </a:rPr>
              <a:t> your unconscious biases?</a:t>
            </a:r>
            <a:endParaRPr sz="5000">
              <a:solidFill>
                <a:schemeClr val="dk1"/>
              </a:solidFill>
            </a:endParaRPr>
          </a:p>
        </p:txBody>
      </p:sp>
      <p:sp>
        <p:nvSpPr>
          <p:cNvPr id="2151" name="Google Shape;2151;p1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596" name="Shape 1596"/>
        <p:cNvGrpSpPr/>
        <p:nvPr/>
      </p:nvGrpSpPr>
      <p:grpSpPr>
        <a:xfrm>
          <a:off x="0" y="0"/>
          <a:ext cx="0" cy="0"/>
          <a:chOff x="0" y="0"/>
          <a:chExt cx="0" cy="0"/>
        </a:xfrm>
      </p:grpSpPr>
      <p:sp>
        <p:nvSpPr>
          <p:cNvPr id="1597" name="Google Shape;1597;p145"/>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Instructions for Use</a:t>
            </a:r>
            <a:endParaRPr b="1"/>
          </a:p>
        </p:txBody>
      </p:sp>
      <p:sp>
        <p:nvSpPr>
          <p:cNvPr id="1598" name="Google Shape;1598;p145"/>
          <p:cNvSpPr txBox="1"/>
          <p:nvPr/>
        </p:nvSpPr>
        <p:spPr>
          <a:xfrm>
            <a:off x="723450" y="993425"/>
            <a:ext cx="7697100" cy="376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1100">
                <a:solidFill>
                  <a:schemeClr val="lt1"/>
                </a:solidFill>
              </a:rPr>
              <a:t>The choice to present these slides to your class is completely </a:t>
            </a:r>
            <a:r>
              <a:rPr lang="en" sz="1100">
                <a:solidFill>
                  <a:schemeClr val="lt1"/>
                </a:solidFill>
              </a:rPr>
              <a:t>optional. As student led initiative to combat bias, we hope that every professor or instructor understands both the dangers of </a:t>
            </a:r>
            <a:r>
              <a:rPr b="1" lang="en" sz="1100">
                <a:solidFill>
                  <a:schemeClr val="lt1"/>
                </a:solidFill>
              </a:rPr>
              <a:t>bias</a:t>
            </a:r>
            <a:r>
              <a:rPr lang="en" sz="1100">
                <a:solidFill>
                  <a:schemeClr val="lt1"/>
                </a:solidFill>
              </a:rPr>
              <a:t>, and the importance of combating it. You have an incredible opportunity to spread awareness to your students.</a:t>
            </a:r>
            <a:endParaRPr sz="1100">
              <a:solidFill>
                <a:schemeClr val="lt1"/>
              </a:solidFill>
            </a:endParaRPr>
          </a:p>
          <a:p>
            <a:pPr indent="0" lvl="0" marL="0" rtl="0" algn="l">
              <a:lnSpc>
                <a:spcPct val="100000"/>
              </a:lnSpc>
              <a:spcBef>
                <a:spcPts val="1000"/>
              </a:spcBef>
              <a:spcAft>
                <a:spcPts val="0"/>
              </a:spcAft>
              <a:buClr>
                <a:srgbClr val="000000"/>
              </a:buClr>
              <a:buSzPts val="1100"/>
              <a:buFont typeface="Arial"/>
              <a:buNone/>
            </a:pPr>
            <a:r>
              <a:rPr b="1" lang="en" sz="1100">
                <a:solidFill>
                  <a:schemeClr val="dk2"/>
                </a:solidFill>
              </a:rPr>
              <a:t>As a user, you are allowed to:</a:t>
            </a:r>
            <a:endParaRPr b="1" sz="1100">
              <a:solidFill>
                <a:schemeClr val="dk2"/>
              </a:solidFill>
            </a:endParaRPr>
          </a:p>
          <a:p>
            <a:pPr indent="-298450" lvl="0" marL="457200" rtl="0" algn="l">
              <a:lnSpc>
                <a:spcPct val="100000"/>
              </a:lnSpc>
              <a:spcBef>
                <a:spcPts val="400"/>
              </a:spcBef>
              <a:spcAft>
                <a:spcPts val="0"/>
              </a:spcAft>
              <a:buClr>
                <a:schemeClr val="lt1"/>
              </a:buClr>
              <a:buSzPts val="1100"/>
              <a:buChar char="●"/>
            </a:pPr>
            <a:r>
              <a:rPr lang="en" sz="1100">
                <a:solidFill>
                  <a:schemeClr val="lt1"/>
                </a:solidFill>
              </a:rPr>
              <a:t>Modify the slides</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Select slides you want to show (one or many)</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Provide personal examples of bias</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Add student voices you collect on your own</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Ask for discussion</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Ask for student involvement</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Distribute the slides</a:t>
            </a:r>
            <a:endParaRPr sz="1100">
              <a:solidFill>
                <a:schemeClr val="lt1"/>
              </a:solidFill>
            </a:endParaRPr>
          </a:p>
          <a:p>
            <a:pPr indent="0" lvl="0" marL="0" rtl="0" algn="l">
              <a:lnSpc>
                <a:spcPct val="100000"/>
              </a:lnSpc>
              <a:spcBef>
                <a:spcPts val="1400"/>
              </a:spcBef>
              <a:spcAft>
                <a:spcPts val="0"/>
              </a:spcAft>
              <a:buClr>
                <a:srgbClr val="000000"/>
              </a:buClr>
              <a:buSzPts val="1100"/>
              <a:buFont typeface="Arial"/>
              <a:buNone/>
            </a:pPr>
            <a:r>
              <a:rPr b="1" lang="en" sz="1100">
                <a:solidFill>
                  <a:schemeClr val="dk2"/>
                </a:solidFill>
              </a:rPr>
              <a:t>You are not allowed to:</a:t>
            </a:r>
            <a:endParaRPr b="1" sz="1100">
              <a:solidFill>
                <a:schemeClr val="dk2"/>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Sell the slides for personal monetary gain</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Modify student voices</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Modify data</a:t>
            </a:r>
            <a:endParaRPr sz="1100">
              <a:solidFill>
                <a:schemeClr val="lt1"/>
              </a:solidFill>
            </a:endParaRPr>
          </a:p>
          <a:p>
            <a:pPr indent="0" lvl="0" marL="0" rtl="0" algn="l">
              <a:lnSpc>
                <a:spcPct val="100000"/>
              </a:lnSpc>
              <a:spcBef>
                <a:spcPts val="0"/>
              </a:spcBef>
              <a:spcAft>
                <a:spcPts val="0"/>
              </a:spcAft>
              <a:buClr>
                <a:srgbClr val="000000"/>
              </a:buClr>
              <a:buSzPts val="1100"/>
              <a:buFont typeface="Arial"/>
              <a:buNone/>
            </a:pPr>
            <a:r>
              <a:t/>
            </a:r>
            <a:endParaRPr sz="1100">
              <a:solidFill>
                <a:schemeClr val="lt1"/>
              </a:solidFill>
            </a:endParaRPr>
          </a:p>
          <a:p>
            <a:pPr indent="0" lvl="0" marL="0" rtl="0" algn="l">
              <a:lnSpc>
                <a:spcPct val="100000"/>
              </a:lnSpc>
              <a:spcBef>
                <a:spcPts val="0"/>
              </a:spcBef>
              <a:spcAft>
                <a:spcPts val="0"/>
              </a:spcAft>
              <a:buClr>
                <a:srgbClr val="000000"/>
              </a:buClr>
              <a:buSzPts val="1100"/>
              <a:buFont typeface="Arial"/>
              <a:buNone/>
            </a:pPr>
            <a:r>
              <a:t/>
            </a:r>
            <a:endParaRPr sz="1100">
              <a:solidFill>
                <a:schemeClr val="lt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lt1"/>
                </a:solidFill>
              </a:rPr>
              <a:t>For more information about the slides, please contact:</a:t>
            </a:r>
            <a:endParaRPr sz="1100">
              <a:solidFill>
                <a:schemeClr val="lt1"/>
              </a:solidFill>
            </a:endParaRPr>
          </a:p>
          <a:p>
            <a:pPr indent="0" lvl="0" marL="0" rtl="0" algn="l">
              <a:lnSpc>
                <a:spcPct val="100000"/>
              </a:lnSpc>
              <a:spcBef>
                <a:spcPts val="0"/>
              </a:spcBef>
              <a:spcAft>
                <a:spcPts val="0"/>
              </a:spcAft>
              <a:buClr>
                <a:schemeClr val="dk1"/>
              </a:buClr>
              <a:buSzPts val="1100"/>
              <a:buFont typeface="Arial"/>
              <a:buNone/>
            </a:pPr>
            <a:r>
              <a:rPr b="1" lang="en" sz="1100">
                <a:solidFill>
                  <a:schemeClr val="dk2"/>
                </a:solidFill>
              </a:rPr>
              <a:t>claudia.degrandi@utah.edu (Dr. Claudia De Grandi (Lead-instructor of the course SCI 3900/HONOR 3990)</a:t>
            </a:r>
            <a:endParaRPr b="1" sz="1100">
              <a:solidFill>
                <a:schemeClr val="dk2"/>
              </a:solidFill>
            </a:endParaRPr>
          </a:p>
        </p:txBody>
      </p:sp>
      <p:sp>
        <p:nvSpPr>
          <p:cNvPr id="1599" name="Google Shape;1599;p1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5" name="Shape 2155"/>
        <p:cNvGrpSpPr/>
        <p:nvPr/>
      </p:nvGrpSpPr>
      <p:grpSpPr>
        <a:xfrm>
          <a:off x="0" y="0"/>
          <a:ext cx="0" cy="0"/>
          <a:chOff x="0" y="0"/>
          <a:chExt cx="0" cy="0"/>
        </a:xfrm>
      </p:grpSpPr>
      <p:pic>
        <p:nvPicPr>
          <p:cNvPr id="2156" name="Google Shape;2156;p163"/>
          <p:cNvPicPr preferRelativeResize="0"/>
          <p:nvPr/>
        </p:nvPicPr>
        <p:blipFill rotWithShape="1">
          <a:blip r:embed="rId3">
            <a:alphaModFix/>
          </a:blip>
          <a:srcRect b="0" l="0" r="3827" t="0"/>
          <a:stretch/>
        </p:blipFill>
        <p:spPr>
          <a:xfrm>
            <a:off x="2258500" y="437263"/>
            <a:ext cx="4627001" cy="4268974"/>
          </a:xfrm>
          <a:prstGeom prst="rect">
            <a:avLst/>
          </a:prstGeom>
          <a:noFill/>
          <a:ln>
            <a:noFill/>
          </a:ln>
        </p:spPr>
      </p:pic>
      <p:sp>
        <p:nvSpPr>
          <p:cNvPr id="2157" name="Google Shape;2157;p1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1" name="Shape 2161"/>
        <p:cNvGrpSpPr/>
        <p:nvPr/>
      </p:nvGrpSpPr>
      <p:grpSpPr>
        <a:xfrm>
          <a:off x="0" y="0"/>
          <a:ext cx="0" cy="0"/>
          <a:chOff x="0" y="0"/>
          <a:chExt cx="0" cy="0"/>
        </a:xfrm>
      </p:grpSpPr>
      <p:pic>
        <p:nvPicPr>
          <p:cNvPr id="2162" name="Google Shape;2162;p164"/>
          <p:cNvPicPr preferRelativeResize="0"/>
          <p:nvPr/>
        </p:nvPicPr>
        <p:blipFill>
          <a:blip r:embed="rId3">
            <a:alphaModFix/>
          </a:blip>
          <a:stretch>
            <a:fillRect/>
          </a:stretch>
        </p:blipFill>
        <p:spPr>
          <a:xfrm>
            <a:off x="484625" y="979700"/>
            <a:ext cx="5243308" cy="3436950"/>
          </a:xfrm>
          <a:prstGeom prst="rect">
            <a:avLst/>
          </a:prstGeom>
          <a:noFill/>
          <a:ln>
            <a:noFill/>
          </a:ln>
        </p:spPr>
      </p:pic>
      <p:sp>
        <p:nvSpPr>
          <p:cNvPr id="2163" name="Google Shape;2163;p164"/>
          <p:cNvSpPr txBox="1"/>
          <p:nvPr/>
        </p:nvSpPr>
        <p:spPr>
          <a:xfrm>
            <a:off x="1285875" y="143875"/>
            <a:ext cx="6663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200">
                <a:latin typeface="Poppins"/>
                <a:ea typeface="Poppins"/>
                <a:cs typeface="Poppins"/>
                <a:sym typeface="Poppins"/>
              </a:rPr>
              <a:t>Does Training Work?</a:t>
            </a:r>
            <a:endParaRPr b="1" sz="3200">
              <a:latin typeface="Poppins"/>
              <a:ea typeface="Poppins"/>
              <a:cs typeface="Poppins"/>
              <a:sym typeface="Poppins"/>
            </a:endParaRPr>
          </a:p>
        </p:txBody>
      </p:sp>
      <p:sp>
        <p:nvSpPr>
          <p:cNvPr id="2164" name="Google Shape;2164;p164"/>
          <p:cNvSpPr txBox="1"/>
          <p:nvPr/>
        </p:nvSpPr>
        <p:spPr>
          <a:xfrm>
            <a:off x="454288" y="4588925"/>
            <a:ext cx="5566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latin typeface="Lato"/>
                <a:ea typeface="Lato"/>
                <a:cs typeface="Lato"/>
                <a:sym typeface="Lato"/>
              </a:rPr>
              <a:t>Implicit Bias T</a:t>
            </a:r>
            <a:r>
              <a:rPr i="1" lang="en" sz="1100">
                <a:latin typeface="Lato"/>
                <a:ea typeface="Lato"/>
                <a:cs typeface="Lato"/>
                <a:sym typeface="Lato"/>
              </a:rPr>
              <a:t>raining NYPD. </a:t>
            </a:r>
            <a:r>
              <a:rPr i="1" lang="en" sz="1100">
                <a:latin typeface="Lato"/>
                <a:ea typeface="Lato"/>
                <a:cs typeface="Lato"/>
                <a:sym typeface="Lato"/>
              </a:rPr>
              <a:t> NPR, 2020</a:t>
            </a:r>
            <a:endParaRPr i="1" sz="1100">
              <a:latin typeface="Lato"/>
              <a:ea typeface="Lato"/>
              <a:cs typeface="Lato"/>
              <a:sym typeface="Lato"/>
            </a:endParaRPr>
          </a:p>
        </p:txBody>
      </p:sp>
      <p:sp>
        <p:nvSpPr>
          <p:cNvPr id="2165" name="Google Shape;2165;p164"/>
          <p:cNvSpPr txBox="1"/>
          <p:nvPr/>
        </p:nvSpPr>
        <p:spPr>
          <a:xfrm>
            <a:off x="5874425" y="1430450"/>
            <a:ext cx="2912400" cy="2986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latin typeface="Lato"/>
                <a:ea typeface="Lato"/>
                <a:cs typeface="Lato"/>
                <a:sym typeface="Lato"/>
              </a:rPr>
              <a:t>A </a:t>
            </a:r>
            <a:r>
              <a:rPr lang="en">
                <a:latin typeface="Lato"/>
                <a:ea typeface="Lato"/>
                <a:cs typeface="Lato"/>
                <a:sym typeface="Lato"/>
              </a:rPr>
              <a:t>survey</a:t>
            </a:r>
            <a:r>
              <a:rPr lang="en">
                <a:latin typeface="Lato"/>
                <a:ea typeface="Lato"/>
                <a:cs typeface="Lato"/>
                <a:sym typeface="Lato"/>
              </a:rPr>
              <a:t> </a:t>
            </a:r>
            <a:r>
              <a:rPr lang="en">
                <a:latin typeface="Lato"/>
                <a:ea typeface="Lato"/>
                <a:cs typeface="Lato"/>
                <a:sym typeface="Lato"/>
              </a:rPr>
              <a:t>conducted</a:t>
            </a:r>
            <a:r>
              <a:rPr lang="en">
                <a:latin typeface="Lato"/>
                <a:ea typeface="Lato"/>
                <a:cs typeface="Lato"/>
                <a:sym typeface="Lato"/>
              </a:rPr>
              <a:t> by NPR Research in correspondence with The  New York Police Department found that the rates of agreement with the 3  statements regarding </a:t>
            </a:r>
            <a:r>
              <a:rPr lang="en">
                <a:latin typeface="Lato"/>
                <a:ea typeface="Lato"/>
                <a:cs typeface="Lato"/>
                <a:sym typeface="Lato"/>
              </a:rPr>
              <a:t>Implicit</a:t>
            </a:r>
            <a:r>
              <a:rPr lang="en">
                <a:latin typeface="Lato"/>
                <a:ea typeface="Lato"/>
                <a:cs typeface="Lato"/>
                <a:sym typeface="Lato"/>
              </a:rPr>
              <a:t> Bias increased within various </a:t>
            </a:r>
            <a:r>
              <a:rPr lang="en">
                <a:latin typeface="Lato"/>
                <a:ea typeface="Lato"/>
                <a:cs typeface="Lato"/>
                <a:sym typeface="Lato"/>
              </a:rPr>
              <a:t>precincts after training  was completed .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166" name="Google Shape;2166;p1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170" name="Shape 2170"/>
        <p:cNvGrpSpPr/>
        <p:nvPr/>
      </p:nvGrpSpPr>
      <p:grpSpPr>
        <a:xfrm>
          <a:off x="0" y="0"/>
          <a:ext cx="0" cy="0"/>
          <a:chOff x="0" y="0"/>
          <a:chExt cx="0" cy="0"/>
        </a:xfrm>
      </p:grpSpPr>
      <p:sp>
        <p:nvSpPr>
          <p:cNvPr id="2171" name="Google Shape;2171;p165"/>
          <p:cNvSpPr txBox="1"/>
          <p:nvPr>
            <p:ph type="title"/>
          </p:nvPr>
        </p:nvSpPr>
        <p:spPr>
          <a:xfrm>
            <a:off x="723450" y="1695850"/>
            <a:ext cx="7697100" cy="9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t>Section 4</a:t>
            </a:r>
            <a:endParaRPr b="1" sz="5500"/>
          </a:p>
        </p:txBody>
      </p:sp>
      <p:sp>
        <p:nvSpPr>
          <p:cNvPr id="2172" name="Google Shape;2172;p165"/>
          <p:cNvSpPr txBox="1"/>
          <p:nvPr/>
        </p:nvSpPr>
        <p:spPr>
          <a:xfrm>
            <a:off x="723450" y="2621050"/>
            <a:ext cx="7697100" cy="59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lt1"/>
                </a:solidFill>
              </a:rPr>
              <a:t>Quotes about Bias</a:t>
            </a:r>
            <a:endParaRPr sz="3200">
              <a:solidFill>
                <a:schemeClr val="lt1"/>
              </a:solidFill>
            </a:endParaRPr>
          </a:p>
        </p:txBody>
      </p:sp>
      <p:sp>
        <p:nvSpPr>
          <p:cNvPr id="2173" name="Google Shape;2173;p1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7" name="Shape 2177"/>
        <p:cNvGrpSpPr/>
        <p:nvPr/>
      </p:nvGrpSpPr>
      <p:grpSpPr>
        <a:xfrm>
          <a:off x="0" y="0"/>
          <a:ext cx="0" cy="0"/>
          <a:chOff x="0" y="0"/>
          <a:chExt cx="0" cy="0"/>
        </a:xfrm>
      </p:grpSpPr>
      <p:sp>
        <p:nvSpPr>
          <p:cNvPr id="2178" name="Google Shape;2178;p166"/>
          <p:cNvSpPr txBox="1"/>
          <p:nvPr>
            <p:ph type="title"/>
          </p:nvPr>
        </p:nvSpPr>
        <p:spPr>
          <a:xfrm>
            <a:off x="1006350" y="-85850"/>
            <a:ext cx="7131300" cy="38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500"/>
              <a:t>Quotes from Students at the University of Utah</a:t>
            </a:r>
            <a:endParaRPr sz="5500"/>
          </a:p>
        </p:txBody>
      </p:sp>
      <p:sp>
        <p:nvSpPr>
          <p:cNvPr id="2179" name="Google Shape;2179;p1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167"/>
          <p:cNvSpPr txBox="1"/>
          <p:nvPr>
            <p:ph type="title"/>
          </p:nvPr>
        </p:nvSpPr>
        <p:spPr>
          <a:xfrm>
            <a:off x="720000" y="3050625"/>
            <a:ext cx="78369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-Criminology Student at the U of U Graduating in 2026 </a:t>
            </a:r>
            <a:endParaRPr>
              <a:solidFill>
                <a:schemeClr val="dk1"/>
              </a:solidFill>
            </a:endParaRPr>
          </a:p>
        </p:txBody>
      </p:sp>
      <p:sp>
        <p:nvSpPr>
          <p:cNvPr id="2185" name="Google Shape;2185;p167"/>
          <p:cNvSpPr txBox="1"/>
          <p:nvPr>
            <p:ph idx="1" type="subTitle"/>
          </p:nvPr>
        </p:nvSpPr>
        <p:spPr>
          <a:xfrm>
            <a:off x="720000" y="1942650"/>
            <a:ext cx="7484400" cy="12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chemeClr val="accent5"/>
                </a:solidFill>
                <a:latin typeface="Poppins"/>
                <a:ea typeface="Poppins"/>
                <a:cs typeface="Poppins"/>
                <a:sym typeface="Poppins"/>
              </a:rPr>
              <a:t>“Everyone experiences bias and stigma, even the majority at times. While it may be worse for some, it’s a possibility for anybody”</a:t>
            </a:r>
            <a:endParaRPr sz="2400">
              <a:solidFill>
                <a:schemeClr val="accent5"/>
              </a:solidFill>
              <a:latin typeface="Poppins"/>
              <a:ea typeface="Poppins"/>
              <a:cs typeface="Poppins"/>
              <a:sym typeface="Poppins"/>
            </a:endParaRPr>
          </a:p>
        </p:txBody>
      </p:sp>
      <p:sp>
        <p:nvSpPr>
          <p:cNvPr id="2186" name="Google Shape;2186;p1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168"/>
          <p:cNvSpPr txBox="1"/>
          <p:nvPr>
            <p:ph type="title"/>
          </p:nvPr>
        </p:nvSpPr>
        <p:spPr>
          <a:xfrm>
            <a:off x="1137900" y="4083650"/>
            <a:ext cx="60168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-Biology Student at the U of U</a:t>
            </a:r>
            <a:endParaRPr>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192" name="Google Shape;2192;p168"/>
          <p:cNvSpPr txBox="1"/>
          <p:nvPr>
            <p:ph idx="1" type="subTitle"/>
          </p:nvPr>
        </p:nvSpPr>
        <p:spPr>
          <a:xfrm>
            <a:off x="469625" y="857250"/>
            <a:ext cx="7949100" cy="342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latin typeface="Poppins"/>
                <a:ea typeface="Poppins"/>
                <a:cs typeface="Poppins"/>
                <a:sym typeface="Poppins"/>
              </a:rPr>
              <a:t>“Yes I have, I feel like </a:t>
            </a:r>
            <a:r>
              <a:rPr b="1" lang="en" sz="2500">
                <a:solidFill>
                  <a:schemeClr val="accent5"/>
                </a:solidFill>
                <a:latin typeface="Poppins"/>
                <a:ea typeface="Poppins"/>
                <a:cs typeface="Poppins"/>
                <a:sym typeface="Poppins"/>
              </a:rPr>
              <a:t>a lot of bias is often unspoken or not as clear unless you are present in the </a:t>
            </a:r>
            <a:r>
              <a:rPr b="1" lang="en" sz="2500">
                <a:solidFill>
                  <a:schemeClr val="accent5"/>
                </a:solidFill>
                <a:latin typeface="Poppins"/>
                <a:ea typeface="Poppins"/>
                <a:cs typeface="Poppins"/>
                <a:sym typeface="Poppins"/>
              </a:rPr>
              <a:t>situation</a:t>
            </a:r>
            <a:r>
              <a:rPr b="1" lang="en" sz="2500">
                <a:solidFill>
                  <a:schemeClr val="accent5"/>
                </a:solidFill>
                <a:latin typeface="Poppins"/>
                <a:ea typeface="Poppins"/>
                <a:cs typeface="Poppins"/>
                <a:sym typeface="Poppins"/>
              </a:rPr>
              <a:t> yourself</a:t>
            </a:r>
            <a:r>
              <a:rPr lang="en" sz="2500">
                <a:latin typeface="Poppins"/>
                <a:ea typeface="Poppins"/>
                <a:cs typeface="Poppins"/>
                <a:sym typeface="Poppins"/>
              </a:rPr>
              <a:t>. As a </a:t>
            </a:r>
            <a:r>
              <a:rPr lang="en" sz="2500">
                <a:solidFill>
                  <a:schemeClr val="accent5"/>
                </a:solidFill>
                <a:latin typeface="Poppins"/>
                <a:ea typeface="Poppins"/>
                <a:cs typeface="Poppins"/>
                <a:sym typeface="Poppins"/>
              </a:rPr>
              <a:t>student who identifies as female</a:t>
            </a:r>
            <a:r>
              <a:rPr lang="en" sz="2500">
                <a:latin typeface="Poppins"/>
                <a:ea typeface="Poppins"/>
                <a:cs typeface="Poppins"/>
                <a:sym typeface="Poppins"/>
              </a:rPr>
              <a:t> and is a student in STEM I often face bias in STEM classes specifically labs from my male peers where </a:t>
            </a:r>
            <a:r>
              <a:rPr b="1" lang="en" sz="2500">
                <a:solidFill>
                  <a:schemeClr val="accent5"/>
                </a:solidFill>
                <a:latin typeface="Poppins"/>
                <a:ea typeface="Poppins"/>
                <a:cs typeface="Poppins"/>
                <a:sym typeface="Poppins"/>
              </a:rPr>
              <a:t>my thoughts don't hold as much "weight" as my fellow male peers</a:t>
            </a:r>
            <a:r>
              <a:rPr lang="en" sz="2500">
                <a:latin typeface="Poppins"/>
                <a:ea typeface="Poppins"/>
                <a:cs typeface="Poppins"/>
                <a:sym typeface="Poppins"/>
              </a:rPr>
              <a:t>, in things such as the steps we should take next.”</a:t>
            </a:r>
            <a:endParaRPr sz="2500">
              <a:latin typeface="Poppins"/>
              <a:ea typeface="Poppins"/>
              <a:cs typeface="Poppins"/>
              <a:sym typeface="Poppins"/>
            </a:endParaRPr>
          </a:p>
        </p:txBody>
      </p:sp>
      <p:grpSp>
        <p:nvGrpSpPr>
          <p:cNvPr id="2193" name="Google Shape;2193;p168"/>
          <p:cNvGrpSpPr/>
          <p:nvPr/>
        </p:nvGrpSpPr>
        <p:grpSpPr>
          <a:xfrm>
            <a:off x="7649329" y="240035"/>
            <a:ext cx="1032070" cy="1869690"/>
            <a:chOff x="7649329" y="240035"/>
            <a:chExt cx="1032070" cy="1869690"/>
          </a:xfrm>
        </p:grpSpPr>
        <p:grpSp>
          <p:nvGrpSpPr>
            <p:cNvPr id="2194" name="Google Shape;2194;p168"/>
            <p:cNvGrpSpPr/>
            <p:nvPr/>
          </p:nvGrpSpPr>
          <p:grpSpPr>
            <a:xfrm rot="-5400000">
              <a:off x="7490086" y="399278"/>
              <a:ext cx="1350555" cy="1032070"/>
              <a:chOff x="4338287" y="332320"/>
              <a:chExt cx="1072465" cy="819558"/>
            </a:xfrm>
          </p:grpSpPr>
          <p:grpSp>
            <p:nvGrpSpPr>
              <p:cNvPr id="2195" name="Google Shape;2195;p168"/>
              <p:cNvGrpSpPr/>
              <p:nvPr/>
            </p:nvGrpSpPr>
            <p:grpSpPr>
              <a:xfrm>
                <a:off x="4338287" y="332320"/>
                <a:ext cx="665342" cy="819558"/>
                <a:chOff x="1427225" y="332320"/>
                <a:chExt cx="665342" cy="819558"/>
              </a:xfrm>
            </p:grpSpPr>
            <p:sp>
              <p:nvSpPr>
                <p:cNvPr id="2196" name="Google Shape;2196;p168"/>
                <p:cNvSpPr/>
                <p:nvPr/>
              </p:nvSpPr>
              <p:spPr>
                <a:xfrm>
                  <a:off x="1682651" y="332320"/>
                  <a:ext cx="409916" cy="819558"/>
                </a:xfrm>
                <a:custGeom>
                  <a:rect b="b" l="l" r="r" t="t"/>
                  <a:pathLst>
                    <a:path extrusionOk="0" h="14965" w="7485">
                      <a:moveTo>
                        <a:pt x="1" y="0"/>
                      </a:moveTo>
                      <a:lnTo>
                        <a:pt x="1" y="14964"/>
                      </a:lnTo>
                      <a:cubicBezTo>
                        <a:pt x="4124" y="14964"/>
                        <a:pt x="7485" y="11625"/>
                        <a:pt x="7485" y="7484"/>
                      </a:cubicBezTo>
                      <a:cubicBezTo>
                        <a:pt x="7485" y="3339"/>
                        <a:pt x="4124"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68"/>
                <p:cNvSpPr/>
                <p:nvPr/>
              </p:nvSpPr>
              <p:spPr>
                <a:xfrm>
                  <a:off x="1427225" y="486763"/>
                  <a:ext cx="509698" cy="510629"/>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8" name="Google Shape;2198;p168"/>
              <p:cNvSpPr/>
              <p:nvPr/>
            </p:nvSpPr>
            <p:spPr>
              <a:xfrm rot="10800000">
                <a:off x="4999906" y="332320"/>
                <a:ext cx="410847" cy="819558"/>
              </a:xfrm>
              <a:custGeom>
                <a:rect b="b" l="l" r="r" t="t"/>
                <a:pathLst>
                  <a:path extrusionOk="0" h="14965" w="7502">
                    <a:moveTo>
                      <a:pt x="0" y="0"/>
                    </a:moveTo>
                    <a:lnTo>
                      <a:pt x="0" y="14964"/>
                    </a:lnTo>
                    <a:cubicBezTo>
                      <a:pt x="4141" y="14964"/>
                      <a:pt x="7502" y="11625"/>
                      <a:pt x="7502" y="7484"/>
                    </a:cubicBezTo>
                    <a:cubicBezTo>
                      <a:pt x="7502" y="3339"/>
                      <a:pt x="4141"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9" name="Google Shape;2199;p168"/>
            <p:cNvSpPr/>
            <p:nvPr/>
          </p:nvSpPr>
          <p:spPr>
            <a:xfrm rot="-5400000">
              <a:off x="7972451" y="1723597"/>
              <a:ext cx="385775" cy="386480"/>
            </a:xfrm>
            <a:custGeom>
              <a:rect b="b" l="l" r="r" t="t"/>
              <a:pathLst>
                <a:path extrusionOk="0" h="9324" w="9307">
                  <a:moveTo>
                    <a:pt x="4665" y="1"/>
                  </a:moveTo>
                  <a:cubicBezTo>
                    <a:pt x="2093" y="1"/>
                    <a:pt x="1" y="2093"/>
                    <a:pt x="1" y="4664"/>
                  </a:cubicBezTo>
                  <a:cubicBezTo>
                    <a:pt x="1" y="7236"/>
                    <a:pt x="2093" y="9324"/>
                    <a:pt x="4665" y="9324"/>
                  </a:cubicBezTo>
                  <a:cubicBezTo>
                    <a:pt x="7237" y="9324"/>
                    <a:pt x="9307" y="7236"/>
                    <a:pt x="9307" y="4664"/>
                  </a:cubicBezTo>
                  <a:cubicBezTo>
                    <a:pt x="9307" y="2093"/>
                    <a:pt x="7237" y="1"/>
                    <a:pt x="46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0" name="Google Shape;2200;p1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4" name="Shape 2204"/>
        <p:cNvGrpSpPr/>
        <p:nvPr/>
      </p:nvGrpSpPr>
      <p:grpSpPr>
        <a:xfrm>
          <a:off x="0" y="0"/>
          <a:ext cx="0" cy="0"/>
          <a:chOff x="0" y="0"/>
          <a:chExt cx="0" cy="0"/>
        </a:xfrm>
      </p:grpSpPr>
      <p:sp>
        <p:nvSpPr>
          <p:cNvPr id="2205" name="Google Shape;2205;p169"/>
          <p:cNvSpPr txBox="1"/>
          <p:nvPr>
            <p:ph type="title"/>
          </p:nvPr>
        </p:nvSpPr>
        <p:spPr>
          <a:xfrm>
            <a:off x="645850" y="3762200"/>
            <a:ext cx="71796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-Psychology/Family, Community &amp; Human                                                                    Development Student at the U of U</a:t>
            </a:r>
            <a:endParaRPr sz="19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206" name="Google Shape;2206;p169"/>
          <p:cNvSpPr txBox="1"/>
          <p:nvPr>
            <p:ph idx="1" type="subTitle"/>
          </p:nvPr>
        </p:nvSpPr>
        <p:spPr>
          <a:xfrm>
            <a:off x="429150" y="1188925"/>
            <a:ext cx="8285700" cy="2702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650">
                <a:solidFill>
                  <a:srgbClr val="202124"/>
                </a:solidFill>
                <a:latin typeface="Poppins"/>
                <a:ea typeface="Poppins"/>
                <a:cs typeface="Poppins"/>
                <a:sym typeface="Poppins"/>
              </a:rPr>
              <a:t>Yes, my peers don’t really like to understand how badly </a:t>
            </a:r>
            <a:r>
              <a:rPr b="1" lang="en" sz="1650">
                <a:solidFill>
                  <a:schemeClr val="accent5"/>
                </a:solidFill>
                <a:latin typeface="Poppins"/>
                <a:ea typeface="Poppins"/>
                <a:cs typeface="Poppins"/>
                <a:sym typeface="Poppins"/>
              </a:rPr>
              <a:t>Chronic PTSD</a:t>
            </a:r>
            <a:r>
              <a:rPr lang="en" sz="1650">
                <a:solidFill>
                  <a:srgbClr val="202124"/>
                </a:solidFill>
                <a:latin typeface="Poppins"/>
                <a:ea typeface="Poppins"/>
                <a:cs typeface="Poppins"/>
                <a:sym typeface="Poppins"/>
              </a:rPr>
              <a:t> affects individuals, especially if it was </a:t>
            </a:r>
            <a:r>
              <a:rPr b="1" lang="en" sz="1650">
                <a:solidFill>
                  <a:schemeClr val="accent5"/>
                </a:solidFill>
                <a:latin typeface="Poppins"/>
                <a:ea typeface="Poppins"/>
                <a:cs typeface="Poppins"/>
                <a:sym typeface="Poppins"/>
              </a:rPr>
              <a:t>started at a young age</a:t>
            </a:r>
            <a:r>
              <a:rPr lang="en" sz="1650">
                <a:solidFill>
                  <a:srgbClr val="202124"/>
                </a:solidFill>
                <a:latin typeface="Poppins"/>
                <a:ea typeface="Poppins"/>
                <a:cs typeface="Poppins"/>
                <a:sym typeface="Poppins"/>
              </a:rPr>
              <a:t>. It affects all aspects of my daily life and for me it </a:t>
            </a:r>
            <a:r>
              <a:rPr b="1" lang="en" sz="1650">
                <a:solidFill>
                  <a:schemeClr val="accent5"/>
                </a:solidFill>
                <a:latin typeface="Poppins"/>
                <a:ea typeface="Poppins"/>
                <a:cs typeface="Poppins"/>
                <a:sym typeface="Poppins"/>
              </a:rPr>
              <a:t>mimics ADHD</a:t>
            </a:r>
            <a:r>
              <a:rPr lang="en" sz="1650">
                <a:solidFill>
                  <a:srgbClr val="202124"/>
                </a:solidFill>
                <a:latin typeface="Poppins"/>
                <a:ea typeface="Poppins"/>
                <a:cs typeface="Poppins"/>
                <a:sym typeface="Poppins"/>
              </a:rPr>
              <a:t>, so I tend to talk a lot or be “a lot to be around”.</a:t>
            </a:r>
            <a:r>
              <a:rPr lang="en" sz="1650">
                <a:solidFill>
                  <a:schemeClr val="accent5"/>
                </a:solidFill>
                <a:latin typeface="Poppins"/>
                <a:ea typeface="Poppins"/>
                <a:cs typeface="Poppins"/>
                <a:sym typeface="Poppins"/>
              </a:rPr>
              <a:t> I don’t have a lot of friends due to that mental health barrier..and some [classmates] like to give me the side eye when I talk or </a:t>
            </a:r>
            <a:r>
              <a:rPr b="1" lang="en" sz="1650">
                <a:solidFill>
                  <a:schemeClr val="accent5"/>
                </a:solidFill>
                <a:latin typeface="Poppins"/>
                <a:ea typeface="Poppins"/>
                <a:cs typeface="Poppins"/>
                <a:sym typeface="Poppins"/>
              </a:rPr>
              <a:t>treat me like I’m stupid, or like I have no clue what I’m talking about.</a:t>
            </a:r>
            <a:r>
              <a:rPr lang="en" sz="1650">
                <a:solidFill>
                  <a:schemeClr val="accent5"/>
                </a:solidFill>
                <a:latin typeface="Poppins"/>
                <a:ea typeface="Poppins"/>
                <a:cs typeface="Poppins"/>
                <a:sym typeface="Poppins"/>
              </a:rPr>
              <a:t> It is funny for me because I am very good at most things in academia —just not math— so for me it’s just another way to prove myself. </a:t>
            </a:r>
            <a:r>
              <a:rPr lang="en" sz="1650">
                <a:solidFill>
                  <a:srgbClr val="202124"/>
                </a:solidFill>
                <a:latin typeface="Poppins"/>
                <a:ea typeface="Poppins"/>
                <a:cs typeface="Poppins"/>
                <a:sym typeface="Poppins"/>
              </a:rPr>
              <a:t>I don’t like to look to deep into biases and bullying when it comes to other people doing it to me, cause honestly at the end of the day; yes it hurts, but I know it’s not true and I can prove them wrong</a:t>
            </a:r>
            <a:endParaRPr sz="2500">
              <a:latin typeface="Poppins"/>
              <a:ea typeface="Poppins"/>
              <a:cs typeface="Poppins"/>
              <a:sym typeface="Poppins"/>
            </a:endParaRPr>
          </a:p>
        </p:txBody>
      </p:sp>
      <p:sp>
        <p:nvSpPr>
          <p:cNvPr id="2207" name="Google Shape;2207;p1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1" name="Shape 2211"/>
        <p:cNvGrpSpPr/>
        <p:nvPr/>
      </p:nvGrpSpPr>
      <p:grpSpPr>
        <a:xfrm>
          <a:off x="0" y="0"/>
          <a:ext cx="0" cy="0"/>
          <a:chOff x="0" y="0"/>
          <a:chExt cx="0" cy="0"/>
        </a:xfrm>
      </p:grpSpPr>
      <p:sp>
        <p:nvSpPr>
          <p:cNvPr id="2212" name="Google Shape;2212;p170"/>
          <p:cNvSpPr txBox="1"/>
          <p:nvPr>
            <p:ph type="title"/>
          </p:nvPr>
        </p:nvSpPr>
        <p:spPr>
          <a:xfrm>
            <a:off x="645850" y="4351750"/>
            <a:ext cx="71796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-Computational Physics Student at the U of U</a:t>
            </a:r>
            <a:endParaRPr sz="19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213" name="Google Shape;2213;p170"/>
          <p:cNvSpPr txBox="1"/>
          <p:nvPr>
            <p:ph idx="1" type="subTitle"/>
          </p:nvPr>
        </p:nvSpPr>
        <p:spPr>
          <a:xfrm>
            <a:off x="429150" y="1778475"/>
            <a:ext cx="8285700" cy="2702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t/>
            </a:r>
            <a:endParaRPr sz="2000">
              <a:solidFill>
                <a:srgbClr val="202124"/>
              </a:solidFill>
              <a:latin typeface="Poppins"/>
              <a:ea typeface="Poppins"/>
              <a:cs typeface="Poppins"/>
              <a:sym typeface="Poppins"/>
            </a:endParaRPr>
          </a:p>
          <a:p>
            <a:pPr indent="0" lvl="0" marL="0" rtl="0" algn="l">
              <a:lnSpc>
                <a:spcPct val="100000"/>
              </a:lnSpc>
              <a:spcBef>
                <a:spcPts val="0"/>
              </a:spcBef>
              <a:spcAft>
                <a:spcPts val="0"/>
              </a:spcAft>
              <a:buNone/>
            </a:pPr>
            <a:r>
              <a:rPr lang="en" sz="2000">
                <a:solidFill>
                  <a:srgbClr val="202124"/>
                </a:solidFill>
                <a:latin typeface="Poppins"/>
                <a:ea typeface="Poppins"/>
                <a:cs typeface="Poppins"/>
                <a:sym typeface="Poppins"/>
              </a:rPr>
              <a:t>Once again, </a:t>
            </a:r>
            <a:r>
              <a:rPr lang="en" sz="2000">
                <a:solidFill>
                  <a:schemeClr val="accent5"/>
                </a:solidFill>
                <a:latin typeface="Poppins"/>
                <a:ea typeface="Poppins"/>
                <a:cs typeface="Poppins"/>
                <a:sym typeface="Poppins"/>
              </a:rPr>
              <a:t>growing up</a:t>
            </a:r>
            <a:r>
              <a:rPr lang="en" sz="2000">
                <a:solidFill>
                  <a:srgbClr val="202124"/>
                </a:solidFill>
                <a:latin typeface="Poppins"/>
                <a:ea typeface="Poppins"/>
                <a:cs typeface="Poppins"/>
                <a:sym typeface="Poppins"/>
              </a:rPr>
              <a:t> I absolutely did. </a:t>
            </a:r>
            <a:r>
              <a:rPr lang="en" sz="2000">
                <a:solidFill>
                  <a:schemeClr val="accent5"/>
                </a:solidFill>
                <a:latin typeface="Poppins"/>
                <a:ea typeface="Poppins"/>
                <a:cs typeface="Poppins"/>
                <a:sym typeface="Poppins"/>
              </a:rPr>
              <a:t>I was constantly held to a higher standard of behavior that boys were not because they “were just being boys,” and </a:t>
            </a:r>
            <a:r>
              <a:rPr b="1" lang="en" sz="2000">
                <a:solidFill>
                  <a:schemeClr val="accent5"/>
                </a:solidFill>
                <a:latin typeface="Poppins"/>
                <a:ea typeface="Poppins"/>
                <a:cs typeface="Poppins"/>
                <a:sym typeface="Poppins"/>
              </a:rPr>
              <a:t>my teachers admonished me for being arrogant and abrasive while boys were called confident and bold</a:t>
            </a:r>
            <a:r>
              <a:rPr b="1" lang="en" sz="2000">
                <a:solidFill>
                  <a:srgbClr val="202124"/>
                </a:solidFill>
                <a:latin typeface="Poppins"/>
                <a:ea typeface="Poppins"/>
                <a:cs typeface="Poppins"/>
                <a:sym typeface="Poppins"/>
              </a:rPr>
              <a:t>. </a:t>
            </a:r>
            <a:r>
              <a:rPr lang="en" sz="2000">
                <a:solidFill>
                  <a:srgbClr val="202124"/>
                </a:solidFill>
                <a:latin typeface="Poppins"/>
                <a:ea typeface="Poppins"/>
                <a:cs typeface="Poppins"/>
                <a:sym typeface="Poppins"/>
              </a:rPr>
              <a:t>As far as college, I’m not sure if this is bias per se, but it is definitely gender-based and worsens my class experience. </a:t>
            </a:r>
            <a:r>
              <a:rPr b="1" lang="en" sz="2000">
                <a:solidFill>
                  <a:schemeClr val="accent5"/>
                </a:solidFill>
                <a:latin typeface="Poppins"/>
                <a:ea typeface="Poppins"/>
                <a:cs typeface="Poppins"/>
                <a:sym typeface="Poppins"/>
              </a:rPr>
              <a:t>I went to ask a professor for an extension, but the entire time I was talking to him he was staring at my chest. I stared directly in his eyes the whole time, but he just kept doing it</a:t>
            </a:r>
            <a:r>
              <a:rPr lang="en" sz="2000">
                <a:solidFill>
                  <a:srgbClr val="202124"/>
                </a:solidFill>
                <a:latin typeface="Poppins"/>
                <a:ea typeface="Poppins"/>
                <a:cs typeface="Poppins"/>
                <a:sym typeface="Poppins"/>
              </a:rPr>
              <a:t>. I ended up not taking the option for the extension, as </a:t>
            </a:r>
            <a:r>
              <a:rPr b="1" lang="en" sz="2000">
                <a:solidFill>
                  <a:schemeClr val="accent5"/>
                </a:solidFill>
                <a:latin typeface="Poppins"/>
                <a:ea typeface="Poppins"/>
                <a:cs typeface="Poppins"/>
                <a:sym typeface="Poppins"/>
              </a:rPr>
              <a:t>I was so uncomfortable I just wanted to stop talking to him as soon as I could. </a:t>
            </a:r>
            <a:endParaRPr b="1" sz="2000">
              <a:solidFill>
                <a:schemeClr val="accent5"/>
              </a:solidFill>
              <a:latin typeface="Poppins"/>
              <a:ea typeface="Poppins"/>
              <a:cs typeface="Poppins"/>
              <a:sym typeface="Poppins"/>
            </a:endParaRPr>
          </a:p>
        </p:txBody>
      </p:sp>
      <p:sp>
        <p:nvSpPr>
          <p:cNvPr id="2214" name="Google Shape;2214;p1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8" name="Shape 2218"/>
        <p:cNvGrpSpPr/>
        <p:nvPr/>
      </p:nvGrpSpPr>
      <p:grpSpPr>
        <a:xfrm>
          <a:off x="0" y="0"/>
          <a:ext cx="0" cy="0"/>
          <a:chOff x="0" y="0"/>
          <a:chExt cx="0" cy="0"/>
        </a:xfrm>
      </p:grpSpPr>
      <p:sp>
        <p:nvSpPr>
          <p:cNvPr id="2219" name="Google Shape;2219;p171"/>
          <p:cNvSpPr txBox="1"/>
          <p:nvPr>
            <p:ph type="title"/>
          </p:nvPr>
        </p:nvSpPr>
        <p:spPr>
          <a:xfrm>
            <a:off x="645850" y="4351750"/>
            <a:ext cx="71796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-Psychology/Family, Community &amp; Human                                                                    Development Student at the U of U</a:t>
            </a:r>
            <a:endParaRPr sz="19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2220" name="Google Shape;2220;p171"/>
          <p:cNvSpPr txBox="1"/>
          <p:nvPr>
            <p:ph idx="1" type="subTitle"/>
          </p:nvPr>
        </p:nvSpPr>
        <p:spPr>
          <a:xfrm>
            <a:off x="429150" y="1778475"/>
            <a:ext cx="8285700" cy="2702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900">
                <a:solidFill>
                  <a:srgbClr val="202124"/>
                </a:solidFill>
                <a:latin typeface="Poppins"/>
                <a:ea typeface="Poppins"/>
                <a:cs typeface="Poppins"/>
                <a:sym typeface="Poppins"/>
              </a:rPr>
              <a:t>“It’s not that big of a deal honestly, </a:t>
            </a:r>
            <a:r>
              <a:rPr b="1" lang="en" sz="1900">
                <a:solidFill>
                  <a:schemeClr val="accent5"/>
                </a:solidFill>
                <a:latin typeface="Poppins"/>
                <a:ea typeface="Poppins"/>
                <a:cs typeface="Poppins"/>
                <a:sym typeface="Poppins"/>
              </a:rPr>
              <a:t>but due to either my Chronic PTSD or dyslexia</a:t>
            </a:r>
            <a:r>
              <a:rPr lang="en" sz="1900">
                <a:solidFill>
                  <a:srgbClr val="202124"/>
                </a:solidFill>
                <a:latin typeface="Poppins"/>
                <a:ea typeface="Poppins"/>
                <a:cs typeface="Poppins"/>
                <a:sym typeface="Poppins"/>
              </a:rPr>
              <a:t> (haven’t been able to get testing done to figure out which it is, due to biases of being a woman with health problems) but basically I’m judged because I cannot do math. I’ve tried tutoring, professor drop-ins, everything. It’s been like this since fourth grade and I don’t know why but </a:t>
            </a:r>
            <a:r>
              <a:rPr b="1" lang="en" sz="1900">
                <a:solidFill>
                  <a:schemeClr val="accent5"/>
                </a:solidFill>
                <a:latin typeface="Poppins"/>
                <a:ea typeface="Poppins"/>
                <a:cs typeface="Poppins"/>
                <a:sym typeface="Poppins"/>
              </a:rPr>
              <a:t>professors -sometimes faculty- make me not want to go to class or get help due to the sighs, or the lack of wanting to help</a:t>
            </a:r>
            <a:r>
              <a:rPr lang="en" sz="1900">
                <a:solidFill>
                  <a:srgbClr val="202124"/>
                </a:solidFill>
                <a:latin typeface="Poppins"/>
                <a:ea typeface="Poppins"/>
                <a:cs typeface="Poppins"/>
                <a:sym typeface="Poppins"/>
              </a:rPr>
              <a:t>. Again it’s not that big of a deal and because I’m a psych major I won’t deal with math classes next year..no one in the medical world will help either. I’ve tried mental testing twice, no one will give me any straight forward answers; but I can ride it out, i am tough; I have a C right now so I am okay.”</a:t>
            </a:r>
            <a:endParaRPr sz="1900">
              <a:latin typeface="Poppins"/>
              <a:ea typeface="Poppins"/>
              <a:cs typeface="Poppins"/>
              <a:sym typeface="Poppins"/>
            </a:endParaRPr>
          </a:p>
        </p:txBody>
      </p:sp>
      <p:sp>
        <p:nvSpPr>
          <p:cNvPr id="2221" name="Google Shape;2221;p1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5" name="Shape 2225"/>
        <p:cNvGrpSpPr/>
        <p:nvPr/>
      </p:nvGrpSpPr>
      <p:grpSpPr>
        <a:xfrm>
          <a:off x="0" y="0"/>
          <a:ext cx="0" cy="0"/>
          <a:chOff x="0" y="0"/>
          <a:chExt cx="0" cy="0"/>
        </a:xfrm>
      </p:grpSpPr>
      <p:sp>
        <p:nvSpPr>
          <p:cNvPr id="2226" name="Google Shape;2226;p172"/>
          <p:cNvSpPr txBox="1"/>
          <p:nvPr>
            <p:ph type="title"/>
          </p:nvPr>
        </p:nvSpPr>
        <p:spPr>
          <a:xfrm>
            <a:off x="929100" y="3546300"/>
            <a:ext cx="72858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-Chemical Engineering Student at the U of U</a:t>
            </a:r>
            <a:endParaRPr>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2227" name="Google Shape;2227;p172"/>
          <p:cNvSpPr txBox="1"/>
          <p:nvPr>
            <p:ph idx="1" type="subTitle"/>
          </p:nvPr>
        </p:nvSpPr>
        <p:spPr>
          <a:xfrm>
            <a:off x="792150" y="1199103"/>
            <a:ext cx="7559700" cy="23472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700">
                <a:solidFill>
                  <a:srgbClr val="202124"/>
                </a:solidFill>
                <a:latin typeface="Poppins"/>
                <a:ea typeface="Poppins"/>
                <a:cs typeface="Poppins"/>
                <a:sym typeface="Poppins"/>
              </a:rPr>
              <a:t>“In my Chem E lab, I’ve been in a group with two guys, and </a:t>
            </a:r>
            <a:r>
              <a:rPr b="1" lang="en" sz="2700">
                <a:solidFill>
                  <a:schemeClr val="accent5"/>
                </a:solidFill>
                <a:latin typeface="Poppins"/>
                <a:ea typeface="Poppins"/>
                <a:cs typeface="Poppins"/>
                <a:sym typeface="Poppins"/>
              </a:rPr>
              <a:t>they gave me low skill tasks</a:t>
            </a:r>
            <a:r>
              <a:rPr lang="en" sz="2700">
                <a:latin typeface="Poppins"/>
                <a:ea typeface="Poppins"/>
                <a:cs typeface="Poppins"/>
                <a:sym typeface="Poppins"/>
              </a:rPr>
              <a:t>.</a:t>
            </a:r>
            <a:r>
              <a:rPr lang="en" sz="2700">
                <a:solidFill>
                  <a:srgbClr val="202124"/>
                </a:solidFill>
                <a:latin typeface="Poppins"/>
                <a:ea typeface="Poppins"/>
                <a:cs typeface="Poppins"/>
                <a:sym typeface="Poppins"/>
              </a:rPr>
              <a:t> I don’t know if it was intentional, but because I was the only woman in the group, it felt pretty </a:t>
            </a:r>
            <a:r>
              <a:rPr b="1" lang="en" sz="2700">
                <a:solidFill>
                  <a:schemeClr val="accent5"/>
                </a:solidFill>
                <a:latin typeface="Poppins"/>
                <a:ea typeface="Poppins"/>
                <a:cs typeface="Poppins"/>
                <a:sym typeface="Poppins"/>
              </a:rPr>
              <a:t>demeaning</a:t>
            </a:r>
            <a:r>
              <a:rPr lang="en" sz="2700">
                <a:solidFill>
                  <a:srgbClr val="202124"/>
                </a:solidFill>
                <a:latin typeface="Poppins"/>
                <a:ea typeface="Poppins"/>
                <a:cs typeface="Poppins"/>
                <a:sym typeface="Poppins"/>
              </a:rPr>
              <a:t>.”</a:t>
            </a:r>
            <a:endParaRPr sz="2700">
              <a:latin typeface="Poppins"/>
              <a:ea typeface="Poppins"/>
              <a:cs typeface="Poppins"/>
              <a:sym typeface="Poppins"/>
            </a:endParaRPr>
          </a:p>
        </p:txBody>
      </p:sp>
      <p:sp>
        <p:nvSpPr>
          <p:cNvPr id="2228" name="Google Shape;2228;p1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603" name="Shape 1603"/>
        <p:cNvGrpSpPr/>
        <p:nvPr/>
      </p:nvGrpSpPr>
      <p:grpSpPr>
        <a:xfrm>
          <a:off x="0" y="0"/>
          <a:ext cx="0" cy="0"/>
          <a:chOff x="0" y="0"/>
          <a:chExt cx="0" cy="0"/>
        </a:xfrm>
      </p:grpSpPr>
      <p:sp>
        <p:nvSpPr>
          <p:cNvPr id="1604" name="Google Shape;1604;p146"/>
          <p:cNvSpPr txBox="1"/>
          <p:nvPr>
            <p:ph type="title"/>
          </p:nvPr>
        </p:nvSpPr>
        <p:spPr>
          <a:xfrm>
            <a:off x="723450" y="511025"/>
            <a:ext cx="7697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Instructions for Use (Continued)</a:t>
            </a:r>
            <a:endParaRPr b="1"/>
          </a:p>
        </p:txBody>
      </p:sp>
      <p:sp>
        <p:nvSpPr>
          <p:cNvPr id="1605" name="Google Shape;1605;p146"/>
          <p:cNvSpPr txBox="1"/>
          <p:nvPr/>
        </p:nvSpPr>
        <p:spPr>
          <a:xfrm>
            <a:off x="723400" y="1187975"/>
            <a:ext cx="7697100" cy="357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100">
                <a:solidFill>
                  <a:schemeClr val="dk2"/>
                </a:solidFill>
              </a:rPr>
              <a:t>We suggest that the following slides be paired together when presented to the class (page number is located on the bottom right-</a:t>
            </a:r>
            <a:r>
              <a:rPr b="1" lang="en" sz="1100">
                <a:solidFill>
                  <a:schemeClr val="dk2"/>
                </a:solidFill>
              </a:rPr>
              <a:t>hand side</a:t>
            </a:r>
            <a:r>
              <a:rPr b="1" lang="en" sz="1100">
                <a:solidFill>
                  <a:schemeClr val="dk2"/>
                </a:solidFill>
              </a:rPr>
              <a:t> of the slides.).</a:t>
            </a:r>
            <a:endParaRPr b="1" sz="1100">
              <a:solidFill>
                <a:schemeClr val="dk2"/>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5 and 6</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7 and 8</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13 and 14 OR 15</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16 and 17</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18 and 19 </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22 and any of the quotes that follow and 23</a:t>
            </a:r>
            <a:endParaRPr sz="1100">
              <a:solidFill>
                <a:schemeClr val="lt1"/>
              </a:solidFill>
            </a:endParaRPr>
          </a:p>
          <a:p>
            <a:pPr indent="-298450" lvl="0" marL="457200" rtl="0" algn="l">
              <a:lnSpc>
                <a:spcPct val="100000"/>
              </a:lnSpc>
              <a:spcBef>
                <a:spcPts val="0"/>
              </a:spcBef>
              <a:spcAft>
                <a:spcPts val="0"/>
              </a:spcAft>
              <a:buClr>
                <a:schemeClr val="lt1"/>
              </a:buClr>
              <a:buSzPts val="1100"/>
              <a:buChar char="●"/>
            </a:pPr>
            <a:r>
              <a:rPr lang="en" sz="1100">
                <a:solidFill>
                  <a:schemeClr val="lt1"/>
                </a:solidFill>
              </a:rPr>
              <a:t>Follow up showing the slides/information you pick with 36</a:t>
            </a:r>
            <a:endParaRPr sz="1100">
              <a:solidFill>
                <a:schemeClr val="lt1"/>
              </a:solidFill>
            </a:endParaRPr>
          </a:p>
          <a:p>
            <a:pPr indent="0" lvl="0" marL="0" rtl="0" algn="l">
              <a:lnSpc>
                <a:spcPct val="100000"/>
              </a:lnSpc>
              <a:spcBef>
                <a:spcPts val="0"/>
              </a:spcBef>
              <a:spcAft>
                <a:spcPts val="0"/>
              </a:spcAft>
              <a:buNone/>
            </a:pPr>
            <a:r>
              <a:t/>
            </a:r>
            <a:endParaRPr sz="1100">
              <a:solidFill>
                <a:schemeClr val="lt1"/>
              </a:solidFill>
            </a:endParaRPr>
          </a:p>
          <a:p>
            <a:pPr indent="0" lvl="0" marL="0" rtl="0" algn="l">
              <a:lnSpc>
                <a:spcPct val="100000"/>
              </a:lnSpc>
              <a:spcBef>
                <a:spcPts val="0"/>
              </a:spcBef>
              <a:spcAft>
                <a:spcPts val="0"/>
              </a:spcAft>
              <a:buNone/>
            </a:pPr>
            <a:r>
              <a:rPr b="1" lang="en" sz="1100">
                <a:solidFill>
                  <a:schemeClr val="dk2"/>
                </a:solidFill>
              </a:rPr>
              <a:t>We suggest that you pick at least one or more slides from each of the sections (each section is separated by a blue colored slide). It is most effective to select at least one from each section to show your class, however you do not have to. Do not feel required to show more than one from each section or even any from a section. The purpose of the slides is to provide you with the material to include onto your own slides, or to have a collection of slides to briefly show a few of to your class. </a:t>
            </a:r>
            <a:endParaRPr b="1" sz="1100">
              <a:solidFill>
                <a:schemeClr val="dk2"/>
              </a:solidFill>
            </a:endParaRPr>
          </a:p>
          <a:p>
            <a:pPr indent="0" lvl="0" marL="0" rtl="0" algn="l">
              <a:lnSpc>
                <a:spcPct val="100000"/>
              </a:lnSpc>
              <a:spcBef>
                <a:spcPts val="0"/>
              </a:spcBef>
              <a:spcAft>
                <a:spcPts val="0"/>
              </a:spcAft>
              <a:buNone/>
            </a:pPr>
            <a:r>
              <a:t/>
            </a:r>
            <a:endParaRPr b="1" sz="1100">
              <a:solidFill>
                <a:schemeClr val="dk2"/>
              </a:solidFill>
            </a:endParaRPr>
          </a:p>
          <a:p>
            <a:pPr indent="0" lvl="0" marL="0" rtl="0" algn="l">
              <a:lnSpc>
                <a:spcPct val="100000"/>
              </a:lnSpc>
              <a:spcBef>
                <a:spcPts val="0"/>
              </a:spcBef>
              <a:spcAft>
                <a:spcPts val="0"/>
              </a:spcAft>
              <a:buNone/>
            </a:pPr>
            <a:r>
              <a:rPr b="1" lang="en" sz="1100">
                <a:solidFill>
                  <a:schemeClr val="dk2"/>
                </a:solidFill>
              </a:rPr>
              <a:t>Refer to speaker notes for information on how to most effectively present the material. </a:t>
            </a:r>
            <a:endParaRPr b="1" sz="1100">
              <a:solidFill>
                <a:schemeClr val="dk2"/>
              </a:solidFill>
            </a:endParaRPr>
          </a:p>
          <a:p>
            <a:pPr indent="0" lvl="0" marL="0" rtl="0" algn="l">
              <a:lnSpc>
                <a:spcPct val="100000"/>
              </a:lnSpc>
              <a:spcBef>
                <a:spcPts val="0"/>
              </a:spcBef>
              <a:spcAft>
                <a:spcPts val="0"/>
              </a:spcAft>
              <a:buNone/>
            </a:pPr>
            <a:r>
              <a:t/>
            </a:r>
            <a:endParaRPr b="1" sz="1100">
              <a:solidFill>
                <a:schemeClr val="dk2"/>
              </a:solidFill>
            </a:endParaRPr>
          </a:p>
          <a:p>
            <a:pPr indent="0" lvl="0" marL="0" rtl="0" algn="l">
              <a:lnSpc>
                <a:spcPct val="100000"/>
              </a:lnSpc>
              <a:spcBef>
                <a:spcPts val="0"/>
              </a:spcBef>
              <a:spcAft>
                <a:spcPts val="0"/>
              </a:spcAft>
              <a:buNone/>
            </a:pPr>
            <a:r>
              <a:t/>
            </a:r>
            <a:endParaRPr b="1" sz="1100">
              <a:solidFill>
                <a:schemeClr val="dk2"/>
              </a:solidFill>
            </a:endParaRPr>
          </a:p>
        </p:txBody>
      </p:sp>
      <p:sp>
        <p:nvSpPr>
          <p:cNvPr id="1606" name="Google Shape;1606;p146"/>
          <p:cNvSpPr/>
          <p:nvPr/>
        </p:nvSpPr>
        <p:spPr>
          <a:xfrm flipH="1" rot="10800000">
            <a:off x="8420550" y="1296750"/>
            <a:ext cx="260100" cy="3693600"/>
          </a:xfrm>
          <a:prstGeom prst="bentArrow">
            <a:avLst>
              <a:gd fmla="val 25000" name="adj1"/>
              <a:gd fmla="val 25000" name="adj2"/>
              <a:gd fmla="val 25000" name="adj3"/>
              <a:gd fmla="val 61092" name="adj4"/>
            </a:avLst>
          </a:prstGeom>
          <a:solidFill>
            <a:schemeClr val="l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1607" name="Google Shape;1607;p1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sp>
        <p:nvSpPr>
          <p:cNvPr id="2233" name="Google Shape;2233;p173"/>
          <p:cNvSpPr txBox="1"/>
          <p:nvPr>
            <p:ph type="title"/>
          </p:nvPr>
        </p:nvSpPr>
        <p:spPr>
          <a:xfrm>
            <a:off x="950050" y="4226150"/>
            <a:ext cx="72150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-Computational Physics Student at the U of U</a:t>
            </a:r>
            <a:endParaRPr>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2234" name="Google Shape;2234;p173"/>
          <p:cNvSpPr txBox="1"/>
          <p:nvPr>
            <p:ph idx="1" type="subTitle"/>
          </p:nvPr>
        </p:nvSpPr>
        <p:spPr>
          <a:xfrm>
            <a:off x="705550" y="569250"/>
            <a:ext cx="7984800" cy="37632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202124"/>
                </a:solidFill>
                <a:latin typeface="Poppins"/>
                <a:ea typeface="Poppins"/>
                <a:cs typeface="Poppins"/>
                <a:sym typeface="Poppins"/>
              </a:rPr>
              <a:t>Growing up, I absolutely did. In middle school and high school </a:t>
            </a:r>
            <a:r>
              <a:rPr b="1" lang="en" sz="2100">
                <a:solidFill>
                  <a:schemeClr val="accent5"/>
                </a:solidFill>
                <a:latin typeface="Poppins"/>
                <a:ea typeface="Poppins"/>
                <a:cs typeface="Poppins"/>
                <a:sym typeface="Poppins"/>
              </a:rPr>
              <a:t>I was frequently shunned for “being a try hard” at school</a:t>
            </a:r>
            <a:r>
              <a:rPr lang="en" sz="2100">
                <a:solidFill>
                  <a:srgbClr val="202124"/>
                </a:solidFill>
                <a:latin typeface="Poppins"/>
                <a:ea typeface="Poppins"/>
                <a:cs typeface="Poppins"/>
                <a:sym typeface="Poppins"/>
              </a:rPr>
              <a:t> (I wasn’t, academics just came fairly easy to me) whereas </a:t>
            </a:r>
            <a:r>
              <a:rPr lang="en" sz="2100">
                <a:solidFill>
                  <a:schemeClr val="accent5"/>
                </a:solidFill>
                <a:latin typeface="Poppins"/>
                <a:ea typeface="Poppins"/>
                <a:cs typeface="Poppins"/>
                <a:sym typeface="Poppins"/>
              </a:rPr>
              <a:t>the boys who did well in school were not (even though they were supposed “try hards”</a:t>
            </a:r>
            <a:r>
              <a:rPr lang="en" sz="2100">
                <a:solidFill>
                  <a:srgbClr val="202124"/>
                </a:solidFill>
                <a:latin typeface="Poppins"/>
                <a:ea typeface="Poppins"/>
                <a:cs typeface="Poppins"/>
                <a:sym typeface="Poppins"/>
              </a:rPr>
              <a:t>, which is a weird insult in the first place). In college, I haven’t particularly noticed any bias, but I also am not in class with a small group of the same people daily. </a:t>
            </a:r>
            <a:r>
              <a:rPr b="1" lang="en" sz="2100">
                <a:solidFill>
                  <a:schemeClr val="accent5"/>
                </a:solidFill>
                <a:latin typeface="Poppins"/>
                <a:ea typeface="Poppins"/>
                <a:cs typeface="Poppins"/>
                <a:sym typeface="Poppins"/>
              </a:rPr>
              <a:t>It definitely feels like people don’t trust me when it comes to computer science, and my TAs seem somewhat surprised when I know answers to questions in that class.</a:t>
            </a:r>
            <a:endParaRPr b="1" sz="2100">
              <a:solidFill>
                <a:schemeClr val="accent5"/>
              </a:solidFill>
              <a:latin typeface="Poppins"/>
              <a:ea typeface="Poppins"/>
              <a:cs typeface="Poppins"/>
              <a:sym typeface="Poppins"/>
            </a:endParaRPr>
          </a:p>
        </p:txBody>
      </p:sp>
      <p:sp>
        <p:nvSpPr>
          <p:cNvPr id="2235" name="Google Shape;2235;p1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9" name="Shape 2239"/>
        <p:cNvGrpSpPr/>
        <p:nvPr/>
      </p:nvGrpSpPr>
      <p:grpSpPr>
        <a:xfrm>
          <a:off x="0" y="0"/>
          <a:ext cx="0" cy="0"/>
          <a:chOff x="0" y="0"/>
          <a:chExt cx="0" cy="0"/>
        </a:xfrm>
      </p:grpSpPr>
      <p:sp>
        <p:nvSpPr>
          <p:cNvPr id="2240" name="Google Shape;2240;p174"/>
          <p:cNvSpPr txBox="1"/>
          <p:nvPr>
            <p:ph type="title"/>
          </p:nvPr>
        </p:nvSpPr>
        <p:spPr>
          <a:xfrm>
            <a:off x="720000" y="3697200"/>
            <a:ext cx="7937100" cy="3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-Geography Student at the U of U Graduating in 2024</a:t>
            </a:r>
            <a:endParaRPr>
              <a:solidFill>
                <a:schemeClr val="dk1"/>
              </a:solidFill>
            </a:endParaRPr>
          </a:p>
          <a:p>
            <a:pPr indent="0" lvl="0" marL="0" rtl="0" algn="l">
              <a:spcBef>
                <a:spcPts val="0"/>
              </a:spcBef>
              <a:spcAft>
                <a:spcPts val="0"/>
              </a:spcAft>
              <a:buNone/>
            </a:pPr>
            <a:r>
              <a:t/>
            </a:r>
            <a:endParaRPr/>
          </a:p>
        </p:txBody>
      </p:sp>
      <p:sp>
        <p:nvSpPr>
          <p:cNvPr id="2241" name="Google Shape;2241;p174"/>
          <p:cNvSpPr txBox="1"/>
          <p:nvPr>
            <p:ph idx="1" type="subTitle"/>
          </p:nvPr>
        </p:nvSpPr>
        <p:spPr>
          <a:xfrm>
            <a:off x="720000" y="1345200"/>
            <a:ext cx="7484400" cy="2250900"/>
          </a:xfrm>
          <a:prstGeom prst="rect">
            <a:avLst/>
          </a:prstGeom>
          <a:noFill/>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rgbClr val="202124"/>
                </a:solidFill>
                <a:latin typeface="Poppins"/>
                <a:ea typeface="Poppins"/>
                <a:cs typeface="Poppins"/>
                <a:sym typeface="Poppins"/>
              </a:rPr>
              <a:t>“Many students think </a:t>
            </a:r>
            <a:r>
              <a:rPr lang="en" sz="2800">
                <a:solidFill>
                  <a:schemeClr val="accent5"/>
                </a:solidFill>
                <a:latin typeface="Poppins"/>
                <a:ea typeface="Poppins"/>
                <a:cs typeface="Poppins"/>
                <a:sym typeface="Poppins"/>
              </a:rPr>
              <a:t>my opinion is less valuable </a:t>
            </a:r>
            <a:r>
              <a:rPr lang="en" sz="2800">
                <a:solidFill>
                  <a:srgbClr val="202124"/>
                </a:solidFill>
                <a:latin typeface="Poppins"/>
                <a:ea typeface="Poppins"/>
                <a:cs typeface="Poppins"/>
                <a:sym typeface="Poppins"/>
              </a:rPr>
              <a:t>because of </a:t>
            </a:r>
            <a:r>
              <a:rPr b="1" lang="en" sz="2800">
                <a:solidFill>
                  <a:schemeClr val="accent5"/>
                </a:solidFill>
                <a:latin typeface="Poppins"/>
                <a:ea typeface="Poppins"/>
                <a:cs typeface="Poppins"/>
                <a:sym typeface="Poppins"/>
              </a:rPr>
              <a:t>my skin color, gender, and orientation</a:t>
            </a:r>
            <a:r>
              <a:rPr lang="en" sz="2800">
                <a:solidFill>
                  <a:srgbClr val="202124"/>
                </a:solidFill>
                <a:latin typeface="Poppins"/>
                <a:ea typeface="Poppins"/>
                <a:cs typeface="Poppins"/>
                <a:sym typeface="Poppins"/>
              </a:rPr>
              <a:t>—all for </a:t>
            </a:r>
            <a:r>
              <a:rPr lang="en" sz="2800">
                <a:solidFill>
                  <a:schemeClr val="accent5"/>
                </a:solidFill>
                <a:latin typeface="Poppins"/>
                <a:ea typeface="Poppins"/>
                <a:cs typeface="Poppins"/>
                <a:sym typeface="Poppins"/>
              </a:rPr>
              <a:t>traits I can’t change</a:t>
            </a:r>
            <a:r>
              <a:rPr lang="en" sz="2800">
                <a:solidFill>
                  <a:srgbClr val="202124"/>
                </a:solidFill>
                <a:latin typeface="Poppins"/>
                <a:ea typeface="Poppins"/>
                <a:cs typeface="Poppins"/>
                <a:sym typeface="Poppins"/>
              </a:rPr>
              <a:t>”</a:t>
            </a:r>
            <a:endParaRPr sz="2800">
              <a:latin typeface="Poppins"/>
              <a:ea typeface="Poppins"/>
              <a:cs typeface="Poppins"/>
              <a:sym typeface="Poppins"/>
            </a:endParaRPr>
          </a:p>
        </p:txBody>
      </p:sp>
      <p:sp>
        <p:nvSpPr>
          <p:cNvPr id="2242" name="Google Shape;2242;p17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sp>
        <p:nvSpPr>
          <p:cNvPr id="2247" name="Google Shape;2247;p175"/>
          <p:cNvSpPr txBox="1"/>
          <p:nvPr>
            <p:ph type="title"/>
          </p:nvPr>
        </p:nvSpPr>
        <p:spPr>
          <a:xfrm>
            <a:off x="595200" y="3919182"/>
            <a:ext cx="6546000" cy="59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-Biology Student at the U of U</a:t>
            </a:r>
            <a:endParaRPr>
              <a:solidFill>
                <a:schemeClr val="dk1"/>
              </a:solidFill>
            </a:endParaRPr>
          </a:p>
          <a:p>
            <a:pPr indent="0" lvl="0" marL="0" rtl="0" algn="l">
              <a:spcBef>
                <a:spcPts val="0"/>
              </a:spcBef>
              <a:spcAft>
                <a:spcPts val="0"/>
              </a:spcAft>
              <a:buNone/>
            </a:pPr>
            <a:r>
              <a:t/>
            </a:r>
            <a:endParaRPr/>
          </a:p>
        </p:txBody>
      </p:sp>
      <p:sp>
        <p:nvSpPr>
          <p:cNvPr id="2248" name="Google Shape;2248;p175"/>
          <p:cNvSpPr txBox="1"/>
          <p:nvPr>
            <p:ph idx="1" type="subTitle"/>
          </p:nvPr>
        </p:nvSpPr>
        <p:spPr>
          <a:xfrm>
            <a:off x="595200" y="1064375"/>
            <a:ext cx="7953600" cy="290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solidFill>
                  <a:srgbClr val="202124"/>
                </a:solidFill>
                <a:latin typeface="Poppins"/>
                <a:ea typeface="Poppins"/>
                <a:cs typeface="Poppins"/>
                <a:sym typeface="Poppins"/>
              </a:rPr>
              <a:t>“Religion: when I used to be apart of the</a:t>
            </a:r>
            <a:r>
              <a:rPr lang="en" sz="2000">
                <a:solidFill>
                  <a:schemeClr val="accent5"/>
                </a:solidFill>
                <a:latin typeface="Poppins"/>
                <a:ea typeface="Poppins"/>
                <a:cs typeface="Poppins"/>
                <a:sym typeface="Poppins"/>
              </a:rPr>
              <a:t> LDS church</a:t>
            </a:r>
            <a:r>
              <a:rPr lang="en" sz="2000">
                <a:solidFill>
                  <a:srgbClr val="202124"/>
                </a:solidFill>
                <a:latin typeface="Poppins"/>
                <a:ea typeface="Poppins"/>
                <a:cs typeface="Poppins"/>
                <a:sym typeface="Poppins"/>
              </a:rPr>
              <a:t>, there was always</a:t>
            </a:r>
            <a:r>
              <a:rPr lang="en" sz="2000">
                <a:solidFill>
                  <a:schemeClr val="accent5"/>
                </a:solidFill>
                <a:latin typeface="Poppins"/>
                <a:ea typeface="Poppins"/>
                <a:cs typeface="Poppins"/>
                <a:sym typeface="Poppins"/>
              </a:rPr>
              <a:t> this look people would give me when I told them I was Mormon.</a:t>
            </a:r>
            <a:r>
              <a:rPr lang="en" sz="2000">
                <a:solidFill>
                  <a:srgbClr val="202124"/>
                </a:solidFill>
                <a:latin typeface="Poppins"/>
                <a:ea typeface="Poppins"/>
                <a:cs typeface="Poppins"/>
                <a:sym typeface="Poppins"/>
              </a:rPr>
              <a:t> It was a look that was like judgment but at the same time contempt, </a:t>
            </a:r>
            <a:r>
              <a:rPr lang="en" sz="2000">
                <a:solidFill>
                  <a:schemeClr val="accent5"/>
                </a:solidFill>
                <a:latin typeface="Poppins"/>
                <a:ea typeface="Poppins"/>
                <a:cs typeface="Poppins"/>
                <a:sym typeface="Poppins"/>
              </a:rPr>
              <a:t>it was as if the person instantly say me as inferior and abnormal</a:t>
            </a:r>
            <a:r>
              <a:rPr lang="en" sz="2000">
                <a:solidFill>
                  <a:srgbClr val="202124"/>
                </a:solidFill>
                <a:latin typeface="Poppins"/>
                <a:ea typeface="Poppins"/>
                <a:cs typeface="Poppins"/>
                <a:sym typeface="Poppins"/>
              </a:rPr>
              <a:t>.</a:t>
            </a:r>
            <a:r>
              <a:rPr b="1" lang="en" sz="2000">
                <a:solidFill>
                  <a:schemeClr val="accent5"/>
                </a:solidFill>
                <a:latin typeface="Poppins"/>
                <a:ea typeface="Poppins"/>
                <a:cs typeface="Poppins"/>
                <a:sym typeface="Poppins"/>
              </a:rPr>
              <a:t> It didn’t matter how much they liked me as a person or how smart I was, I was the Mormon girl and that’s all that people seemed to see.</a:t>
            </a:r>
            <a:r>
              <a:rPr lang="en" sz="2000">
                <a:solidFill>
                  <a:srgbClr val="202124"/>
                </a:solidFill>
                <a:latin typeface="Poppins"/>
                <a:ea typeface="Poppins"/>
                <a:cs typeface="Poppins"/>
                <a:sym typeface="Poppins"/>
              </a:rPr>
              <a:t> They often made comments and would ask questions but often in an accusatory way.”</a:t>
            </a:r>
            <a:endParaRPr sz="2000">
              <a:solidFill>
                <a:srgbClr val="202124"/>
              </a:solidFill>
              <a:latin typeface="Poppins"/>
              <a:ea typeface="Poppins"/>
              <a:cs typeface="Poppins"/>
              <a:sym typeface="Poppins"/>
            </a:endParaRPr>
          </a:p>
        </p:txBody>
      </p:sp>
      <p:sp>
        <p:nvSpPr>
          <p:cNvPr id="2249" name="Google Shape;2249;p1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253" name="Shape 2253"/>
        <p:cNvGrpSpPr/>
        <p:nvPr/>
      </p:nvGrpSpPr>
      <p:grpSpPr>
        <a:xfrm>
          <a:off x="0" y="0"/>
          <a:ext cx="0" cy="0"/>
          <a:chOff x="0" y="0"/>
          <a:chExt cx="0" cy="0"/>
        </a:xfrm>
      </p:grpSpPr>
      <p:sp>
        <p:nvSpPr>
          <p:cNvPr id="2254" name="Google Shape;2254;p176"/>
          <p:cNvSpPr txBox="1"/>
          <p:nvPr>
            <p:ph type="title"/>
          </p:nvPr>
        </p:nvSpPr>
        <p:spPr>
          <a:xfrm>
            <a:off x="723450" y="1695850"/>
            <a:ext cx="7697100" cy="9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t>Section 5</a:t>
            </a:r>
            <a:endParaRPr b="1" sz="5500"/>
          </a:p>
        </p:txBody>
      </p:sp>
      <p:sp>
        <p:nvSpPr>
          <p:cNvPr id="2255" name="Google Shape;2255;p176"/>
          <p:cNvSpPr txBox="1"/>
          <p:nvPr/>
        </p:nvSpPr>
        <p:spPr>
          <a:xfrm>
            <a:off x="723450" y="2621050"/>
            <a:ext cx="7697100" cy="59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lt1"/>
                </a:solidFill>
              </a:rPr>
              <a:t>Techniques to Reduce Bias</a:t>
            </a:r>
            <a:endParaRPr sz="3200">
              <a:solidFill>
                <a:schemeClr val="lt1"/>
              </a:solidFill>
            </a:endParaRPr>
          </a:p>
        </p:txBody>
      </p:sp>
      <p:sp>
        <p:nvSpPr>
          <p:cNvPr id="2256" name="Google Shape;2256;p17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0" name="Shape 2260"/>
        <p:cNvGrpSpPr/>
        <p:nvPr/>
      </p:nvGrpSpPr>
      <p:grpSpPr>
        <a:xfrm>
          <a:off x="0" y="0"/>
          <a:ext cx="0" cy="0"/>
          <a:chOff x="0" y="0"/>
          <a:chExt cx="0" cy="0"/>
        </a:xfrm>
      </p:grpSpPr>
      <p:sp>
        <p:nvSpPr>
          <p:cNvPr id="2261" name="Google Shape;2261;p177"/>
          <p:cNvSpPr txBox="1"/>
          <p:nvPr>
            <p:ph type="title"/>
          </p:nvPr>
        </p:nvSpPr>
        <p:spPr>
          <a:xfrm>
            <a:off x="720000" y="83645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How to </a:t>
            </a:r>
            <a:r>
              <a:rPr lang="en"/>
              <a:t>Reduce Your Bias</a:t>
            </a:r>
            <a:endParaRPr/>
          </a:p>
          <a:p>
            <a:pPr indent="0" lvl="0" marL="0" rtl="0" algn="ctr">
              <a:spcBef>
                <a:spcPts val="0"/>
              </a:spcBef>
              <a:spcAft>
                <a:spcPts val="0"/>
              </a:spcAft>
              <a:buNone/>
            </a:pPr>
            <a:r>
              <a:t/>
            </a:r>
            <a:endParaRPr>
              <a:solidFill>
                <a:schemeClr val="dk1"/>
              </a:solidFill>
            </a:endParaRPr>
          </a:p>
        </p:txBody>
      </p:sp>
      <p:sp>
        <p:nvSpPr>
          <p:cNvPr id="2262" name="Google Shape;2262;p177"/>
          <p:cNvSpPr txBox="1"/>
          <p:nvPr/>
        </p:nvSpPr>
        <p:spPr>
          <a:xfrm>
            <a:off x="716550" y="2888675"/>
            <a:ext cx="19158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Reflect</a:t>
            </a:r>
            <a:endParaRPr b="1" sz="2400">
              <a:solidFill>
                <a:schemeClr val="dk1"/>
              </a:solidFill>
              <a:latin typeface="Poppins"/>
              <a:ea typeface="Poppins"/>
              <a:cs typeface="Poppins"/>
              <a:sym typeface="Poppins"/>
            </a:endParaRPr>
          </a:p>
        </p:txBody>
      </p:sp>
      <p:sp>
        <p:nvSpPr>
          <p:cNvPr id="2263" name="Google Shape;2263;p177"/>
          <p:cNvSpPr txBox="1"/>
          <p:nvPr/>
        </p:nvSpPr>
        <p:spPr>
          <a:xfrm>
            <a:off x="716575"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Self-reflection and awareness of your biases is the first step</a:t>
            </a:r>
            <a:endParaRPr>
              <a:solidFill>
                <a:schemeClr val="dk1"/>
              </a:solidFill>
              <a:latin typeface="Lato"/>
              <a:ea typeface="Lato"/>
              <a:cs typeface="Lato"/>
              <a:sym typeface="Lato"/>
            </a:endParaRPr>
          </a:p>
        </p:txBody>
      </p:sp>
      <p:sp>
        <p:nvSpPr>
          <p:cNvPr id="2264" name="Google Shape;2264;p177"/>
          <p:cNvSpPr txBox="1"/>
          <p:nvPr/>
        </p:nvSpPr>
        <p:spPr>
          <a:xfrm>
            <a:off x="2473050" y="2888675"/>
            <a:ext cx="22731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Seek Advice</a:t>
            </a:r>
            <a:endParaRPr b="1" sz="2400">
              <a:solidFill>
                <a:schemeClr val="dk1"/>
              </a:solidFill>
              <a:latin typeface="Poppins"/>
              <a:ea typeface="Poppins"/>
              <a:cs typeface="Poppins"/>
              <a:sym typeface="Poppins"/>
            </a:endParaRPr>
          </a:p>
        </p:txBody>
      </p:sp>
      <p:sp>
        <p:nvSpPr>
          <p:cNvPr id="2265" name="Google Shape;2265;p177"/>
          <p:cNvSpPr txBox="1"/>
          <p:nvPr/>
        </p:nvSpPr>
        <p:spPr>
          <a:xfrm>
            <a:off x="2648251"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Exposure to diverse perspectives, seek advice when making decisions or questioning your biases</a:t>
            </a:r>
            <a:endParaRPr>
              <a:solidFill>
                <a:schemeClr val="dk1"/>
              </a:solidFill>
              <a:latin typeface="Lato"/>
              <a:ea typeface="Lato"/>
              <a:cs typeface="Lato"/>
              <a:sym typeface="Lato"/>
            </a:endParaRPr>
          </a:p>
        </p:txBody>
      </p:sp>
      <p:sp>
        <p:nvSpPr>
          <p:cNvPr id="2266" name="Google Shape;2266;p177"/>
          <p:cNvSpPr txBox="1"/>
          <p:nvPr/>
        </p:nvSpPr>
        <p:spPr>
          <a:xfrm>
            <a:off x="6511602"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Recognize when you are making an assumption based on a stereotype and actively avoid it</a:t>
            </a:r>
            <a:endParaRPr>
              <a:solidFill>
                <a:schemeClr val="dk1"/>
              </a:solidFill>
              <a:latin typeface="Lato"/>
              <a:ea typeface="Lato"/>
              <a:cs typeface="Lato"/>
              <a:sym typeface="Lato"/>
            </a:endParaRPr>
          </a:p>
        </p:txBody>
      </p:sp>
      <p:sp>
        <p:nvSpPr>
          <p:cNvPr id="2267" name="Google Shape;2267;p177"/>
          <p:cNvSpPr txBox="1"/>
          <p:nvPr/>
        </p:nvSpPr>
        <p:spPr>
          <a:xfrm>
            <a:off x="6511647" y="2888675"/>
            <a:ext cx="19158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Adjust</a:t>
            </a:r>
            <a:endParaRPr b="1" sz="2400">
              <a:solidFill>
                <a:schemeClr val="dk1"/>
              </a:solidFill>
              <a:latin typeface="Poppins"/>
              <a:ea typeface="Poppins"/>
              <a:cs typeface="Poppins"/>
              <a:sym typeface="Poppins"/>
            </a:endParaRPr>
          </a:p>
        </p:txBody>
      </p:sp>
      <p:sp>
        <p:nvSpPr>
          <p:cNvPr id="2268" name="Google Shape;2268;p177"/>
          <p:cNvSpPr txBox="1"/>
          <p:nvPr/>
        </p:nvSpPr>
        <p:spPr>
          <a:xfrm>
            <a:off x="4579948" y="2888675"/>
            <a:ext cx="19158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Listen</a:t>
            </a:r>
            <a:endParaRPr b="1" sz="2400">
              <a:solidFill>
                <a:schemeClr val="dk1"/>
              </a:solidFill>
              <a:latin typeface="Poppins"/>
              <a:ea typeface="Poppins"/>
              <a:cs typeface="Poppins"/>
              <a:sym typeface="Poppins"/>
            </a:endParaRPr>
          </a:p>
        </p:txBody>
      </p:sp>
      <p:sp>
        <p:nvSpPr>
          <p:cNvPr id="2269" name="Google Shape;2269;p177"/>
          <p:cNvSpPr txBox="1"/>
          <p:nvPr/>
        </p:nvSpPr>
        <p:spPr>
          <a:xfrm>
            <a:off x="4579926"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Practice active listening, be empathetic, try to genuinely learn about other ways of thinking</a:t>
            </a:r>
            <a:endParaRPr>
              <a:solidFill>
                <a:schemeClr val="dk1"/>
              </a:solidFill>
              <a:latin typeface="Lato"/>
              <a:ea typeface="Lato"/>
              <a:cs typeface="Lato"/>
              <a:sym typeface="Lato"/>
            </a:endParaRPr>
          </a:p>
        </p:txBody>
      </p:sp>
      <p:cxnSp>
        <p:nvCxnSpPr>
          <p:cNvPr id="2270" name="Google Shape;2270;p177"/>
          <p:cNvCxnSpPr>
            <a:stCxn id="2271" idx="3"/>
            <a:endCxn id="2272" idx="1"/>
          </p:cNvCxnSpPr>
          <p:nvPr/>
        </p:nvCxnSpPr>
        <p:spPr>
          <a:xfrm>
            <a:off x="2297863" y="2250200"/>
            <a:ext cx="691800" cy="0"/>
          </a:xfrm>
          <a:prstGeom prst="straightConnector1">
            <a:avLst/>
          </a:prstGeom>
          <a:noFill/>
          <a:ln cap="flat" cmpd="sng" w="19050">
            <a:solidFill>
              <a:schemeClr val="accent5"/>
            </a:solidFill>
            <a:prstDash val="solid"/>
            <a:round/>
            <a:headEnd len="med" w="med" type="none"/>
            <a:tailEnd len="med" w="med" type="none"/>
          </a:ln>
        </p:spPr>
      </p:cxnSp>
      <p:sp>
        <p:nvSpPr>
          <p:cNvPr id="2271" name="Google Shape;2271;p177"/>
          <p:cNvSpPr txBox="1"/>
          <p:nvPr/>
        </p:nvSpPr>
        <p:spPr>
          <a:xfrm>
            <a:off x="1057963"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01</a:t>
            </a:r>
            <a:endParaRPr b="1" sz="3600">
              <a:solidFill>
                <a:schemeClr val="lt1"/>
              </a:solidFill>
              <a:latin typeface="Poppins"/>
              <a:ea typeface="Poppins"/>
              <a:cs typeface="Poppins"/>
              <a:sym typeface="Poppins"/>
            </a:endParaRPr>
          </a:p>
        </p:txBody>
      </p:sp>
      <p:sp>
        <p:nvSpPr>
          <p:cNvPr id="2272" name="Google Shape;2272;p177"/>
          <p:cNvSpPr txBox="1"/>
          <p:nvPr/>
        </p:nvSpPr>
        <p:spPr>
          <a:xfrm>
            <a:off x="2989662"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02</a:t>
            </a:r>
            <a:endParaRPr b="1" sz="3600">
              <a:solidFill>
                <a:schemeClr val="lt1"/>
              </a:solidFill>
              <a:latin typeface="Poppins"/>
              <a:ea typeface="Poppins"/>
              <a:cs typeface="Poppins"/>
              <a:sym typeface="Poppins"/>
            </a:endParaRPr>
          </a:p>
        </p:txBody>
      </p:sp>
      <p:sp>
        <p:nvSpPr>
          <p:cNvPr id="2273" name="Google Shape;2273;p177"/>
          <p:cNvSpPr txBox="1"/>
          <p:nvPr/>
        </p:nvSpPr>
        <p:spPr>
          <a:xfrm>
            <a:off x="6853037"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04</a:t>
            </a:r>
            <a:endParaRPr b="1" sz="3600">
              <a:solidFill>
                <a:schemeClr val="lt1"/>
              </a:solidFill>
              <a:latin typeface="Poppins"/>
              <a:ea typeface="Poppins"/>
              <a:cs typeface="Poppins"/>
              <a:sym typeface="Poppins"/>
            </a:endParaRPr>
          </a:p>
        </p:txBody>
      </p:sp>
      <p:sp>
        <p:nvSpPr>
          <p:cNvPr id="2274" name="Google Shape;2274;p177"/>
          <p:cNvSpPr txBox="1"/>
          <p:nvPr/>
        </p:nvSpPr>
        <p:spPr>
          <a:xfrm>
            <a:off x="4921362"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03</a:t>
            </a:r>
            <a:endParaRPr b="1" sz="3600">
              <a:solidFill>
                <a:schemeClr val="lt1"/>
              </a:solidFill>
              <a:latin typeface="Poppins"/>
              <a:ea typeface="Poppins"/>
              <a:cs typeface="Poppins"/>
              <a:sym typeface="Poppins"/>
            </a:endParaRPr>
          </a:p>
        </p:txBody>
      </p:sp>
      <p:cxnSp>
        <p:nvCxnSpPr>
          <p:cNvPr id="2275" name="Google Shape;2275;p177"/>
          <p:cNvCxnSpPr>
            <a:stCxn id="2272" idx="3"/>
            <a:endCxn id="2274" idx="1"/>
          </p:cNvCxnSpPr>
          <p:nvPr/>
        </p:nvCxnSpPr>
        <p:spPr>
          <a:xfrm>
            <a:off x="4229562" y="2250200"/>
            <a:ext cx="691800" cy="0"/>
          </a:xfrm>
          <a:prstGeom prst="straightConnector1">
            <a:avLst/>
          </a:prstGeom>
          <a:noFill/>
          <a:ln cap="flat" cmpd="sng" w="19050">
            <a:solidFill>
              <a:schemeClr val="accent5"/>
            </a:solidFill>
            <a:prstDash val="solid"/>
            <a:round/>
            <a:headEnd len="med" w="med" type="none"/>
            <a:tailEnd len="med" w="med" type="none"/>
          </a:ln>
        </p:spPr>
      </p:cxnSp>
      <p:cxnSp>
        <p:nvCxnSpPr>
          <p:cNvPr id="2276" name="Google Shape;2276;p177"/>
          <p:cNvCxnSpPr>
            <a:stCxn id="2274" idx="3"/>
            <a:endCxn id="2273" idx="1"/>
          </p:cNvCxnSpPr>
          <p:nvPr/>
        </p:nvCxnSpPr>
        <p:spPr>
          <a:xfrm>
            <a:off x="6161262" y="2250200"/>
            <a:ext cx="691800" cy="0"/>
          </a:xfrm>
          <a:prstGeom prst="straightConnector1">
            <a:avLst/>
          </a:prstGeom>
          <a:noFill/>
          <a:ln cap="flat" cmpd="sng" w="19050">
            <a:solidFill>
              <a:schemeClr val="accent5"/>
            </a:solidFill>
            <a:prstDash val="solid"/>
            <a:round/>
            <a:headEnd len="med" w="med" type="none"/>
            <a:tailEnd len="med" w="med" type="none"/>
          </a:ln>
        </p:spPr>
      </p:cxnSp>
      <p:sp>
        <p:nvSpPr>
          <p:cNvPr id="2277" name="Google Shape;2277;p1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1" name="Shape 2281"/>
        <p:cNvGrpSpPr/>
        <p:nvPr/>
      </p:nvGrpSpPr>
      <p:grpSpPr>
        <a:xfrm>
          <a:off x="0" y="0"/>
          <a:ext cx="0" cy="0"/>
          <a:chOff x="0" y="0"/>
          <a:chExt cx="0" cy="0"/>
        </a:xfrm>
      </p:grpSpPr>
      <p:sp>
        <p:nvSpPr>
          <p:cNvPr id="2282" name="Google Shape;2282;p178"/>
          <p:cNvSpPr txBox="1"/>
          <p:nvPr>
            <p:ph type="title"/>
          </p:nvPr>
        </p:nvSpPr>
        <p:spPr>
          <a:xfrm>
            <a:off x="720000" y="83645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How to </a:t>
            </a:r>
            <a:r>
              <a:rPr lang="en"/>
              <a:t>Reduce Your Bias</a:t>
            </a:r>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chemeClr val="dk1"/>
              </a:solidFill>
            </a:endParaRPr>
          </a:p>
        </p:txBody>
      </p:sp>
      <p:sp>
        <p:nvSpPr>
          <p:cNvPr id="2283" name="Google Shape;2283;p178"/>
          <p:cNvSpPr txBox="1"/>
          <p:nvPr/>
        </p:nvSpPr>
        <p:spPr>
          <a:xfrm>
            <a:off x="716550" y="2888675"/>
            <a:ext cx="19158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Learn</a:t>
            </a:r>
            <a:endParaRPr b="1" sz="2400">
              <a:solidFill>
                <a:schemeClr val="dk1"/>
              </a:solidFill>
              <a:latin typeface="Poppins"/>
              <a:ea typeface="Poppins"/>
              <a:cs typeface="Poppins"/>
              <a:sym typeface="Poppins"/>
            </a:endParaRPr>
          </a:p>
        </p:txBody>
      </p:sp>
      <p:sp>
        <p:nvSpPr>
          <p:cNvPr id="2284" name="Google Shape;2284;p178"/>
          <p:cNvSpPr txBox="1"/>
          <p:nvPr/>
        </p:nvSpPr>
        <p:spPr>
          <a:xfrm>
            <a:off x="716575"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Recognize when you have unconsciously acted with bias and learn from and reflect on it</a:t>
            </a:r>
            <a:endParaRPr>
              <a:solidFill>
                <a:schemeClr val="dk1"/>
              </a:solidFill>
              <a:latin typeface="Lato"/>
              <a:ea typeface="Lato"/>
              <a:cs typeface="Lato"/>
              <a:sym typeface="Lato"/>
            </a:endParaRPr>
          </a:p>
        </p:txBody>
      </p:sp>
      <p:sp>
        <p:nvSpPr>
          <p:cNvPr id="2285" name="Google Shape;2285;p178"/>
          <p:cNvSpPr txBox="1"/>
          <p:nvPr/>
        </p:nvSpPr>
        <p:spPr>
          <a:xfrm>
            <a:off x="2473050" y="2888675"/>
            <a:ext cx="22731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Respect</a:t>
            </a:r>
            <a:endParaRPr b="1" sz="2400">
              <a:solidFill>
                <a:schemeClr val="dk1"/>
              </a:solidFill>
              <a:latin typeface="Poppins"/>
              <a:ea typeface="Poppins"/>
              <a:cs typeface="Poppins"/>
              <a:sym typeface="Poppins"/>
            </a:endParaRPr>
          </a:p>
        </p:txBody>
      </p:sp>
      <p:sp>
        <p:nvSpPr>
          <p:cNvPr id="2286" name="Google Shape;2286;p178"/>
          <p:cNvSpPr txBox="1"/>
          <p:nvPr/>
        </p:nvSpPr>
        <p:spPr>
          <a:xfrm>
            <a:off x="2648251"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Speak using inclusive language, respect others when you talk and avoid stereotyping and generalizations</a:t>
            </a:r>
            <a:endParaRPr>
              <a:solidFill>
                <a:schemeClr val="dk1"/>
              </a:solidFill>
              <a:latin typeface="Lato"/>
              <a:ea typeface="Lato"/>
              <a:cs typeface="Lato"/>
              <a:sym typeface="Lato"/>
            </a:endParaRPr>
          </a:p>
        </p:txBody>
      </p:sp>
      <p:sp>
        <p:nvSpPr>
          <p:cNvPr id="2287" name="Google Shape;2287;p178"/>
          <p:cNvSpPr txBox="1"/>
          <p:nvPr/>
        </p:nvSpPr>
        <p:spPr>
          <a:xfrm>
            <a:off x="6511600" y="3186350"/>
            <a:ext cx="1915800" cy="9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Training your bias is not a one time thing, continue to work on it and update to new social climate issues</a:t>
            </a:r>
            <a:endParaRPr>
              <a:solidFill>
                <a:schemeClr val="dk1"/>
              </a:solidFill>
              <a:latin typeface="Lato"/>
              <a:ea typeface="Lato"/>
              <a:cs typeface="Lato"/>
              <a:sym typeface="Lato"/>
            </a:endParaRPr>
          </a:p>
        </p:txBody>
      </p:sp>
      <p:sp>
        <p:nvSpPr>
          <p:cNvPr id="2288" name="Google Shape;2288;p178"/>
          <p:cNvSpPr txBox="1"/>
          <p:nvPr/>
        </p:nvSpPr>
        <p:spPr>
          <a:xfrm>
            <a:off x="6511647" y="2888675"/>
            <a:ext cx="19158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Repeat</a:t>
            </a:r>
            <a:endParaRPr b="1" sz="2400">
              <a:solidFill>
                <a:schemeClr val="dk1"/>
              </a:solidFill>
              <a:latin typeface="Poppins"/>
              <a:ea typeface="Poppins"/>
              <a:cs typeface="Poppins"/>
              <a:sym typeface="Poppins"/>
            </a:endParaRPr>
          </a:p>
        </p:txBody>
      </p:sp>
      <p:sp>
        <p:nvSpPr>
          <p:cNvPr id="2289" name="Google Shape;2289;p178"/>
          <p:cNvSpPr txBox="1"/>
          <p:nvPr/>
        </p:nvSpPr>
        <p:spPr>
          <a:xfrm>
            <a:off x="4579948" y="2888675"/>
            <a:ext cx="1915800" cy="429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Poppins"/>
                <a:ea typeface="Poppins"/>
                <a:cs typeface="Poppins"/>
                <a:sym typeface="Poppins"/>
              </a:rPr>
              <a:t>Act</a:t>
            </a:r>
            <a:endParaRPr b="1" sz="2400">
              <a:solidFill>
                <a:schemeClr val="dk1"/>
              </a:solidFill>
              <a:latin typeface="Poppins"/>
              <a:ea typeface="Poppins"/>
              <a:cs typeface="Poppins"/>
              <a:sym typeface="Poppins"/>
            </a:endParaRPr>
          </a:p>
        </p:txBody>
      </p:sp>
      <p:sp>
        <p:nvSpPr>
          <p:cNvPr id="2290" name="Google Shape;2290;p178"/>
          <p:cNvSpPr txBox="1"/>
          <p:nvPr/>
        </p:nvSpPr>
        <p:spPr>
          <a:xfrm>
            <a:off x="4579926" y="3186350"/>
            <a:ext cx="1915800" cy="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Lato"/>
                <a:ea typeface="Lato"/>
                <a:cs typeface="Lato"/>
                <a:sym typeface="Lato"/>
              </a:rPr>
              <a:t>Widen your social circle</a:t>
            </a:r>
            <a:endParaRPr>
              <a:solidFill>
                <a:schemeClr val="dk1"/>
              </a:solidFill>
              <a:latin typeface="Lato"/>
              <a:ea typeface="Lato"/>
              <a:cs typeface="Lato"/>
              <a:sym typeface="Lato"/>
            </a:endParaRPr>
          </a:p>
        </p:txBody>
      </p:sp>
      <p:cxnSp>
        <p:nvCxnSpPr>
          <p:cNvPr id="2291" name="Google Shape;2291;p178"/>
          <p:cNvCxnSpPr>
            <a:stCxn id="2292" idx="3"/>
            <a:endCxn id="2293" idx="1"/>
          </p:cNvCxnSpPr>
          <p:nvPr/>
        </p:nvCxnSpPr>
        <p:spPr>
          <a:xfrm>
            <a:off x="2297863" y="2250200"/>
            <a:ext cx="691800" cy="0"/>
          </a:xfrm>
          <a:prstGeom prst="straightConnector1">
            <a:avLst/>
          </a:prstGeom>
          <a:noFill/>
          <a:ln cap="flat" cmpd="sng" w="19050">
            <a:solidFill>
              <a:schemeClr val="accent5"/>
            </a:solidFill>
            <a:prstDash val="solid"/>
            <a:round/>
            <a:headEnd len="med" w="med" type="none"/>
            <a:tailEnd len="med" w="med" type="none"/>
          </a:ln>
        </p:spPr>
      </p:cxnSp>
      <p:sp>
        <p:nvSpPr>
          <p:cNvPr id="2292" name="Google Shape;2292;p178"/>
          <p:cNvSpPr txBox="1"/>
          <p:nvPr/>
        </p:nvSpPr>
        <p:spPr>
          <a:xfrm>
            <a:off x="1057963"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05</a:t>
            </a:r>
            <a:endParaRPr b="1" sz="3600">
              <a:solidFill>
                <a:schemeClr val="lt1"/>
              </a:solidFill>
              <a:latin typeface="Poppins"/>
              <a:ea typeface="Poppins"/>
              <a:cs typeface="Poppins"/>
              <a:sym typeface="Poppins"/>
            </a:endParaRPr>
          </a:p>
        </p:txBody>
      </p:sp>
      <p:sp>
        <p:nvSpPr>
          <p:cNvPr id="2293" name="Google Shape;2293;p178"/>
          <p:cNvSpPr txBox="1"/>
          <p:nvPr/>
        </p:nvSpPr>
        <p:spPr>
          <a:xfrm>
            <a:off x="2989662"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06</a:t>
            </a:r>
            <a:endParaRPr b="1" sz="3600">
              <a:solidFill>
                <a:schemeClr val="lt1"/>
              </a:solidFill>
              <a:latin typeface="Poppins"/>
              <a:ea typeface="Poppins"/>
              <a:cs typeface="Poppins"/>
              <a:sym typeface="Poppins"/>
            </a:endParaRPr>
          </a:p>
        </p:txBody>
      </p:sp>
      <p:sp>
        <p:nvSpPr>
          <p:cNvPr id="2294" name="Google Shape;2294;p178"/>
          <p:cNvSpPr txBox="1"/>
          <p:nvPr/>
        </p:nvSpPr>
        <p:spPr>
          <a:xfrm>
            <a:off x="6853037"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08</a:t>
            </a:r>
            <a:endParaRPr b="1" sz="3600">
              <a:solidFill>
                <a:schemeClr val="lt1"/>
              </a:solidFill>
              <a:latin typeface="Poppins"/>
              <a:ea typeface="Poppins"/>
              <a:cs typeface="Poppins"/>
              <a:sym typeface="Poppins"/>
            </a:endParaRPr>
          </a:p>
        </p:txBody>
      </p:sp>
      <p:sp>
        <p:nvSpPr>
          <p:cNvPr id="2295" name="Google Shape;2295;p178"/>
          <p:cNvSpPr txBox="1"/>
          <p:nvPr/>
        </p:nvSpPr>
        <p:spPr>
          <a:xfrm>
            <a:off x="4921362" y="1874150"/>
            <a:ext cx="1239900" cy="752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lt1"/>
                </a:solidFill>
                <a:latin typeface="Poppins"/>
                <a:ea typeface="Poppins"/>
                <a:cs typeface="Poppins"/>
                <a:sym typeface="Poppins"/>
              </a:rPr>
              <a:t>07</a:t>
            </a:r>
            <a:endParaRPr b="1" sz="3600">
              <a:solidFill>
                <a:schemeClr val="lt1"/>
              </a:solidFill>
              <a:latin typeface="Poppins"/>
              <a:ea typeface="Poppins"/>
              <a:cs typeface="Poppins"/>
              <a:sym typeface="Poppins"/>
            </a:endParaRPr>
          </a:p>
        </p:txBody>
      </p:sp>
      <p:cxnSp>
        <p:nvCxnSpPr>
          <p:cNvPr id="2296" name="Google Shape;2296;p178"/>
          <p:cNvCxnSpPr>
            <a:stCxn id="2293" idx="3"/>
            <a:endCxn id="2295" idx="1"/>
          </p:cNvCxnSpPr>
          <p:nvPr/>
        </p:nvCxnSpPr>
        <p:spPr>
          <a:xfrm>
            <a:off x="4229562" y="2250200"/>
            <a:ext cx="691800" cy="0"/>
          </a:xfrm>
          <a:prstGeom prst="straightConnector1">
            <a:avLst/>
          </a:prstGeom>
          <a:noFill/>
          <a:ln cap="flat" cmpd="sng" w="19050">
            <a:solidFill>
              <a:schemeClr val="accent5"/>
            </a:solidFill>
            <a:prstDash val="solid"/>
            <a:round/>
            <a:headEnd len="med" w="med" type="none"/>
            <a:tailEnd len="med" w="med" type="none"/>
          </a:ln>
        </p:spPr>
      </p:cxnSp>
      <p:cxnSp>
        <p:nvCxnSpPr>
          <p:cNvPr id="2297" name="Google Shape;2297;p178"/>
          <p:cNvCxnSpPr>
            <a:stCxn id="2295" idx="3"/>
            <a:endCxn id="2294" idx="1"/>
          </p:cNvCxnSpPr>
          <p:nvPr/>
        </p:nvCxnSpPr>
        <p:spPr>
          <a:xfrm>
            <a:off x="6161262" y="2250200"/>
            <a:ext cx="691800" cy="0"/>
          </a:xfrm>
          <a:prstGeom prst="straightConnector1">
            <a:avLst/>
          </a:prstGeom>
          <a:noFill/>
          <a:ln cap="flat" cmpd="sng" w="19050">
            <a:solidFill>
              <a:schemeClr val="accent5"/>
            </a:solidFill>
            <a:prstDash val="solid"/>
            <a:round/>
            <a:headEnd len="med" w="med" type="none"/>
            <a:tailEnd len="med" w="med" type="none"/>
          </a:ln>
        </p:spPr>
      </p:cxnSp>
      <p:sp>
        <p:nvSpPr>
          <p:cNvPr id="2298" name="Google Shape;2298;p1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02" name="Shape 2302"/>
        <p:cNvGrpSpPr/>
        <p:nvPr/>
      </p:nvGrpSpPr>
      <p:grpSpPr>
        <a:xfrm>
          <a:off x="0" y="0"/>
          <a:ext cx="0" cy="0"/>
          <a:chOff x="0" y="0"/>
          <a:chExt cx="0" cy="0"/>
        </a:xfrm>
      </p:grpSpPr>
      <p:sp>
        <p:nvSpPr>
          <p:cNvPr id="2303" name="Google Shape;2303;p179"/>
          <p:cNvSpPr txBox="1"/>
          <p:nvPr>
            <p:ph type="title"/>
          </p:nvPr>
        </p:nvSpPr>
        <p:spPr>
          <a:xfrm>
            <a:off x="723450" y="1695850"/>
            <a:ext cx="7697100" cy="9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t>Section 6</a:t>
            </a:r>
            <a:endParaRPr b="1" sz="5500"/>
          </a:p>
        </p:txBody>
      </p:sp>
      <p:sp>
        <p:nvSpPr>
          <p:cNvPr id="2304" name="Google Shape;2304;p179"/>
          <p:cNvSpPr txBox="1"/>
          <p:nvPr/>
        </p:nvSpPr>
        <p:spPr>
          <a:xfrm>
            <a:off x="723450" y="2621050"/>
            <a:ext cx="7697100" cy="59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lt1"/>
                </a:solidFill>
              </a:rPr>
              <a:t>Resources</a:t>
            </a:r>
            <a:endParaRPr sz="3200">
              <a:solidFill>
                <a:schemeClr val="lt1"/>
              </a:solidFill>
            </a:endParaRPr>
          </a:p>
        </p:txBody>
      </p:sp>
      <p:sp>
        <p:nvSpPr>
          <p:cNvPr id="2305" name="Google Shape;2305;p1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9" name="Shape 2309"/>
        <p:cNvGrpSpPr/>
        <p:nvPr/>
      </p:nvGrpSpPr>
      <p:grpSpPr>
        <a:xfrm>
          <a:off x="0" y="0"/>
          <a:ext cx="0" cy="0"/>
          <a:chOff x="0" y="0"/>
          <a:chExt cx="0" cy="0"/>
        </a:xfrm>
      </p:grpSpPr>
      <p:sp>
        <p:nvSpPr>
          <p:cNvPr id="2310" name="Google Shape;2310;p180"/>
          <p:cNvSpPr txBox="1"/>
          <p:nvPr>
            <p:ph type="title"/>
          </p:nvPr>
        </p:nvSpPr>
        <p:spPr>
          <a:xfrm>
            <a:off x="720000" y="449275"/>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Resources</a:t>
            </a:r>
            <a:endParaRPr sz="4800"/>
          </a:p>
        </p:txBody>
      </p:sp>
      <p:sp>
        <p:nvSpPr>
          <p:cNvPr id="2311" name="Google Shape;2311;p180"/>
          <p:cNvSpPr txBox="1"/>
          <p:nvPr>
            <p:ph idx="1" type="body"/>
          </p:nvPr>
        </p:nvSpPr>
        <p:spPr>
          <a:xfrm>
            <a:off x="720000" y="1298950"/>
            <a:ext cx="7704000" cy="3450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202124"/>
                </a:solidFill>
                <a:latin typeface="Poppins"/>
                <a:ea typeface="Poppins"/>
                <a:cs typeface="Poppins"/>
                <a:sym typeface="Poppins"/>
              </a:rPr>
              <a:t>There are resources for possible situations that may arise. These are here to support and help those in need and put a stop to situations that no one should have to endure. Don't be afraid to reach out or report, the U is devoted to making a safe and inclusive campus for everyone.</a:t>
            </a:r>
            <a:endParaRPr sz="2000">
              <a:solidFill>
                <a:srgbClr val="202124"/>
              </a:solidFill>
              <a:latin typeface="Poppins"/>
              <a:ea typeface="Poppins"/>
              <a:cs typeface="Poppins"/>
              <a:sym typeface="Poppins"/>
            </a:endParaRPr>
          </a:p>
          <a:p>
            <a:pPr indent="0" lvl="0" marL="0" rtl="0" algn="l">
              <a:lnSpc>
                <a:spcPct val="115000"/>
              </a:lnSpc>
              <a:spcBef>
                <a:spcPts val="0"/>
              </a:spcBef>
              <a:spcAft>
                <a:spcPts val="0"/>
              </a:spcAft>
              <a:buNone/>
            </a:pPr>
            <a:r>
              <a:t/>
            </a:r>
            <a:endParaRPr sz="2000">
              <a:solidFill>
                <a:srgbClr val="202124"/>
              </a:solidFill>
              <a:latin typeface="Poppins"/>
              <a:ea typeface="Poppins"/>
              <a:cs typeface="Poppins"/>
              <a:sym typeface="Poppins"/>
            </a:endParaRPr>
          </a:p>
          <a:p>
            <a:pPr indent="0" lvl="0" marL="0" rtl="0" algn="ctr">
              <a:lnSpc>
                <a:spcPct val="115000"/>
              </a:lnSpc>
              <a:spcBef>
                <a:spcPts val="0"/>
              </a:spcBef>
              <a:spcAft>
                <a:spcPts val="0"/>
              </a:spcAft>
              <a:buNone/>
            </a:pPr>
            <a:r>
              <a:rPr lang="en" sz="2000" u="sng">
                <a:solidFill>
                  <a:schemeClr val="dk2"/>
                </a:solidFill>
                <a:latin typeface="Poppins"/>
                <a:ea typeface="Poppins"/>
                <a:cs typeface="Poppins"/>
                <a:sym typeface="Poppins"/>
                <a:hlinkClick r:id="rId3">
                  <a:extLst>
                    <a:ext uri="{A12FA001-AC4F-418D-AE19-62706E023703}">
                      <ahyp:hlinkClr val="tx"/>
                    </a:ext>
                  </a:extLst>
                </a:hlinkClick>
              </a:rPr>
              <a:t>https://safeu.utah.edu/</a:t>
            </a:r>
            <a:r>
              <a:rPr lang="en" sz="2000">
                <a:solidFill>
                  <a:schemeClr val="dk2"/>
                </a:solidFill>
                <a:latin typeface="Poppins"/>
                <a:ea typeface="Poppins"/>
                <a:cs typeface="Poppins"/>
                <a:sym typeface="Poppins"/>
              </a:rPr>
              <a:t> </a:t>
            </a:r>
            <a:endParaRPr sz="2000">
              <a:solidFill>
                <a:schemeClr val="dk2"/>
              </a:solidFill>
              <a:latin typeface="Poppins"/>
              <a:ea typeface="Poppins"/>
              <a:cs typeface="Poppins"/>
              <a:sym typeface="Poppins"/>
            </a:endParaRPr>
          </a:p>
          <a:p>
            <a:pPr indent="0" lvl="0" marL="0" rtl="0" algn="ctr">
              <a:lnSpc>
                <a:spcPct val="115000"/>
              </a:lnSpc>
              <a:spcBef>
                <a:spcPts val="0"/>
              </a:spcBef>
              <a:spcAft>
                <a:spcPts val="0"/>
              </a:spcAft>
              <a:buNone/>
            </a:pPr>
            <a:r>
              <a:t/>
            </a:r>
            <a:endParaRPr sz="2000">
              <a:solidFill>
                <a:schemeClr val="dk2"/>
              </a:solidFill>
              <a:latin typeface="Poppins"/>
              <a:ea typeface="Poppins"/>
              <a:cs typeface="Poppins"/>
              <a:sym typeface="Poppins"/>
            </a:endParaRPr>
          </a:p>
          <a:p>
            <a:pPr indent="0" lvl="0" marL="0" rtl="0" algn="ctr">
              <a:lnSpc>
                <a:spcPct val="115000"/>
              </a:lnSpc>
              <a:spcBef>
                <a:spcPts val="0"/>
              </a:spcBef>
              <a:spcAft>
                <a:spcPts val="0"/>
              </a:spcAft>
              <a:buNone/>
            </a:pPr>
            <a:r>
              <a:rPr lang="en" sz="2000">
                <a:solidFill>
                  <a:schemeClr val="dk2"/>
                </a:solidFill>
                <a:latin typeface="Poppins"/>
                <a:ea typeface="Poppins"/>
                <a:cs typeface="Poppins"/>
                <a:sym typeface="Poppins"/>
              </a:rPr>
              <a:t>https://diversity.utah.edu/initiatives/rbirt/</a:t>
            </a:r>
            <a:endParaRPr sz="2000">
              <a:solidFill>
                <a:schemeClr val="dk2"/>
              </a:solidFill>
              <a:latin typeface="Poppins"/>
              <a:ea typeface="Poppins"/>
              <a:cs typeface="Poppins"/>
              <a:sym typeface="Poppins"/>
            </a:endParaRPr>
          </a:p>
          <a:p>
            <a:pPr indent="0" lvl="0" marL="0" rtl="0" algn="ctr">
              <a:lnSpc>
                <a:spcPct val="115000"/>
              </a:lnSpc>
              <a:spcBef>
                <a:spcPts val="0"/>
              </a:spcBef>
              <a:spcAft>
                <a:spcPts val="0"/>
              </a:spcAft>
              <a:buNone/>
            </a:pPr>
            <a:r>
              <a:rPr lang="en" sz="2000">
                <a:solidFill>
                  <a:schemeClr val="dk2"/>
                </a:solidFill>
                <a:latin typeface="Poppins"/>
                <a:ea typeface="Poppins"/>
                <a:cs typeface="Poppins"/>
                <a:sym typeface="Poppins"/>
              </a:rPr>
              <a:t> </a:t>
            </a:r>
            <a:r>
              <a:rPr lang="en" sz="2000">
                <a:latin typeface="Poppins"/>
                <a:ea typeface="Poppins"/>
                <a:cs typeface="Poppins"/>
                <a:sym typeface="Poppins"/>
              </a:rPr>
              <a:t>(Bias Incident Reporting)</a:t>
            </a:r>
            <a:endParaRPr sz="2000">
              <a:latin typeface="Poppins"/>
              <a:ea typeface="Poppins"/>
              <a:cs typeface="Poppins"/>
              <a:sym typeface="Poppins"/>
            </a:endParaRPr>
          </a:p>
          <a:p>
            <a:pPr indent="0" lvl="0" marL="914400" rtl="0" algn="l">
              <a:spcBef>
                <a:spcPts val="0"/>
              </a:spcBef>
              <a:spcAft>
                <a:spcPts val="0"/>
              </a:spcAft>
              <a:buNone/>
            </a:pPr>
            <a:r>
              <a:t/>
            </a:r>
            <a:endParaRPr sz="2000">
              <a:latin typeface="Poppins"/>
              <a:ea typeface="Poppins"/>
              <a:cs typeface="Poppins"/>
              <a:sym typeface="Poppins"/>
            </a:endParaRPr>
          </a:p>
        </p:txBody>
      </p:sp>
      <p:sp>
        <p:nvSpPr>
          <p:cNvPr id="2312" name="Google Shape;2312;p1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11" name="Shape 1611"/>
        <p:cNvGrpSpPr/>
        <p:nvPr/>
      </p:nvGrpSpPr>
      <p:grpSpPr>
        <a:xfrm>
          <a:off x="0" y="0"/>
          <a:ext cx="0" cy="0"/>
          <a:chOff x="0" y="0"/>
          <a:chExt cx="0" cy="0"/>
        </a:xfrm>
      </p:grpSpPr>
      <p:sp>
        <p:nvSpPr>
          <p:cNvPr id="1612" name="Google Shape;1612;p147"/>
          <p:cNvSpPr txBox="1"/>
          <p:nvPr>
            <p:ph type="title"/>
          </p:nvPr>
        </p:nvSpPr>
        <p:spPr>
          <a:xfrm>
            <a:off x="723450" y="1695850"/>
            <a:ext cx="7697100" cy="9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t>Section 1</a:t>
            </a:r>
            <a:endParaRPr b="1" sz="5500"/>
          </a:p>
        </p:txBody>
      </p:sp>
      <p:sp>
        <p:nvSpPr>
          <p:cNvPr id="1613" name="Google Shape;1613;p147"/>
          <p:cNvSpPr txBox="1"/>
          <p:nvPr/>
        </p:nvSpPr>
        <p:spPr>
          <a:xfrm>
            <a:off x="723450" y="2621050"/>
            <a:ext cx="7697100" cy="59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lt1"/>
                </a:solidFill>
              </a:rPr>
              <a:t>Interactive Hooks</a:t>
            </a:r>
            <a:endParaRPr sz="3200">
              <a:solidFill>
                <a:schemeClr val="lt1"/>
              </a:solidFill>
            </a:endParaRPr>
          </a:p>
        </p:txBody>
      </p:sp>
      <p:sp>
        <p:nvSpPr>
          <p:cNvPr id="1614" name="Google Shape;1614;p1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148"/>
          <p:cNvSpPr txBox="1"/>
          <p:nvPr>
            <p:ph type="title"/>
          </p:nvPr>
        </p:nvSpPr>
        <p:spPr>
          <a:xfrm>
            <a:off x="720000" y="888850"/>
            <a:ext cx="77040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dk1"/>
                </a:solidFill>
              </a:rPr>
              <a:t>Imagine a…</a:t>
            </a:r>
            <a:endParaRPr sz="5000">
              <a:solidFill>
                <a:schemeClr val="dk1"/>
              </a:solidFill>
            </a:endParaRPr>
          </a:p>
          <a:p>
            <a:pPr indent="0" lvl="0" marL="0" rtl="0" algn="ctr">
              <a:spcBef>
                <a:spcPts val="0"/>
              </a:spcBef>
              <a:spcAft>
                <a:spcPts val="0"/>
              </a:spcAft>
              <a:buNone/>
            </a:pPr>
            <a:r>
              <a:t/>
            </a:r>
            <a:endParaRPr>
              <a:solidFill>
                <a:schemeClr val="dk1"/>
              </a:solidFill>
            </a:endParaRPr>
          </a:p>
        </p:txBody>
      </p:sp>
      <p:sp>
        <p:nvSpPr>
          <p:cNvPr id="1620" name="Google Shape;1620;p148"/>
          <p:cNvSpPr txBox="1"/>
          <p:nvPr>
            <p:ph idx="6" type="subTitle"/>
          </p:nvPr>
        </p:nvSpPr>
        <p:spPr>
          <a:xfrm>
            <a:off x="675825" y="206907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5"/>
                </a:solidFill>
              </a:rPr>
              <a:t>Scientist</a:t>
            </a:r>
            <a:endParaRPr>
              <a:solidFill>
                <a:schemeClr val="accent5"/>
              </a:solidFill>
            </a:endParaRPr>
          </a:p>
        </p:txBody>
      </p:sp>
      <p:sp>
        <p:nvSpPr>
          <p:cNvPr id="1621" name="Google Shape;1621;p148"/>
          <p:cNvSpPr txBox="1"/>
          <p:nvPr>
            <p:ph idx="6" type="subTitle"/>
          </p:nvPr>
        </p:nvSpPr>
        <p:spPr>
          <a:xfrm>
            <a:off x="504100" y="286482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Janitor</a:t>
            </a:r>
            <a:endParaRPr/>
          </a:p>
        </p:txBody>
      </p:sp>
      <p:sp>
        <p:nvSpPr>
          <p:cNvPr id="1622" name="Google Shape;1622;p148"/>
          <p:cNvSpPr txBox="1"/>
          <p:nvPr>
            <p:ph idx="6" type="subTitle"/>
          </p:nvPr>
        </p:nvSpPr>
        <p:spPr>
          <a:xfrm>
            <a:off x="3651900" y="286467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2"/>
                </a:solidFill>
              </a:rPr>
              <a:t>Server</a:t>
            </a:r>
            <a:endParaRPr>
              <a:solidFill>
                <a:schemeClr val="accent2"/>
              </a:solidFill>
            </a:endParaRPr>
          </a:p>
        </p:txBody>
      </p:sp>
      <p:sp>
        <p:nvSpPr>
          <p:cNvPr id="1623" name="Google Shape;1623;p148"/>
          <p:cNvSpPr txBox="1"/>
          <p:nvPr>
            <p:ph idx="6" type="subTitle"/>
          </p:nvPr>
        </p:nvSpPr>
        <p:spPr>
          <a:xfrm>
            <a:off x="6621900" y="286467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Doctor</a:t>
            </a:r>
            <a:endParaRPr/>
          </a:p>
        </p:txBody>
      </p:sp>
      <p:sp>
        <p:nvSpPr>
          <p:cNvPr id="1624" name="Google Shape;1624;p148"/>
          <p:cNvSpPr txBox="1"/>
          <p:nvPr>
            <p:ph idx="6" type="subTitle"/>
          </p:nvPr>
        </p:nvSpPr>
        <p:spPr>
          <a:xfrm>
            <a:off x="6583800" y="201712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2"/>
                </a:solidFill>
              </a:rPr>
              <a:t>Lawyer</a:t>
            </a:r>
            <a:endParaRPr>
              <a:solidFill>
                <a:schemeClr val="dk2"/>
              </a:solidFill>
            </a:endParaRPr>
          </a:p>
        </p:txBody>
      </p:sp>
      <p:sp>
        <p:nvSpPr>
          <p:cNvPr id="1625" name="Google Shape;1625;p148"/>
          <p:cNvSpPr txBox="1"/>
          <p:nvPr>
            <p:ph idx="6" type="subTitle"/>
          </p:nvPr>
        </p:nvSpPr>
        <p:spPr>
          <a:xfrm>
            <a:off x="3629813" y="201712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CEO</a:t>
            </a:r>
            <a:endParaRPr/>
          </a:p>
        </p:txBody>
      </p:sp>
      <p:sp>
        <p:nvSpPr>
          <p:cNvPr id="1626" name="Google Shape;1626;p148"/>
          <p:cNvSpPr txBox="1"/>
          <p:nvPr>
            <p:ph idx="6" type="subTitle"/>
          </p:nvPr>
        </p:nvSpPr>
        <p:spPr>
          <a:xfrm>
            <a:off x="702325" y="371222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2"/>
                </a:solidFill>
              </a:rPr>
              <a:t>Professor</a:t>
            </a:r>
            <a:endParaRPr>
              <a:solidFill>
                <a:schemeClr val="dk2"/>
              </a:solidFill>
            </a:endParaRPr>
          </a:p>
        </p:txBody>
      </p:sp>
      <p:sp>
        <p:nvSpPr>
          <p:cNvPr id="1627" name="Google Shape;1627;p148"/>
          <p:cNvSpPr txBox="1"/>
          <p:nvPr>
            <p:ph idx="6" type="subTitle"/>
          </p:nvPr>
        </p:nvSpPr>
        <p:spPr>
          <a:xfrm>
            <a:off x="3693200" y="371222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Nurse</a:t>
            </a:r>
            <a:endParaRPr/>
          </a:p>
        </p:txBody>
      </p:sp>
      <p:sp>
        <p:nvSpPr>
          <p:cNvPr id="1628" name="Google Shape;1628;p148"/>
          <p:cNvSpPr txBox="1"/>
          <p:nvPr>
            <p:ph idx="6" type="subTitle"/>
          </p:nvPr>
        </p:nvSpPr>
        <p:spPr>
          <a:xfrm>
            <a:off x="6799700" y="3712225"/>
            <a:ext cx="1840200" cy="54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5"/>
                </a:solidFill>
              </a:rPr>
              <a:t>Pilot</a:t>
            </a:r>
            <a:endParaRPr>
              <a:solidFill>
                <a:schemeClr val="accent5"/>
              </a:solidFill>
            </a:endParaRPr>
          </a:p>
        </p:txBody>
      </p:sp>
      <p:sp>
        <p:nvSpPr>
          <p:cNvPr id="1629" name="Google Shape;1629;p1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3" name="Shape 1633"/>
        <p:cNvGrpSpPr/>
        <p:nvPr/>
      </p:nvGrpSpPr>
      <p:grpSpPr>
        <a:xfrm>
          <a:off x="0" y="0"/>
          <a:ext cx="0" cy="0"/>
          <a:chOff x="0" y="0"/>
          <a:chExt cx="0" cy="0"/>
        </a:xfrm>
      </p:grpSpPr>
      <p:grpSp>
        <p:nvGrpSpPr>
          <p:cNvPr id="1634" name="Google Shape;1634;p149"/>
          <p:cNvGrpSpPr/>
          <p:nvPr/>
        </p:nvGrpSpPr>
        <p:grpSpPr>
          <a:xfrm>
            <a:off x="903682" y="1248789"/>
            <a:ext cx="1656408" cy="3593288"/>
            <a:chOff x="3793472" y="1423603"/>
            <a:chExt cx="697788" cy="1513728"/>
          </a:xfrm>
        </p:grpSpPr>
        <p:grpSp>
          <p:nvGrpSpPr>
            <p:cNvPr id="1635" name="Google Shape;1635;p149"/>
            <p:cNvGrpSpPr/>
            <p:nvPr/>
          </p:nvGrpSpPr>
          <p:grpSpPr>
            <a:xfrm>
              <a:off x="3793472" y="1441446"/>
              <a:ext cx="697788" cy="1495885"/>
              <a:chOff x="3798500" y="933250"/>
              <a:chExt cx="1777350" cy="3810200"/>
            </a:xfrm>
          </p:grpSpPr>
          <p:sp>
            <p:nvSpPr>
              <p:cNvPr id="1636" name="Google Shape;1636;p149"/>
              <p:cNvSpPr/>
              <p:nvPr/>
            </p:nvSpPr>
            <p:spPr>
              <a:xfrm>
                <a:off x="3820525" y="937075"/>
                <a:ext cx="1742875" cy="3793925"/>
              </a:xfrm>
              <a:custGeom>
                <a:rect b="b" l="l" r="r" t="t"/>
                <a:pathLst>
                  <a:path extrusionOk="0" h="151757" w="69715">
                    <a:moveTo>
                      <a:pt x="50611" y="151642"/>
                    </a:moveTo>
                    <a:cubicBezTo>
                      <a:pt x="42955" y="151336"/>
                      <a:pt x="35221" y="151374"/>
                      <a:pt x="27526" y="151451"/>
                    </a:cubicBezTo>
                    <a:cubicBezTo>
                      <a:pt x="19295" y="151527"/>
                      <a:pt x="11102" y="151565"/>
                      <a:pt x="2871" y="151221"/>
                    </a:cubicBezTo>
                    <a:cubicBezTo>
                      <a:pt x="957" y="151680"/>
                      <a:pt x="460" y="150302"/>
                      <a:pt x="842" y="149230"/>
                    </a:cubicBezTo>
                    <a:cubicBezTo>
                      <a:pt x="804" y="149077"/>
                      <a:pt x="766" y="148962"/>
                      <a:pt x="766" y="148809"/>
                    </a:cubicBezTo>
                    <a:cubicBezTo>
                      <a:pt x="1263" y="135716"/>
                      <a:pt x="421" y="122623"/>
                      <a:pt x="613" y="109568"/>
                    </a:cubicBezTo>
                    <a:cubicBezTo>
                      <a:pt x="268" y="87211"/>
                      <a:pt x="0" y="64853"/>
                      <a:pt x="383" y="42457"/>
                    </a:cubicBezTo>
                    <a:cubicBezTo>
                      <a:pt x="345" y="41844"/>
                      <a:pt x="460" y="41079"/>
                      <a:pt x="766" y="40543"/>
                    </a:cubicBezTo>
                    <a:cubicBezTo>
                      <a:pt x="766" y="39892"/>
                      <a:pt x="728" y="39356"/>
                      <a:pt x="651" y="38858"/>
                    </a:cubicBezTo>
                    <a:cubicBezTo>
                      <a:pt x="536" y="33958"/>
                      <a:pt x="460" y="28981"/>
                      <a:pt x="613" y="24042"/>
                    </a:cubicBezTo>
                    <a:cubicBezTo>
                      <a:pt x="192" y="21745"/>
                      <a:pt x="804" y="17611"/>
                      <a:pt x="766" y="16309"/>
                    </a:cubicBezTo>
                    <a:cubicBezTo>
                      <a:pt x="919" y="14242"/>
                      <a:pt x="996" y="12174"/>
                      <a:pt x="996" y="10145"/>
                    </a:cubicBezTo>
                    <a:cubicBezTo>
                      <a:pt x="957" y="8997"/>
                      <a:pt x="919" y="7887"/>
                      <a:pt x="881" y="6776"/>
                    </a:cubicBezTo>
                    <a:cubicBezTo>
                      <a:pt x="804" y="5245"/>
                      <a:pt x="651" y="3714"/>
                      <a:pt x="421" y="2182"/>
                    </a:cubicBezTo>
                    <a:cubicBezTo>
                      <a:pt x="345" y="1914"/>
                      <a:pt x="383" y="1646"/>
                      <a:pt x="460" y="1417"/>
                    </a:cubicBezTo>
                    <a:cubicBezTo>
                      <a:pt x="460" y="1378"/>
                      <a:pt x="460" y="1378"/>
                      <a:pt x="460" y="1340"/>
                    </a:cubicBezTo>
                    <a:cubicBezTo>
                      <a:pt x="766" y="0"/>
                      <a:pt x="1991" y="153"/>
                      <a:pt x="3139" y="268"/>
                    </a:cubicBezTo>
                    <a:cubicBezTo>
                      <a:pt x="3599" y="307"/>
                      <a:pt x="4020" y="383"/>
                      <a:pt x="4364" y="345"/>
                    </a:cubicBezTo>
                    <a:cubicBezTo>
                      <a:pt x="6317" y="498"/>
                      <a:pt x="8269" y="575"/>
                      <a:pt x="10260" y="575"/>
                    </a:cubicBezTo>
                    <a:cubicBezTo>
                      <a:pt x="16845" y="689"/>
                      <a:pt x="23430" y="575"/>
                      <a:pt x="30015" y="383"/>
                    </a:cubicBezTo>
                    <a:cubicBezTo>
                      <a:pt x="30053" y="421"/>
                      <a:pt x="30053" y="460"/>
                      <a:pt x="30091" y="498"/>
                    </a:cubicBezTo>
                    <a:cubicBezTo>
                      <a:pt x="30244" y="613"/>
                      <a:pt x="30397" y="689"/>
                      <a:pt x="30589" y="689"/>
                    </a:cubicBezTo>
                    <a:cubicBezTo>
                      <a:pt x="30704" y="728"/>
                      <a:pt x="30780" y="728"/>
                      <a:pt x="30895" y="728"/>
                    </a:cubicBezTo>
                    <a:lnTo>
                      <a:pt x="30972" y="728"/>
                    </a:lnTo>
                    <a:cubicBezTo>
                      <a:pt x="31163" y="728"/>
                      <a:pt x="31355" y="689"/>
                      <a:pt x="31584" y="689"/>
                    </a:cubicBezTo>
                    <a:cubicBezTo>
                      <a:pt x="31967" y="689"/>
                      <a:pt x="32350" y="651"/>
                      <a:pt x="32733" y="651"/>
                    </a:cubicBezTo>
                    <a:cubicBezTo>
                      <a:pt x="32924" y="651"/>
                      <a:pt x="33154" y="613"/>
                      <a:pt x="33384" y="613"/>
                    </a:cubicBezTo>
                    <a:lnTo>
                      <a:pt x="33575" y="613"/>
                    </a:lnTo>
                    <a:cubicBezTo>
                      <a:pt x="33690" y="651"/>
                      <a:pt x="33805" y="689"/>
                      <a:pt x="33920" y="689"/>
                    </a:cubicBezTo>
                    <a:cubicBezTo>
                      <a:pt x="34034" y="689"/>
                      <a:pt x="34149" y="689"/>
                      <a:pt x="34264" y="689"/>
                    </a:cubicBezTo>
                    <a:cubicBezTo>
                      <a:pt x="34838" y="689"/>
                      <a:pt x="35413" y="689"/>
                      <a:pt x="35987" y="651"/>
                    </a:cubicBezTo>
                    <a:cubicBezTo>
                      <a:pt x="36446" y="651"/>
                      <a:pt x="36944" y="651"/>
                      <a:pt x="37365" y="613"/>
                    </a:cubicBezTo>
                    <a:cubicBezTo>
                      <a:pt x="37595" y="613"/>
                      <a:pt x="37824" y="613"/>
                      <a:pt x="38016" y="613"/>
                    </a:cubicBezTo>
                    <a:cubicBezTo>
                      <a:pt x="38552" y="613"/>
                      <a:pt x="39050" y="613"/>
                      <a:pt x="39547" y="613"/>
                    </a:cubicBezTo>
                    <a:cubicBezTo>
                      <a:pt x="40083" y="575"/>
                      <a:pt x="40581" y="575"/>
                      <a:pt x="41079" y="575"/>
                    </a:cubicBezTo>
                    <a:cubicBezTo>
                      <a:pt x="41347" y="575"/>
                      <a:pt x="41576" y="575"/>
                      <a:pt x="41806" y="575"/>
                    </a:cubicBezTo>
                    <a:cubicBezTo>
                      <a:pt x="41921" y="575"/>
                      <a:pt x="42036" y="575"/>
                      <a:pt x="42151" y="575"/>
                    </a:cubicBezTo>
                    <a:cubicBezTo>
                      <a:pt x="42342" y="575"/>
                      <a:pt x="42495" y="575"/>
                      <a:pt x="42648" y="498"/>
                    </a:cubicBezTo>
                    <a:cubicBezTo>
                      <a:pt x="42763" y="421"/>
                      <a:pt x="42801" y="383"/>
                      <a:pt x="42878" y="307"/>
                    </a:cubicBezTo>
                    <a:cubicBezTo>
                      <a:pt x="43222" y="307"/>
                      <a:pt x="43605" y="268"/>
                      <a:pt x="43950" y="268"/>
                    </a:cubicBezTo>
                    <a:cubicBezTo>
                      <a:pt x="47242" y="345"/>
                      <a:pt x="50535" y="421"/>
                      <a:pt x="53827" y="268"/>
                    </a:cubicBezTo>
                    <a:cubicBezTo>
                      <a:pt x="55703" y="230"/>
                      <a:pt x="57579" y="307"/>
                      <a:pt x="59493" y="383"/>
                    </a:cubicBezTo>
                    <a:cubicBezTo>
                      <a:pt x="61982" y="460"/>
                      <a:pt x="64508" y="536"/>
                      <a:pt x="67035" y="383"/>
                    </a:cubicBezTo>
                    <a:cubicBezTo>
                      <a:pt x="68222" y="153"/>
                      <a:pt x="69485" y="1187"/>
                      <a:pt x="68949" y="2374"/>
                    </a:cubicBezTo>
                    <a:lnTo>
                      <a:pt x="68949" y="2374"/>
                    </a:lnTo>
                    <a:cubicBezTo>
                      <a:pt x="68987" y="2527"/>
                      <a:pt x="69026" y="2680"/>
                      <a:pt x="68987" y="2833"/>
                    </a:cubicBezTo>
                    <a:cubicBezTo>
                      <a:pt x="68987" y="4135"/>
                      <a:pt x="68911" y="5475"/>
                      <a:pt x="68911" y="6776"/>
                    </a:cubicBezTo>
                    <a:cubicBezTo>
                      <a:pt x="69141" y="12174"/>
                      <a:pt x="69370" y="17611"/>
                      <a:pt x="68949" y="23009"/>
                    </a:cubicBezTo>
                    <a:cubicBezTo>
                      <a:pt x="68528" y="36217"/>
                      <a:pt x="69064" y="49233"/>
                      <a:pt x="69294" y="62364"/>
                    </a:cubicBezTo>
                    <a:cubicBezTo>
                      <a:pt x="69715" y="77295"/>
                      <a:pt x="68911" y="92149"/>
                      <a:pt x="69255" y="107041"/>
                    </a:cubicBezTo>
                    <a:cubicBezTo>
                      <a:pt x="69294" y="111980"/>
                      <a:pt x="69217" y="116957"/>
                      <a:pt x="69255" y="121896"/>
                    </a:cubicBezTo>
                    <a:cubicBezTo>
                      <a:pt x="69217" y="123312"/>
                      <a:pt x="69179" y="124690"/>
                      <a:pt x="69141" y="126107"/>
                    </a:cubicBezTo>
                    <a:cubicBezTo>
                      <a:pt x="69217" y="128519"/>
                      <a:pt x="69255" y="130892"/>
                      <a:pt x="69179" y="133304"/>
                    </a:cubicBezTo>
                    <a:cubicBezTo>
                      <a:pt x="69141" y="137094"/>
                      <a:pt x="69064" y="140884"/>
                      <a:pt x="69064" y="144713"/>
                    </a:cubicBezTo>
                    <a:cubicBezTo>
                      <a:pt x="69102" y="146014"/>
                      <a:pt x="69102" y="147316"/>
                      <a:pt x="69141" y="148618"/>
                    </a:cubicBezTo>
                    <a:cubicBezTo>
                      <a:pt x="69217" y="149881"/>
                      <a:pt x="69332" y="151757"/>
                      <a:pt x="67533" y="151489"/>
                    </a:cubicBezTo>
                    <a:cubicBezTo>
                      <a:pt x="67418" y="151489"/>
                      <a:pt x="67341" y="151451"/>
                      <a:pt x="67226" y="151451"/>
                    </a:cubicBezTo>
                    <a:cubicBezTo>
                      <a:pt x="67112" y="151489"/>
                      <a:pt x="66997" y="151527"/>
                      <a:pt x="66882" y="151527"/>
                    </a:cubicBezTo>
                    <a:cubicBezTo>
                      <a:pt x="64279" y="151719"/>
                      <a:pt x="61714" y="151757"/>
                      <a:pt x="59110" y="151757"/>
                    </a:cubicBezTo>
                    <a:cubicBezTo>
                      <a:pt x="56277" y="151757"/>
                      <a:pt x="53444" y="151680"/>
                      <a:pt x="50611" y="151604"/>
                    </a:cubicBezTo>
                    <a:close/>
                  </a:path>
                </a:pathLst>
              </a:custGeom>
              <a:solidFill>
                <a:srgbClr val="AF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49"/>
              <p:cNvSpPr/>
              <p:nvPr/>
            </p:nvSpPr>
            <p:spPr>
              <a:xfrm>
                <a:off x="3934400" y="1966900"/>
                <a:ext cx="1485450" cy="1788825"/>
              </a:xfrm>
              <a:custGeom>
                <a:rect b="b" l="l" r="r" t="t"/>
                <a:pathLst>
                  <a:path extrusionOk="0" h="71553" w="59418">
                    <a:moveTo>
                      <a:pt x="58996" y="20865"/>
                    </a:moveTo>
                    <a:cubicBezTo>
                      <a:pt x="59188" y="22932"/>
                      <a:pt x="59379" y="25038"/>
                      <a:pt x="59417" y="27105"/>
                    </a:cubicBezTo>
                    <a:cubicBezTo>
                      <a:pt x="59379" y="30359"/>
                      <a:pt x="59073" y="33652"/>
                      <a:pt x="58843" y="36906"/>
                    </a:cubicBezTo>
                    <a:cubicBezTo>
                      <a:pt x="58537" y="41309"/>
                      <a:pt x="57312" y="45558"/>
                      <a:pt x="55015" y="49348"/>
                    </a:cubicBezTo>
                    <a:cubicBezTo>
                      <a:pt x="50765" y="57120"/>
                      <a:pt x="45673" y="65159"/>
                      <a:pt x="37366" y="69026"/>
                    </a:cubicBezTo>
                    <a:cubicBezTo>
                      <a:pt x="34916" y="70366"/>
                      <a:pt x="32121" y="71553"/>
                      <a:pt x="29288" y="71170"/>
                    </a:cubicBezTo>
                    <a:cubicBezTo>
                      <a:pt x="25306" y="70711"/>
                      <a:pt x="21593" y="68681"/>
                      <a:pt x="18301" y="66499"/>
                    </a:cubicBezTo>
                    <a:cubicBezTo>
                      <a:pt x="17497" y="66078"/>
                      <a:pt x="15582" y="64394"/>
                      <a:pt x="13974" y="62671"/>
                    </a:cubicBezTo>
                    <a:cubicBezTo>
                      <a:pt x="13706" y="62633"/>
                      <a:pt x="13400" y="62518"/>
                      <a:pt x="13132" y="62250"/>
                    </a:cubicBezTo>
                    <a:cubicBezTo>
                      <a:pt x="10108" y="59149"/>
                      <a:pt x="7773" y="55474"/>
                      <a:pt x="5820" y="51645"/>
                    </a:cubicBezTo>
                    <a:cubicBezTo>
                      <a:pt x="3332" y="47281"/>
                      <a:pt x="1417" y="42534"/>
                      <a:pt x="728" y="37519"/>
                    </a:cubicBezTo>
                    <a:cubicBezTo>
                      <a:pt x="1" y="30666"/>
                      <a:pt x="1149" y="23813"/>
                      <a:pt x="920" y="16922"/>
                    </a:cubicBezTo>
                    <a:cubicBezTo>
                      <a:pt x="958" y="16386"/>
                      <a:pt x="1111" y="15735"/>
                      <a:pt x="1456" y="15276"/>
                    </a:cubicBezTo>
                    <a:cubicBezTo>
                      <a:pt x="1456" y="14701"/>
                      <a:pt x="1609" y="14127"/>
                      <a:pt x="1953" y="13630"/>
                    </a:cubicBezTo>
                    <a:cubicBezTo>
                      <a:pt x="2642" y="12519"/>
                      <a:pt x="3408" y="11524"/>
                      <a:pt x="4059" y="10414"/>
                    </a:cubicBezTo>
                    <a:cubicBezTo>
                      <a:pt x="8959" y="4671"/>
                      <a:pt x="16348" y="1608"/>
                      <a:pt x="23699" y="460"/>
                    </a:cubicBezTo>
                    <a:cubicBezTo>
                      <a:pt x="26608" y="115"/>
                      <a:pt x="29556" y="230"/>
                      <a:pt x="32504" y="77"/>
                    </a:cubicBezTo>
                    <a:cubicBezTo>
                      <a:pt x="35452" y="1"/>
                      <a:pt x="38323" y="728"/>
                      <a:pt x="41194" y="1340"/>
                    </a:cubicBezTo>
                    <a:cubicBezTo>
                      <a:pt x="44180" y="1800"/>
                      <a:pt x="46554" y="3752"/>
                      <a:pt x="49196" y="5169"/>
                    </a:cubicBezTo>
                    <a:cubicBezTo>
                      <a:pt x="50344" y="5781"/>
                      <a:pt x="53598" y="7351"/>
                      <a:pt x="53866" y="8997"/>
                    </a:cubicBezTo>
                    <a:lnTo>
                      <a:pt x="54019" y="9189"/>
                    </a:lnTo>
                    <a:cubicBezTo>
                      <a:pt x="55091" y="10567"/>
                      <a:pt x="55972" y="12136"/>
                      <a:pt x="56891" y="13591"/>
                    </a:cubicBezTo>
                    <a:cubicBezTo>
                      <a:pt x="57273" y="14357"/>
                      <a:pt x="57580" y="15084"/>
                      <a:pt x="57886" y="15850"/>
                    </a:cubicBezTo>
                    <a:cubicBezTo>
                      <a:pt x="58192" y="16386"/>
                      <a:pt x="58537" y="16884"/>
                      <a:pt x="58575" y="17534"/>
                    </a:cubicBezTo>
                    <a:cubicBezTo>
                      <a:pt x="58766" y="18683"/>
                      <a:pt x="59149" y="19755"/>
                      <a:pt x="58996" y="20865"/>
                    </a:cubicBezTo>
                    <a:close/>
                  </a:path>
                </a:pathLst>
              </a:custGeom>
              <a:solidFill>
                <a:srgbClr val="F1C4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49"/>
              <p:cNvSpPr/>
              <p:nvPr/>
            </p:nvSpPr>
            <p:spPr>
              <a:xfrm>
                <a:off x="3893250" y="1935325"/>
                <a:ext cx="1568700" cy="1829025"/>
              </a:xfrm>
              <a:custGeom>
                <a:rect b="b" l="l" r="r" t="t"/>
                <a:pathLst>
                  <a:path extrusionOk="0" h="73161" w="62748">
                    <a:moveTo>
                      <a:pt x="27182" y="23927"/>
                    </a:moveTo>
                    <a:cubicBezTo>
                      <a:pt x="28331" y="24770"/>
                      <a:pt x="27795" y="27832"/>
                      <a:pt x="27642" y="29134"/>
                    </a:cubicBezTo>
                    <a:cubicBezTo>
                      <a:pt x="27412" y="30665"/>
                      <a:pt x="26455" y="31929"/>
                      <a:pt x="25421" y="33001"/>
                    </a:cubicBezTo>
                    <a:cubicBezTo>
                      <a:pt x="24770" y="33384"/>
                      <a:pt x="24043" y="34991"/>
                      <a:pt x="23239" y="34570"/>
                    </a:cubicBezTo>
                    <a:cubicBezTo>
                      <a:pt x="22588" y="33805"/>
                      <a:pt x="24005" y="33269"/>
                      <a:pt x="24234" y="32618"/>
                    </a:cubicBezTo>
                    <a:cubicBezTo>
                      <a:pt x="25881" y="30244"/>
                      <a:pt x="26378" y="27296"/>
                      <a:pt x="26531" y="24502"/>
                    </a:cubicBezTo>
                    <a:cubicBezTo>
                      <a:pt x="26493" y="24119"/>
                      <a:pt x="26838" y="23813"/>
                      <a:pt x="27182" y="23927"/>
                    </a:cubicBezTo>
                    <a:lnTo>
                      <a:pt x="27182" y="23927"/>
                    </a:lnTo>
                    <a:close/>
                    <a:moveTo>
                      <a:pt x="34150" y="306"/>
                    </a:moveTo>
                    <a:cubicBezTo>
                      <a:pt x="33461" y="268"/>
                      <a:pt x="32733" y="230"/>
                      <a:pt x="32006" y="192"/>
                    </a:cubicBezTo>
                    <a:cubicBezTo>
                      <a:pt x="29747" y="38"/>
                      <a:pt x="27450" y="38"/>
                      <a:pt x="25191" y="230"/>
                    </a:cubicBezTo>
                    <a:cubicBezTo>
                      <a:pt x="25000" y="115"/>
                      <a:pt x="24732" y="38"/>
                      <a:pt x="24426" y="0"/>
                    </a:cubicBezTo>
                    <a:cubicBezTo>
                      <a:pt x="23507" y="230"/>
                      <a:pt x="22588" y="498"/>
                      <a:pt x="21669" y="804"/>
                    </a:cubicBezTo>
                    <a:cubicBezTo>
                      <a:pt x="21631" y="804"/>
                      <a:pt x="21593" y="804"/>
                      <a:pt x="21593" y="804"/>
                    </a:cubicBezTo>
                    <a:cubicBezTo>
                      <a:pt x="21401" y="804"/>
                      <a:pt x="21172" y="842"/>
                      <a:pt x="20942" y="957"/>
                    </a:cubicBezTo>
                    <a:lnTo>
                      <a:pt x="20904" y="957"/>
                    </a:lnTo>
                    <a:cubicBezTo>
                      <a:pt x="20597" y="1034"/>
                      <a:pt x="20291" y="1072"/>
                      <a:pt x="20023" y="1149"/>
                    </a:cubicBezTo>
                    <a:cubicBezTo>
                      <a:pt x="18568" y="1455"/>
                      <a:pt x="11103" y="3599"/>
                      <a:pt x="11026" y="5743"/>
                    </a:cubicBezTo>
                    <a:cubicBezTo>
                      <a:pt x="7887" y="7542"/>
                      <a:pt x="5207" y="10107"/>
                      <a:pt x="3331" y="13093"/>
                    </a:cubicBezTo>
                    <a:cubicBezTo>
                      <a:pt x="2030" y="15428"/>
                      <a:pt x="1417" y="18032"/>
                      <a:pt x="1034" y="20635"/>
                    </a:cubicBezTo>
                    <a:cubicBezTo>
                      <a:pt x="652" y="23238"/>
                      <a:pt x="116" y="25803"/>
                      <a:pt x="116" y="28445"/>
                    </a:cubicBezTo>
                    <a:cubicBezTo>
                      <a:pt x="1" y="36561"/>
                      <a:pt x="2183" y="44754"/>
                      <a:pt x="5782" y="51989"/>
                    </a:cubicBezTo>
                    <a:cubicBezTo>
                      <a:pt x="8193" y="56583"/>
                      <a:pt x="11562" y="60527"/>
                      <a:pt x="15352" y="64010"/>
                    </a:cubicBezTo>
                    <a:cubicBezTo>
                      <a:pt x="15582" y="64240"/>
                      <a:pt x="15812" y="64508"/>
                      <a:pt x="16042" y="64738"/>
                    </a:cubicBezTo>
                    <a:cubicBezTo>
                      <a:pt x="19755" y="68451"/>
                      <a:pt x="24426" y="71399"/>
                      <a:pt x="29594" y="72280"/>
                    </a:cubicBezTo>
                    <a:cubicBezTo>
                      <a:pt x="30092" y="72509"/>
                      <a:pt x="30589" y="72701"/>
                      <a:pt x="31087" y="72892"/>
                    </a:cubicBezTo>
                    <a:cubicBezTo>
                      <a:pt x="31393" y="73007"/>
                      <a:pt x="31700" y="73007"/>
                      <a:pt x="31929" y="72892"/>
                    </a:cubicBezTo>
                    <a:lnTo>
                      <a:pt x="32044" y="72931"/>
                    </a:lnTo>
                    <a:cubicBezTo>
                      <a:pt x="32350" y="73045"/>
                      <a:pt x="32618" y="73045"/>
                      <a:pt x="32810" y="73007"/>
                    </a:cubicBezTo>
                    <a:cubicBezTo>
                      <a:pt x="33384" y="73160"/>
                      <a:pt x="33805" y="72931"/>
                      <a:pt x="34073" y="72548"/>
                    </a:cubicBezTo>
                    <a:cubicBezTo>
                      <a:pt x="34494" y="72548"/>
                      <a:pt x="34877" y="72548"/>
                      <a:pt x="35298" y="72509"/>
                    </a:cubicBezTo>
                    <a:cubicBezTo>
                      <a:pt x="35528" y="72471"/>
                      <a:pt x="35681" y="72433"/>
                      <a:pt x="35834" y="72318"/>
                    </a:cubicBezTo>
                    <a:cubicBezTo>
                      <a:pt x="35987" y="72280"/>
                      <a:pt x="36102" y="72241"/>
                      <a:pt x="36217" y="72165"/>
                    </a:cubicBezTo>
                    <a:cubicBezTo>
                      <a:pt x="40352" y="71131"/>
                      <a:pt x="43912" y="68145"/>
                      <a:pt x="46937" y="65197"/>
                    </a:cubicBezTo>
                    <a:cubicBezTo>
                      <a:pt x="47817" y="64355"/>
                      <a:pt x="48621" y="63475"/>
                      <a:pt x="49425" y="62556"/>
                    </a:cubicBezTo>
                    <a:cubicBezTo>
                      <a:pt x="49425" y="62556"/>
                      <a:pt x="49425" y="62556"/>
                      <a:pt x="49425" y="62556"/>
                    </a:cubicBezTo>
                    <a:cubicBezTo>
                      <a:pt x="51148" y="62403"/>
                      <a:pt x="52985" y="58804"/>
                      <a:pt x="53904" y="57387"/>
                    </a:cubicBezTo>
                    <a:cubicBezTo>
                      <a:pt x="58537" y="49731"/>
                      <a:pt x="61484" y="41002"/>
                      <a:pt x="62020" y="32082"/>
                    </a:cubicBezTo>
                    <a:cubicBezTo>
                      <a:pt x="62327" y="26569"/>
                      <a:pt x="62748" y="20252"/>
                      <a:pt x="60144" y="15237"/>
                    </a:cubicBezTo>
                    <a:cubicBezTo>
                      <a:pt x="59073" y="13093"/>
                      <a:pt x="57618" y="10988"/>
                      <a:pt x="55857" y="9188"/>
                    </a:cubicBezTo>
                    <a:cubicBezTo>
                      <a:pt x="56201" y="8614"/>
                      <a:pt x="56125" y="7772"/>
                      <a:pt x="55282" y="7465"/>
                    </a:cubicBezTo>
                    <a:cubicBezTo>
                      <a:pt x="54593" y="7236"/>
                      <a:pt x="53866" y="6968"/>
                      <a:pt x="53139" y="6738"/>
                    </a:cubicBezTo>
                    <a:cubicBezTo>
                      <a:pt x="53177" y="6700"/>
                      <a:pt x="53215" y="6623"/>
                      <a:pt x="53253" y="6585"/>
                    </a:cubicBezTo>
                    <a:cubicBezTo>
                      <a:pt x="53521" y="6011"/>
                      <a:pt x="53330" y="5283"/>
                      <a:pt x="52756" y="5015"/>
                    </a:cubicBezTo>
                    <a:cubicBezTo>
                      <a:pt x="52181" y="4709"/>
                      <a:pt x="51607" y="4479"/>
                      <a:pt x="51071" y="4211"/>
                    </a:cubicBezTo>
                    <a:cubicBezTo>
                      <a:pt x="51110" y="3714"/>
                      <a:pt x="50842" y="3139"/>
                      <a:pt x="50152" y="2986"/>
                    </a:cubicBezTo>
                    <a:cubicBezTo>
                      <a:pt x="48927" y="2795"/>
                      <a:pt x="47664" y="2527"/>
                      <a:pt x="46439" y="2259"/>
                    </a:cubicBezTo>
                    <a:cubicBezTo>
                      <a:pt x="46554" y="1685"/>
                      <a:pt x="46286" y="1034"/>
                      <a:pt x="45520" y="881"/>
                    </a:cubicBezTo>
                    <a:cubicBezTo>
                      <a:pt x="42228" y="345"/>
                      <a:pt x="38246" y="153"/>
                      <a:pt x="34150" y="306"/>
                    </a:cubicBezTo>
                    <a:lnTo>
                      <a:pt x="34150" y="306"/>
                    </a:lnTo>
                    <a:close/>
                    <a:moveTo>
                      <a:pt x="29900" y="3025"/>
                    </a:moveTo>
                    <a:cubicBezTo>
                      <a:pt x="26723" y="3407"/>
                      <a:pt x="23583" y="4020"/>
                      <a:pt x="20559" y="4977"/>
                    </a:cubicBezTo>
                    <a:cubicBezTo>
                      <a:pt x="15774" y="6853"/>
                      <a:pt x="11677" y="10337"/>
                      <a:pt x="8576" y="14395"/>
                    </a:cubicBezTo>
                    <a:cubicBezTo>
                      <a:pt x="8461" y="14548"/>
                      <a:pt x="8347" y="14739"/>
                      <a:pt x="8232" y="14893"/>
                    </a:cubicBezTo>
                    <a:cubicBezTo>
                      <a:pt x="7619" y="16118"/>
                      <a:pt x="7160" y="17381"/>
                      <a:pt x="6930" y="18644"/>
                    </a:cubicBezTo>
                    <a:cubicBezTo>
                      <a:pt x="7772" y="18453"/>
                      <a:pt x="8615" y="18300"/>
                      <a:pt x="9112" y="18261"/>
                    </a:cubicBezTo>
                    <a:cubicBezTo>
                      <a:pt x="12290" y="17496"/>
                      <a:pt x="17228" y="18912"/>
                      <a:pt x="20483" y="17764"/>
                    </a:cubicBezTo>
                    <a:cubicBezTo>
                      <a:pt x="20827" y="17649"/>
                      <a:pt x="21133" y="17496"/>
                      <a:pt x="21440" y="17343"/>
                    </a:cubicBezTo>
                    <a:cubicBezTo>
                      <a:pt x="22282" y="16845"/>
                      <a:pt x="22665" y="15926"/>
                      <a:pt x="23239" y="15237"/>
                    </a:cubicBezTo>
                    <a:cubicBezTo>
                      <a:pt x="23737" y="14931"/>
                      <a:pt x="24311" y="15658"/>
                      <a:pt x="23851" y="16041"/>
                    </a:cubicBezTo>
                    <a:cubicBezTo>
                      <a:pt x="23813" y="16041"/>
                      <a:pt x="23813" y="16079"/>
                      <a:pt x="23813" y="16079"/>
                    </a:cubicBezTo>
                    <a:cubicBezTo>
                      <a:pt x="23813" y="16156"/>
                      <a:pt x="23775" y="16194"/>
                      <a:pt x="23737" y="16232"/>
                    </a:cubicBezTo>
                    <a:cubicBezTo>
                      <a:pt x="23239" y="17534"/>
                      <a:pt x="22129" y="18300"/>
                      <a:pt x="20904" y="18721"/>
                    </a:cubicBezTo>
                    <a:cubicBezTo>
                      <a:pt x="16846" y="20520"/>
                      <a:pt x="10912" y="18415"/>
                      <a:pt x="6739" y="19908"/>
                    </a:cubicBezTo>
                    <a:lnTo>
                      <a:pt x="6739" y="20061"/>
                    </a:lnTo>
                    <a:cubicBezTo>
                      <a:pt x="6700" y="20597"/>
                      <a:pt x="6662" y="21133"/>
                      <a:pt x="6700" y="21669"/>
                    </a:cubicBezTo>
                    <a:cubicBezTo>
                      <a:pt x="6930" y="22970"/>
                      <a:pt x="7236" y="24234"/>
                      <a:pt x="7313" y="25574"/>
                    </a:cubicBezTo>
                    <a:cubicBezTo>
                      <a:pt x="7389" y="26990"/>
                      <a:pt x="7160" y="28445"/>
                      <a:pt x="6968" y="29861"/>
                    </a:cubicBezTo>
                    <a:cubicBezTo>
                      <a:pt x="4710" y="41461"/>
                      <a:pt x="9112" y="51836"/>
                      <a:pt x="16578" y="60106"/>
                    </a:cubicBezTo>
                    <a:cubicBezTo>
                      <a:pt x="17879" y="61407"/>
                      <a:pt x="19257" y="62671"/>
                      <a:pt x="20712" y="63857"/>
                    </a:cubicBezTo>
                    <a:cubicBezTo>
                      <a:pt x="21669" y="64585"/>
                      <a:pt x="22665" y="65350"/>
                      <a:pt x="23660" y="66040"/>
                    </a:cubicBezTo>
                    <a:cubicBezTo>
                      <a:pt x="25000" y="66767"/>
                      <a:pt x="26340" y="67379"/>
                      <a:pt x="27756" y="67915"/>
                    </a:cubicBezTo>
                    <a:cubicBezTo>
                      <a:pt x="29249" y="68298"/>
                      <a:pt x="30743" y="68490"/>
                      <a:pt x="32274" y="68681"/>
                    </a:cubicBezTo>
                    <a:cubicBezTo>
                      <a:pt x="32427" y="68681"/>
                      <a:pt x="32542" y="68681"/>
                      <a:pt x="32695" y="68719"/>
                    </a:cubicBezTo>
                    <a:lnTo>
                      <a:pt x="32695" y="68719"/>
                    </a:lnTo>
                    <a:cubicBezTo>
                      <a:pt x="38974" y="68375"/>
                      <a:pt x="44180" y="64393"/>
                      <a:pt x="48277" y="59187"/>
                    </a:cubicBezTo>
                    <a:cubicBezTo>
                      <a:pt x="53675" y="51530"/>
                      <a:pt x="57235" y="41997"/>
                      <a:pt x="55359" y="32656"/>
                    </a:cubicBezTo>
                    <a:cubicBezTo>
                      <a:pt x="54134" y="26875"/>
                      <a:pt x="53828" y="26339"/>
                      <a:pt x="54708" y="20482"/>
                    </a:cubicBezTo>
                    <a:cubicBezTo>
                      <a:pt x="51148" y="19487"/>
                      <a:pt x="48047" y="19946"/>
                      <a:pt x="44065" y="19563"/>
                    </a:cubicBezTo>
                    <a:cubicBezTo>
                      <a:pt x="41998" y="19104"/>
                      <a:pt x="39854" y="17726"/>
                      <a:pt x="39242" y="15620"/>
                    </a:cubicBezTo>
                    <a:cubicBezTo>
                      <a:pt x="39778" y="14395"/>
                      <a:pt x="40505" y="16003"/>
                      <a:pt x="40811" y="16539"/>
                    </a:cubicBezTo>
                    <a:cubicBezTo>
                      <a:pt x="41271" y="17190"/>
                      <a:pt x="41921" y="17687"/>
                      <a:pt x="42649" y="17994"/>
                    </a:cubicBezTo>
                    <a:cubicBezTo>
                      <a:pt x="43032" y="17228"/>
                      <a:pt x="44525" y="18108"/>
                      <a:pt x="45252" y="17994"/>
                    </a:cubicBezTo>
                    <a:cubicBezTo>
                      <a:pt x="46669" y="18032"/>
                      <a:pt x="48123" y="17764"/>
                      <a:pt x="49578" y="17879"/>
                    </a:cubicBezTo>
                    <a:cubicBezTo>
                      <a:pt x="51339" y="17994"/>
                      <a:pt x="53100" y="18453"/>
                      <a:pt x="54746" y="19104"/>
                    </a:cubicBezTo>
                    <a:cubicBezTo>
                      <a:pt x="54708" y="18721"/>
                      <a:pt x="54632" y="18300"/>
                      <a:pt x="54593" y="17917"/>
                    </a:cubicBezTo>
                    <a:cubicBezTo>
                      <a:pt x="53100" y="12672"/>
                      <a:pt x="49157" y="8384"/>
                      <a:pt x="44601" y="5398"/>
                    </a:cubicBezTo>
                    <a:cubicBezTo>
                      <a:pt x="40964" y="4135"/>
                      <a:pt x="37174" y="3254"/>
                      <a:pt x="33346" y="2871"/>
                    </a:cubicBezTo>
                    <a:cubicBezTo>
                      <a:pt x="32197" y="2871"/>
                      <a:pt x="31049" y="2948"/>
                      <a:pt x="29900" y="3025"/>
                    </a:cubicBezTo>
                    <a:lnTo>
                      <a:pt x="29900" y="3025"/>
                    </a:lnTo>
                    <a:close/>
                    <a:moveTo>
                      <a:pt x="40428" y="35106"/>
                    </a:moveTo>
                    <a:cubicBezTo>
                      <a:pt x="39931" y="34188"/>
                      <a:pt x="39318" y="34647"/>
                      <a:pt x="38820" y="35298"/>
                    </a:cubicBezTo>
                    <a:cubicBezTo>
                      <a:pt x="38323" y="35719"/>
                      <a:pt x="37672" y="35757"/>
                      <a:pt x="37021" y="35795"/>
                    </a:cubicBezTo>
                    <a:cubicBezTo>
                      <a:pt x="34533" y="36255"/>
                      <a:pt x="34035" y="37824"/>
                      <a:pt x="30857" y="37097"/>
                    </a:cubicBezTo>
                    <a:cubicBezTo>
                      <a:pt x="29709" y="36867"/>
                      <a:pt x="28714" y="36178"/>
                      <a:pt x="27565" y="35949"/>
                    </a:cubicBezTo>
                    <a:cubicBezTo>
                      <a:pt x="26493" y="35757"/>
                      <a:pt x="25421" y="36485"/>
                      <a:pt x="24349" y="36178"/>
                    </a:cubicBezTo>
                    <a:cubicBezTo>
                      <a:pt x="23354" y="35872"/>
                      <a:pt x="23851" y="34723"/>
                      <a:pt x="23086" y="34685"/>
                    </a:cubicBezTo>
                    <a:cubicBezTo>
                      <a:pt x="22626" y="34647"/>
                      <a:pt x="22435" y="35145"/>
                      <a:pt x="22588" y="35527"/>
                    </a:cubicBezTo>
                    <a:cubicBezTo>
                      <a:pt x="21248" y="36944"/>
                      <a:pt x="21822" y="39432"/>
                      <a:pt x="23354" y="40504"/>
                    </a:cubicBezTo>
                    <a:cubicBezTo>
                      <a:pt x="25115" y="41653"/>
                      <a:pt x="27220" y="41959"/>
                      <a:pt x="29249" y="42112"/>
                    </a:cubicBezTo>
                    <a:cubicBezTo>
                      <a:pt x="32350" y="42151"/>
                      <a:pt x="36906" y="42036"/>
                      <a:pt x="39395" y="40121"/>
                    </a:cubicBezTo>
                    <a:cubicBezTo>
                      <a:pt x="40581" y="38782"/>
                      <a:pt x="41194" y="36753"/>
                      <a:pt x="40428" y="35106"/>
                    </a:cubicBezTo>
                    <a:close/>
                  </a:path>
                </a:pathLst>
              </a:custGeom>
              <a:solidFill>
                <a:srgbClr val="DBAA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49"/>
              <p:cNvSpPr/>
              <p:nvPr/>
            </p:nvSpPr>
            <p:spPr>
              <a:xfrm>
                <a:off x="4126775" y="2474150"/>
                <a:ext cx="1093025" cy="1063375"/>
              </a:xfrm>
              <a:custGeom>
                <a:rect b="b" l="l" r="r" t="t"/>
                <a:pathLst>
                  <a:path extrusionOk="0" h="42535" w="43721">
                    <a:moveTo>
                      <a:pt x="9610" y="5016"/>
                    </a:moveTo>
                    <a:cubicBezTo>
                      <a:pt x="8423" y="3178"/>
                      <a:pt x="6011" y="2910"/>
                      <a:pt x="4021" y="3140"/>
                    </a:cubicBezTo>
                    <a:cubicBezTo>
                      <a:pt x="3102" y="3140"/>
                      <a:pt x="1494" y="4786"/>
                      <a:pt x="1149" y="3255"/>
                    </a:cubicBezTo>
                    <a:cubicBezTo>
                      <a:pt x="1" y="2183"/>
                      <a:pt x="2260" y="1417"/>
                      <a:pt x="3064" y="1149"/>
                    </a:cubicBezTo>
                    <a:cubicBezTo>
                      <a:pt x="4480" y="728"/>
                      <a:pt x="6126" y="652"/>
                      <a:pt x="7505" y="1264"/>
                    </a:cubicBezTo>
                    <a:cubicBezTo>
                      <a:pt x="8844" y="1877"/>
                      <a:pt x="10223" y="2872"/>
                      <a:pt x="10835" y="4250"/>
                    </a:cubicBezTo>
                    <a:cubicBezTo>
                      <a:pt x="11103" y="5016"/>
                      <a:pt x="10146" y="5629"/>
                      <a:pt x="9610" y="5016"/>
                    </a:cubicBezTo>
                    <a:lnTo>
                      <a:pt x="9610" y="5016"/>
                    </a:lnTo>
                    <a:close/>
                    <a:moveTo>
                      <a:pt x="20100" y="42036"/>
                    </a:moveTo>
                    <a:cubicBezTo>
                      <a:pt x="19564" y="42036"/>
                      <a:pt x="19028" y="41577"/>
                      <a:pt x="19181" y="41003"/>
                    </a:cubicBezTo>
                    <a:cubicBezTo>
                      <a:pt x="19985" y="39739"/>
                      <a:pt x="22435" y="39625"/>
                      <a:pt x="23813" y="39701"/>
                    </a:cubicBezTo>
                    <a:cubicBezTo>
                      <a:pt x="26149" y="39892"/>
                      <a:pt x="26110" y="42534"/>
                      <a:pt x="23584" y="41768"/>
                    </a:cubicBezTo>
                    <a:cubicBezTo>
                      <a:pt x="22512" y="42036"/>
                      <a:pt x="21248" y="41922"/>
                      <a:pt x="20100" y="42036"/>
                    </a:cubicBezTo>
                    <a:lnTo>
                      <a:pt x="20100" y="42036"/>
                    </a:lnTo>
                    <a:close/>
                    <a:moveTo>
                      <a:pt x="20942" y="14242"/>
                    </a:moveTo>
                    <a:cubicBezTo>
                      <a:pt x="19870" y="14128"/>
                      <a:pt x="18377" y="12788"/>
                      <a:pt x="19832" y="12022"/>
                    </a:cubicBezTo>
                    <a:cubicBezTo>
                      <a:pt x="20521" y="11831"/>
                      <a:pt x="21287" y="12060"/>
                      <a:pt x="22014" y="12022"/>
                    </a:cubicBezTo>
                    <a:cubicBezTo>
                      <a:pt x="22895" y="12022"/>
                      <a:pt x="23967" y="11945"/>
                      <a:pt x="24503" y="12749"/>
                    </a:cubicBezTo>
                    <a:cubicBezTo>
                      <a:pt x="25039" y="14664"/>
                      <a:pt x="22129" y="14587"/>
                      <a:pt x="20942" y="14242"/>
                    </a:cubicBezTo>
                    <a:close/>
                    <a:moveTo>
                      <a:pt x="33499" y="5246"/>
                    </a:moveTo>
                    <a:cubicBezTo>
                      <a:pt x="32657" y="4633"/>
                      <a:pt x="33576" y="3600"/>
                      <a:pt x="34073" y="3102"/>
                    </a:cubicBezTo>
                    <a:cubicBezTo>
                      <a:pt x="36447" y="460"/>
                      <a:pt x="41041" y="1"/>
                      <a:pt x="43491" y="2757"/>
                    </a:cubicBezTo>
                    <a:cubicBezTo>
                      <a:pt x="43721" y="3064"/>
                      <a:pt x="43644" y="3523"/>
                      <a:pt x="43338" y="3753"/>
                    </a:cubicBezTo>
                    <a:cubicBezTo>
                      <a:pt x="42687" y="4250"/>
                      <a:pt x="42266" y="3446"/>
                      <a:pt x="41769" y="3140"/>
                    </a:cubicBezTo>
                    <a:cubicBezTo>
                      <a:pt x="39433" y="1532"/>
                      <a:pt x="36179" y="2413"/>
                      <a:pt x="34571" y="4671"/>
                    </a:cubicBezTo>
                    <a:cubicBezTo>
                      <a:pt x="34533" y="5169"/>
                      <a:pt x="33959" y="5514"/>
                      <a:pt x="33499" y="5246"/>
                    </a:cubicBezTo>
                    <a:close/>
                  </a:path>
                </a:pathLst>
              </a:custGeom>
              <a:solidFill>
                <a:srgbClr val="F8D8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49"/>
              <p:cNvSpPr/>
              <p:nvPr/>
            </p:nvSpPr>
            <p:spPr>
              <a:xfrm>
                <a:off x="3980350" y="2727800"/>
                <a:ext cx="386700" cy="391475"/>
              </a:xfrm>
              <a:custGeom>
                <a:rect b="b" l="l" r="r" t="t"/>
                <a:pathLst>
                  <a:path extrusionOk="0" h="15659" w="15468">
                    <a:moveTo>
                      <a:pt x="14166" y="7389"/>
                    </a:moveTo>
                    <a:cubicBezTo>
                      <a:pt x="15467" y="11523"/>
                      <a:pt x="11600" y="15658"/>
                      <a:pt x="7428" y="15237"/>
                    </a:cubicBezTo>
                    <a:cubicBezTo>
                      <a:pt x="5322" y="15160"/>
                      <a:pt x="3293" y="14127"/>
                      <a:pt x="2374" y="12174"/>
                    </a:cubicBezTo>
                    <a:cubicBezTo>
                      <a:pt x="1034" y="10643"/>
                      <a:pt x="77" y="8690"/>
                      <a:pt x="39" y="6661"/>
                    </a:cubicBezTo>
                    <a:cubicBezTo>
                      <a:pt x="1" y="4786"/>
                      <a:pt x="575" y="2795"/>
                      <a:pt x="2221" y="1761"/>
                    </a:cubicBezTo>
                    <a:cubicBezTo>
                      <a:pt x="4748" y="0"/>
                      <a:pt x="7887" y="651"/>
                      <a:pt x="10337" y="2374"/>
                    </a:cubicBezTo>
                    <a:cubicBezTo>
                      <a:pt x="12213" y="3446"/>
                      <a:pt x="13821" y="5015"/>
                      <a:pt x="14166" y="7236"/>
                    </a:cubicBezTo>
                    <a:close/>
                  </a:path>
                </a:pathLst>
              </a:custGeom>
              <a:solidFill>
                <a:srgbClr val="EEA0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49"/>
              <p:cNvSpPr/>
              <p:nvPr/>
            </p:nvSpPr>
            <p:spPr>
              <a:xfrm>
                <a:off x="4968075" y="2673225"/>
                <a:ext cx="464200" cy="445075"/>
              </a:xfrm>
              <a:custGeom>
                <a:rect b="b" l="l" r="r" t="t"/>
                <a:pathLst>
                  <a:path extrusionOk="0" h="17803" w="18568">
                    <a:moveTo>
                      <a:pt x="6126" y="3140"/>
                    </a:moveTo>
                    <a:cubicBezTo>
                      <a:pt x="12672" y="1"/>
                      <a:pt x="18568" y="5169"/>
                      <a:pt x="15161" y="11984"/>
                    </a:cubicBezTo>
                    <a:cubicBezTo>
                      <a:pt x="13400" y="16386"/>
                      <a:pt x="7389" y="17803"/>
                      <a:pt x="3790" y="14740"/>
                    </a:cubicBezTo>
                    <a:cubicBezTo>
                      <a:pt x="0" y="11027"/>
                      <a:pt x="1723" y="5475"/>
                      <a:pt x="6126" y="3140"/>
                    </a:cubicBezTo>
                    <a:close/>
                  </a:path>
                </a:pathLst>
              </a:custGeom>
              <a:solidFill>
                <a:srgbClr val="EEA0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49"/>
              <p:cNvSpPr/>
              <p:nvPr/>
            </p:nvSpPr>
            <p:spPr>
              <a:xfrm>
                <a:off x="4348825" y="3038850"/>
                <a:ext cx="703500" cy="337875"/>
              </a:xfrm>
              <a:custGeom>
                <a:rect b="b" l="l" r="r" t="t"/>
                <a:pathLst>
                  <a:path extrusionOk="0" h="13515" w="28140">
                    <a:moveTo>
                      <a:pt x="1226" y="3446"/>
                    </a:moveTo>
                    <a:cubicBezTo>
                      <a:pt x="1264" y="3369"/>
                      <a:pt x="1379" y="3254"/>
                      <a:pt x="1494" y="3216"/>
                    </a:cubicBezTo>
                    <a:cubicBezTo>
                      <a:pt x="1838" y="3025"/>
                      <a:pt x="2221" y="2910"/>
                      <a:pt x="2604" y="2757"/>
                    </a:cubicBezTo>
                    <a:cubicBezTo>
                      <a:pt x="4059" y="2221"/>
                      <a:pt x="5973" y="1876"/>
                      <a:pt x="6662" y="1685"/>
                    </a:cubicBezTo>
                    <a:cubicBezTo>
                      <a:pt x="13477" y="230"/>
                      <a:pt x="20865" y="0"/>
                      <a:pt x="27412" y="2757"/>
                    </a:cubicBezTo>
                    <a:cubicBezTo>
                      <a:pt x="27795" y="2986"/>
                      <a:pt x="27795" y="3369"/>
                      <a:pt x="27642" y="3675"/>
                    </a:cubicBezTo>
                    <a:cubicBezTo>
                      <a:pt x="27718" y="3752"/>
                      <a:pt x="27756" y="3829"/>
                      <a:pt x="27795" y="3943"/>
                    </a:cubicBezTo>
                    <a:cubicBezTo>
                      <a:pt x="28024" y="4097"/>
                      <a:pt x="28139" y="4403"/>
                      <a:pt x="27948" y="4747"/>
                    </a:cubicBezTo>
                    <a:cubicBezTo>
                      <a:pt x="26914" y="7083"/>
                      <a:pt x="24885" y="8844"/>
                      <a:pt x="22933" y="10413"/>
                    </a:cubicBezTo>
                    <a:cubicBezTo>
                      <a:pt x="20253" y="12596"/>
                      <a:pt x="16769" y="13514"/>
                      <a:pt x="13362" y="13438"/>
                    </a:cubicBezTo>
                    <a:cubicBezTo>
                      <a:pt x="7696" y="13476"/>
                      <a:pt x="2757" y="9341"/>
                      <a:pt x="192" y="4518"/>
                    </a:cubicBezTo>
                    <a:cubicBezTo>
                      <a:pt x="1" y="3982"/>
                      <a:pt x="537" y="3484"/>
                      <a:pt x="1073" y="3599"/>
                    </a:cubicBezTo>
                    <a:cubicBezTo>
                      <a:pt x="1111" y="3561"/>
                      <a:pt x="1149" y="3522"/>
                      <a:pt x="1226" y="3446"/>
                    </a:cubicBezTo>
                    <a:lnTo>
                      <a:pt x="1226" y="3446"/>
                    </a:lnTo>
                    <a:close/>
                    <a:moveTo>
                      <a:pt x="4289" y="3752"/>
                    </a:moveTo>
                    <a:cubicBezTo>
                      <a:pt x="3599" y="3943"/>
                      <a:pt x="2910" y="4173"/>
                      <a:pt x="2221" y="4479"/>
                    </a:cubicBezTo>
                    <a:cubicBezTo>
                      <a:pt x="2221" y="4518"/>
                      <a:pt x="2183" y="4518"/>
                      <a:pt x="2145" y="4556"/>
                    </a:cubicBezTo>
                    <a:cubicBezTo>
                      <a:pt x="2987" y="5781"/>
                      <a:pt x="4059" y="6776"/>
                      <a:pt x="5246" y="7657"/>
                    </a:cubicBezTo>
                    <a:cubicBezTo>
                      <a:pt x="9227" y="10681"/>
                      <a:pt x="14855" y="11868"/>
                      <a:pt x="19487" y="9686"/>
                    </a:cubicBezTo>
                    <a:cubicBezTo>
                      <a:pt x="22090" y="8538"/>
                      <a:pt x="24617" y="6930"/>
                      <a:pt x="26110" y="4441"/>
                    </a:cubicBezTo>
                    <a:cubicBezTo>
                      <a:pt x="26149" y="4365"/>
                      <a:pt x="26187" y="4250"/>
                      <a:pt x="26225" y="4173"/>
                    </a:cubicBezTo>
                    <a:cubicBezTo>
                      <a:pt x="26110" y="4250"/>
                      <a:pt x="25919" y="4326"/>
                      <a:pt x="25689" y="4250"/>
                    </a:cubicBezTo>
                    <a:cubicBezTo>
                      <a:pt x="25077" y="4058"/>
                      <a:pt x="24464" y="3905"/>
                      <a:pt x="23852" y="3752"/>
                    </a:cubicBezTo>
                    <a:cubicBezTo>
                      <a:pt x="18377" y="2297"/>
                      <a:pt x="12558" y="2144"/>
                      <a:pt x="6930" y="3101"/>
                    </a:cubicBezTo>
                    <a:cubicBezTo>
                      <a:pt x="6050" y="3293"/>
                      <a:pt x="5169" y="3484"/>
                      <a:pt x="4289" y="3752"/>
                    </a:cubicBezTo>
                    <a:lnTo>
                      <a:pt x="4289" y="3752"/>
                    </a:lnTo>
                    <a:close/>
                    <a:moveTo>
                      <a:pt x="728" y="4977"/>
                    </a:moveTo>
                    <a:lnTo>
                      <a:pt x="728" y="4977"/>
                    </a:lnTo>
                    <a:cubicBezTo>
                      <a:pt x="728" y="4977"/>
                      <a:pt x="690" y="4977"/>
                      <a:pt x="690" y="4977"/>
                    </a:cubicBezTo>
                    <a:lnTo>
                      <a:pt x="728" y="4977"/>
                    </a:lnTo>
                    <a:close/>
                  </a:path>
                </a:pathLst>
              </a:custGeom>
              <a:solidFill>
                <a:srgbClr val="E984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49"/>
              <p:cNvSpPr/>
              <p:nvPr/>
            </p:nvSpPr>
            <p:spPr>
              <a:xfrm>
                <a:off x="4134450" y="2547850"/>
                <a:ext cx="1081525" cy="92875"/>
              </a:xfrm>
              <a:custGeom>
                <a:rect b="b" l="l" r="r" t="t"/>
                <a:pathLst>
                  <a:path extrusionOk="0" h="3715" w="43261">
                    <a:moveTo>
                      <a:pt x="1914" y="498"/>
                    </a:moveTo>
                    <a:cubicBezTo>
                      <a:pt x="2144" y="269"/>
                      <a:pt x="2565" y="192"/>
                      <a:pt x="2910" y="460"/>
                    </a:cubicBezTo>
                    <a:cubicBezTo>
                      <a:pt x="3293" y="766"/>
                      <a:pt x="3752" y="996"/>
                      <a:pt x="4211" y="1226"/>
                    </a:cubicBezTo>
                    <a:cubicBezTo>
                      <a:pt x="4786" y="537"/>
                      <a:pt x="6317" y="1226"/>
                      <a:pt x="7121" y="1188"/>
                    </a:cubicBezTo>
                    <a:cubicBezTo>
                      <a:pt x="8155" y="1379"/>
                      <a:pt x="11524" y="1379"/>
                      <a:pt x="10145" y="3102"/>
                    </a:cubicBezTo>
                    <a:cubicBezTo>
                      <a:pt x="8614" y="3714"/>
                      <a:pt x="6815" y="3599"/>
                      <a:pt x="5207" y="3255"/>
                    </a:cubicBezTo>
                    <a:cubicBezTo>
                      <a:pt x="3714" y="3102"/>
                      <a:pt x="2259" y="2757"/>
                      <a:pt x="996" y="1991"/>
                    </a:cubicBezTo>
                    <a:cubicBezTo>
                      <a:pt x="0" y="1264"/>
                      <a:pt x="1072" y="39"/>
                      <a:pt x="1876" y="498"/>
                    </a:cubicBezTo>
                    <a:lnTo>
                      <a:pt x="1876" y="498"/>
                    </a:lnTo>
                    <a:close/>
                    <a:moveTo>
                      <a:pt x="38399" y="1034"/>
                    </a:moveTo>
                    <a:cubicBezTo>
                      <a:pt x="38743" y="881"/>
                      <a:pt x="39203" y="805"/>
                      <a:pt x="39624" y="766"/>
                    </a:cubicBezTo>
                    <a:cubicBezTo>
                      <a:pt x="40160" y="575"/>
                      <a:pt x="40658" y="384"/>
                      <a:pt x="41155" y="154"/>
                    </a:cubicBezTo>
                    <a:cubicBezTo>
                      <a:pt x="41423" y="1"/>
                      <a:pt x="41768" y="1"/>
                      <a:pt x="41997" y="192"/>
                    </a:cubicBezTo>
                    <a:cubicBezTo>
                      <a:pt x="42648" y="39"/>
                      <a:pt x="43146" y="116"/>
                      <a:pt x="43261" y="920"/>
                    </a:cubicBezTo>
                    <a:cubicBezTo>
                      <a:pt x="43223" y="1456"/>
                      <a:pt x="42840" y="1685"/>
                      <a:pt x="42342" y="1838"/>
                    </a:cubicBezTo>
                    <a:cubicBezTo>
                      <a:pt x="40658" y="2795"/>
                      <a:pt x="38743" y="3255"/>
                      <a:pt x="36791" y="3140"/>
                    </a:cubicBezTo>
                    <a:cubicBezTo>
                      <a:pt x="36102" y="3063"/>
                      <a:pt x="34341" y="3140"/>
                      <a:pt x="33575" y="2604"/>
                    </a:cubicBezTo>
                    <a:cubicBezTo>
                      <a:pt x="33498" y="2604"/>
                      <a:pt x="33460" y="2566"/>
                      <a:pt x="33384" y="2527"/>
                    </a:cubicBezTo>
                    <a:cubicBezTo>
                      <a:pt x="32656" y="2145"/>
                      <a:pt x="32963" y="996"/>
                      <a:pt x="33766" y="996"/>
                    </a:cubicBezTo>
                    <a:cubicBezTo>
                      <a:pt x="35298" y="1341"/>
                      <a:pt x="36867" y="1302"/>
                      <a:pt x="38399" y="1034"/>
                    </a:cubicBezTo>
                    <a:close/>
                  </a:path>
                </a:pathLst>
              </a:custGeom>
              <a:solidFill>
                <a:srgbClr val="F5E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49"/>
              <p:cNvSpPr/>
              <p:nvPr/>
            </p:nvSpPr>
            <p:spPr>
              <a:xfrm>
                <a:off x="4025325" y="2292300"/>
                <a:ext cx="1274875" cy="138825"/>
              </a:xfrm>
              <a:custGeom>
                <a:rect b="b" l="l" r="r" t="t"/>
                <a:pathLst>
                  <a:path extrusionOk="0" h="5553" w="50995">
                    <a:moveTo>
                      <a:pt x="17765" y="346"/>
                    </a:moveTo>
                    <a:cubicBezTo>
                      <a:pt x="18454" y="1"/>
                      <a:pt x="19181" y="882"/>
                      <a:pt x="18607" y="1456"/>
                    </a:cubicBezTo>
                    <a:cubicBezTo>
                      <a:pt x="18262" y="2757"/>
                      <a:pt x="16348" y="3179"/>
                      <a:pt x="15200" y="3408"/>
                    </a:cubicBezTo>
                    <a:cubicBezTo>
                      <a:pt x="13438" y="3485"/>
                      <a:pt x="11639" y="3447"/>
                      <a:pt x="9878" y="3561"/>
                    </a:cubicBezTo>
                    <a:cubicBezTo>
                      <a:pt x="6892" y="3638"/>
                      <a:pt x="3906" y="3753"/>
                      <a:pt x="996" y="4480"/>
                    </a:cubicBezTo>
                    <a:cubicBezTo>
                      <a:pt x="231" y="4480"/>
                      <a:pt x="1" y="3370"/>
                      <a:pt x="728" y="3102"/>
                    </a:cubicBezTo>
                    <a:cubicBezTo>
                      <a:pt x="2030" y="2643"/>
                      <a:pt x="3485" y="2451"/>
                      <a:pt x="4786" y="1992"/>
                    </a:cubicBezTo>
                    <a:cubicBezTo>
                      <a:pt x="5361" y="767"/>
                      <a:pt x="12711" y="614"/>
                      <a:pt x="14281" y="460"/>
                    </a:cubicBezTo>
                    <a:cubicBezTo>
                      <a:pt x="15429" y="346"/>
                      <a:pt x="16616" y="422"/>
                      <a:pt x="17765" y="346"/>
                    </a:cubicBezTo>
                    <a:lnTo>
                      <a:pt x="17765" y="346"/>
                    </a:lnTo>
                    <a:close/>
                    <a:moveTo>
                      <a:pt x="45980" y="4327"/>
                    </a:moveTo>
                    <a:cubicBezTo>
                      <a:pt x="45482" y="4289"/>
                      <a:pt x="44984" y="4289"/>
                      <a:pt x="44487" y="4250"/>
                    </a:cubicBezTo>
                    <a:cubicBezTo>
                      <a:pt x="44333" y="4212"/>
                      <a:pt x="44180" y="4136"/>
                      <a:pt x="44065" y="4021"/>
                    </a:cubicBezTo>
                    <a:cubicBezTo>
                      <a:pt x="43797" y="3982"/>
                      <a:pt x="43529" y="3944"/>
                      <a:pt x="43300" y="3906"/>
                    </a:cubicBezTo>
                    <a:cubicBezTo>
                      <a:pt x="42343" y="3868"/>
                      <a:pt x="41424" y="3829"/>
                      <a:pt x="40505" y="3715"/>
                    </a:cubicBezTo>
                    <a:cubicBezTo>
                      <a:pt x="40390" y="3829"/>
                      <a:pt x="40237" y="3906"/>
                      <a:pt x="40007" y="3906"/>
                    </a:cubicBezTo>
                    <a:cubicBezTo>
                      <a:pt x="38974" y="3906"/>
                      <a:pt x="37940" y="3829"/>
                      <a:pt x="37021" y="3447"/>
                    </a:cubicBezTo>
                    <a:cubicBezTo>
                      <a:pt x="36524" y="3332"/>
                      <a:pt x="36294" y="3102"/>
                      <a:pt x="36141" y="2834"/>
                    </a:cubicBezTo>
                    <a:cubicBezTo>
                      <a:pt x="35566" y="2643"/>
                      <a:pt x="35030" y="2375"/>
                      <a:pt x="34533" y="1992"/>
                    </a:cubicBezTo>
                    <a:cubicBezTo>
                      <a:pt x="34265" y="1609"/>
                      <a:pt x="33767" y="1226"/>
                      <a:pt x="34073" y="690"/>
                    </a:cubicBezTo>
                    <a:cubicBezTo>
                      <a:pt x="34265" y="346"/>
                      <a:pt x="34763" y="231"/>
                      <a:pt x="35107" y="460"/>
                    </a:cubicBezTo>
                    <a:cubicBezTo>
                      <a:pt x="35452" y="384"/>
                      <a:pt x="35834" y="384"/>
                      <a:pt x="36217" y="384"/>
                    </a:cubicBezTo>
                    <a:cubicBezTo>
                      <a:pt x="37289" y="384"/>
                      <a:pt x="38361" y="614"/>
                      <a:pt x="39433" y="690"/>
                    </a:cubicBezTo>
                    <a:cubicBezTo>
                      <a:pt x="40467" y="843"/>
                      <a:pt x="41500" y="920"/>
                      <a:pt x="42534" y="1111"/>
                    </a:cubicBezTo>
                    <a:cubicBezTo>
                      <a:pt x="43070" y="652"/>
                      <a:pt x="43989" y="1188"/>
                      <a:pt x="44640" y="1264"/>
                    </a:cubicBezTo>
                    <a:cubicBezTo>
                      <a:pt x="46018" y="1724"/>
                      <a:pt x="47281" y="2681"/>
                      <a:pt x="48583" y="3293"/>
                    </a:cubicBezTo>
                    <a:cubicBezTo>
                      <a:pt x="49195" y="3753"/>
                      <a:pt x="50114" y="3638"/>
                      <a:pt x="50612" y="4250"/>
                    </a:cubicBezTo>
                    <a:cubicBezTo>
                      <a:pt x="50995" y="4901"/>
                      <a:pt x="50229" y="5552"/>
                      <a:pt x="49578" y="5246"/>
                    </a:cubicBezTo>
                    <a:cubicBezTo>
                      <a:pt x="48430" y="4786"/>
                      <a:pt x="47205" y="4518"/>
                      <a:pt x="45980" y="4327"/>
                    </a:cubicBezTo>
                    <a:close/>
                  </a:path>
                </a:pathLst>
              </a:custGeom>
              <a:solidFill>
                <a:srgbClr val="6A5C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49"/>
              <p:cNvSpPr/>
              <p:nvPr/>
            </p:nvSpPr>
            <p:spPr>
              <a:xfrm>
                <a:off x="4032025" y="2301875"/>
                <a:ext cx="1263400" cy="121575"/>
              </a:xfrm>
              <a:custGeom>
                <a:rect b="b" l="l" r="r" t="t"/>
                <a:pathLst>
                  <a:path extrusionOk="0" h="4863" w="50536">
                    <a:moveTo>
                      <a:pt x="77" y="3829"/>
                    </a:moveTo>
                    <a:cubicBezTo>
                      <a:pt x="1" y="3676"/>
                      <a:pt x="116" y="3485"/>
                      <a:pt x="269" y="3408"/>
                    </a:cubicBezTo>
                    <a:cubicBezTo>
                      <a:pt x="843" y="3140"/>
                      <a:pt x="1494" y="2872"/>
                      <a:pt x="2145" y="2719"/>
                    </a:cubicBezTo>
                    <a:cubicBezTo>
                      <a:pt x="2796" y="2566"/>
                      <a:pt x="3446" y="2413"/>
                      <a:pt x="4097" y="2298"/>
                    </a:cubicBezTo>
                    <a:cubicBezTo>
                      <a:pt x="5935" y="1953"/>
                      <a:pt x="7772" y="1953"/>
                      <a:pt x="9610" y="1838"/>
                    </a:cubicBezTo>
                    <a:cubicBezTo>
                      <a:pt x="11409" y="1762"/>
                      <a:pt x="13209" y="1570"/>
                      <a:pt x="14970" y="1226"/>
                    </a:cubicBezTo>
                    <a:cubicBezTo>
                      <a:pt x="15889" y="1034"/>
                      <a:pt x="16846" y="843"/>
                      <a:pt x="17611" y="345"/>
                    </a:cubicBezTo>
                    <a:cubicBezTo>
                      <a:pt x="17765" y="307"/>
                      <a:pt x="17841" y="192"/>
                      <a:pt x="17956" y="116"/>
                    </a:cubicBezTo>
                    <a:cubicBezTo>
                      <a:pt x="18224" y="1"/>
                      <a:pt x="18530" y="307"/>
                      <a:pt x="18377" y="575"/>
                    </a:cubicBezTo>
                    <a:cubicBezTo>
                      <a:pt x="18224" y="766"/>
                      <a:pt x="18032" y="920"/>
                      <a:pt x="17879" y="1073"/>
                    </a:cubicBezTo>
                    <a:cubicBezTo>
                      <a:pt x="18147" y="1609"/>
                      <a:pt x="17229" y="1800"/>
                      <a:pt x="16922" y="1992"/>
                    </a:cubicBezTo>
                    <a:cubicBezTo>
                      <a:pt x="16042" y="2336"/>
                      <a:pt x="15161" y="2642"/>
                      <a:pt x="14242" y="2796"/>
                    </a:cubicBezTo>
                    <a:cubicBezTo>
                      <a:pt x="13438" y="2949"/>
                      <a:pt x="12634" y="3025"/>
                      <a:pt x="11792" y="3064"/>
                    </a:cubicBezTo>
                    <a:cubicBezTo>
                      <a:pt x="11601" y="3102"/>
                      <a:pt x="11333" y="3102"/>
                      <a:pt x="11218" y="2872"/>
                    </a:cubicBezTo>
                    <a:cubicBezTo>
                      <a:pt x="9533" y="2834"/>
                      <a:pt x="7849" y="2949"/>
                      <a:pt x="6165" y="2987"/>
                    </a:cubicBezTo>
                    <a:cubicBezTo>
                      <a:pt x="5284" y="3025"/>
                      <a:pt x="4518" y="3064"/>
                      <a:pt x="3676" y="3140"/>
                    </a:cubicBezTo>
                    <a:cubicBezTo>
                      <a:pt x="3332" y="3217"/>
                      <a:pt x="3025" y="3255"/>
                      <a:pt x="2681" y="3332"/>
                    </a:cubicBezTo>
                    <a:cubicBezTo>
                      <a:pt x="2260" y="3408"/>
                      <a:pt x="1838" y="3599"/>
                      <a:pt x="1456" y="3599"/>
                    </a:cubicBezTo>
                    <a:cubicBezTo>
                      <a:pt x="1111" y="3714"/>
                      <a:pt x="805" y="3867"/>
                      <a:pt x="499" y="3982"/>
                    </a:cubicBezTo>
                    <a:cubicBezTo>
                      <a:pt x="345" y="4059"/>
                      <a:pt x="154" y="3982"/>
                      <a:pt x="77" y="3829"/>
                    </a:cubicBezTo>
                    <a:lnTo>
                      <a:pt x="77" y="3829"/>
                    </a:lnTo>
                    <a:close/>
                    <a:moveTo>
                      <a:pt x="33959" y="1073"/>
                    </a:moveTo>
                    <a:cubicBezTo>
                      <a:pt x="33844" y="996"/>
                      <a:pt x="33729" y="920"/>
                      <a:pt x="33614" y="843"/>
                    </a:cubicBezTo>
                    <a:cubicBezTo>
                      <a:pt x="33193" y="766"/>
                      <a:pt x="33346" y="116"/>
                      <a:pt x="33767" y="231"/>
                    </a:cubicBezTo>
                    <a:lnTo>
                      <a:pt x="33805" y="231"/>
                    </a:lnTo>
                    <a:cubicBezTo>
                      <a:pt x="33959" y="116"/>
                      <a:pt x="34227" y="154"/>
                      <a:pt x="34303" y="460"/>
                    </a:cubicBezTo>
                    <a:cubicBezTo>
                      <a:pt x="34571" y="728"/>
                      <a:pt x="34839" y="958"/>
                      <a:pt x="35184" y="1188"/>
                    </a:cubicBezTo>
                    <a:cubicBezTo>
                      <a:pt x="35337" y="1264"/>
                      <a:pt x="35490" y="1341"/>
                      <a:pt x="35643" y="1379"/>
                    </a:cubicBezTo>
                    <a:cubicBezTo>
                      <a:pt x="36562" y="1685"/>
                      <a:pt x="37481" y="1800"/>
                      <a:pt x="38438" y="1877"/>
                    </a:cubicBezTo>
                    <a:cubicBezTo>
                      <a:pt x="39778" y="1953"/>
                      <a:pt x="41079" y="2068"/>
                      <a:pt x="42419" y="2221"/>
                    </a:cubicBezTo>
                    <a:cubicBezTo>
                      <a:pt x="44410" y="2451"/>
                      <a:pt x="46439" y="2642"/>
                      <a:pt x="48315" y="3217"/>
                    </a:cubicBezTo>
                    <a:cubicBezTo>
                      <a:pt x="48698" y="3370"/>
                      <a:pt x="49119" y="3523"/>
                      <a:pt x="49463" y="3714"/>
                    </a:cubicBezTo>
                    <a:cubicBezTo>
                      <a:pt x="49463" y="3753"/>
                      <a:pt x="49502" y="3753"/>
                      <a:pt x="49502" y="3753"/>
                    </a:cubicBezTo>
                    <a:cubicBezTo>
                      <a:pt x="49693" y="3867"/>
                      <a:pt x="49885" y="3944"/>
                      <a:pt x="50038" y="4021"/>
                    </a:cubicBezTo>
                    <a:cubicBezTo>
                      <a:pt x="50535" y="4327"/>
                      <a:pt x="50191" y="4863"/>
                      <a:pt x="49655" y="4671"/>
                    </a:cubicBezTo>
                    <a:cubicBezTo>
                      <a:pt x="48774" y="4480"/>
                      <a:pt x="47894" y="4097"/>
                      <a:pt x="46975" y="3906"/>
                    </a:cubicBezTo>
                    <a:cubicBezTo>
                      <a:pt x="46362" y="3791"/>
                      <a:pt x="45750" y="3714"/>
                      <a:pt x="45099" y="3676"/>
                    </a:cubicBezTo>
                    <a:cubicBezTo>
                      <a:pt x="43797" y="3599"/>
                      <a:pt x="42458" y="3599"/>
                      <a:pt x="41156" y="3485"/>
                    </a:cubicBezTo>
                    <a:cubicBezTo>
                      <a:pt x="39854" y="3332"/>
                      <a:pt x="38553" y="3370"/>
                      <a:pt x="37328" y="3102"/>
                    </a:cubicBezTo>
                    <a:cubicBezTo>
                      <a:pt x="36141" y="2796"/>
                      <a:pt x="34992" y="2298"/>
                      <a:pt x="33959" y="1647"/>
                    </a:cubicBezTo>
                    <a:cubicBezTo>
                      <a:pt x="33767" y="1532"/>
                      <a:pt x="33767" y="1188"/>
                      <a:pt x="33959" y="1073"/>
                    </a:cubicBezTo>
                    <a:close/>
                  </a:path>
                </a:pathLst>
              </a:custGeom>
              <a:solidFill>
                <a:srgbClr val="5346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49"/>
              <p:cNvSpPr/>
              <p:nvPr/>
            </p:nvSpPr>
            <p:spPr>
              <a:xfrm>
                <a:off x="4367975" y="3104875"/>
                <a:ext cx="669025" cy="208675"/>
              </a:xfrm>
              <a:custGeom>
                <a:rect b="b" l="l" r="r" t="t"/>
                <a:pathLst>
                  <a:path extrusionOk="0" h="8347" w="26761">
                    <a:moveTo>
                      <a:pt x="26493" y="920"/>
                    </a:moveTo>
                    <a:cubicBezTo>
                      <a:pt x="26761" y="1417"/>
                      <a:pt x="25651" y="2604"/>
                      <a:pt x="25344" y="3025"/>
                    </a:cubicBezTo>
                    <a:cubicBezTo>
                      <a:pt x="24311" y="4289"/>
                      <a:pt x="23009" y="5207"/>
                      <a:pt x="21592" y="5897"/>
                    </a:cubicBezTo>
                    <a:cubicBezTo>
                      <a:pt x="21592" y="6165"/>
                      <a:pt x="21401" y="6432"/>
                      <a:pt x="21133" y="6509"/>
                    </a:cubicBezTo>
                    <a:cubicBezTo>
                      <a:pt x="19487" y="7007"/>
                      <a:pt x="17917" y="7658"/>
                      <a:pt x="16271" y="8079"/>
                    </a:cubicBezTo>
                    <a:cubicBezTo>
                      <a:pt x="15314" y="8270"/>
                      <a:pt x="14319" y="8270"/>
                      <a:pt x="13323" y="8270"/>
                    </a:cubicBezTo>
                    <a:cubicBezTo>
                      <a:pt x="10337" y="8347"/>
                      <a:pt x="7619" y="7619"/>
                      <a:pt x="5054" y="6050"/>
                    </a:cubicBezTo>
                    <a:cubicBezTo>
                      <a:pt x="3446" y="5246"/>
                      <a:pt x="1838" y="4327"/>
                      <a:pt x="728" y="2834"/>
                    </a:cubicBezTo>
                    <a:cubicBezTo>
                      <a:pt x="460" y="2451"/>
                      <a:pt x="0" y="1800"/>
                      <a:pt x="613" y="1532"/>
                    </a:cubicBezTo>
                    <a:cubicBezTo>
                      <a:pt x="651" y="1494"/>
                      <a:pt x="728" y="1494"/>
                      <a:pt x="766" y="1494"/>
                    </a:cubicBezTo>
                    <a:cubicBezTo>
                      <a:pt x="1072" y="1034"/>
                      <a:pt x="1991" y="1302"/>
                      <a:pt x="2451" y="1226"/>
                    </a:cubicBezTo>
                    <a:cubicBezTo>
                      <a:pt x="2833" y="881"/>
                      <a:pt x="3408" y="958"/>
                      <a:pt x="3867" y="843"/>
                    </a:cubicBezTo>
                    <a:cubicBezTo>
                      <a:pt x="5092" y="652"/>
                      <a:pt x="6317" y="460"/>
                      <a:pt x="7581" y="422"/>
                    </a:cubicBezTo>
                    <a:cubicBezTo>
                      <a:pt x="10490" y="231"/>
                      <a:pt x="13400" y="154"/>
                      <a:pt x="16309" y="154"/>
                    </a:cubicBezTo>
                    <a:cubicBezTo>
                      <a:pt x="19181" y="154"/>
                      <a:pt x="22052" y="1"/>
                      <a:pt x="24885" y="460"/>
                    </a:cubicBezTo>
                    <a:cubicBezTo>
                      <a:pt x="25421" y="575"/>
                      <a:pt x="26225" y="345"/>
                      <a:pt x="26531" y="9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49"/>
              <p:cNvSpPr/>
              <p:nvPr/>
            </p:nvSpPr>
            <p:spPr>
              <a:xfrm>
                <a:off x="4370850" y="3100100"/>
                <a:ext cx="678600" cy="89025"/>
              </a:xfrm>
              <a:custGeom>
                <a:rect b="b" l="l" r="r" t="t"/>
                <a:pathLst>
                  <a:path extrusionOk="0" h="3561" w="27144">
                    <a:moveTo>
                      <a:pt x="996" y="3484"/>
                    </a:moveTo>
                    <a:cubicBezTo>
                      <a:pt x="689" y="3331"/>
                      <a:pt x="536" y="3025"/>
                      <a:pt x="575" y="2719"/>
                    </a:cubicBezTo>
                    <a:cubicBezTo>
                      <a:pt x="153" y="2527"/>
                      <a:pt x="0" y="1915"/>
                      <a:pt x="307" y="1570"/>
                    </a:cubicBezTo>
                    <a:cubicBezTo>
                      <a:pt x="651" y="1225"/>
                      <a:pt x="1187" y="1340"/>
                      <a:pt x="1646" y="1302"/>
                    </a:cubicBezTo>
                    <a:cubicBezTo>
                      <a:pt x="3140" y="1187"/>
                      <a:pt x="4633" y="996"/>
                      <a:pt x="6126" y="843"/>
                    </a:cubicBezTo>
                    <a:cubicBezTo>
                      <a:pt x="11600" y="230"/>
                      <a:pt x="17151" y="0"/>
                      <a:pt x="22664" y="422"/>
                    </a:cubicBezTo>
                    <a:cubicBezTo>
                      <a:pt x="23851" y="536"/>
                      <a:pt x="25191" y="460"/>
                      <a:pt x="26301" y="1072"/>
                    </a:cubicBezTo>
                    <a:cubicBezTo>
                      <a:pt x="27143" y="1647"/>
                      <a:pt x="26378" y="2948"/>
                      <a:pt x="25459" y="2833"/>
                    </a:cubicBezTo>
                    <a:cubicBezTo>
                      <a:pt x="21784" y="2412"/>
                      <a:pt x="18070" y="2144"/>
                      <a:pt x="14395" y="2221"/>
                    </a:cubicBezTo>
                    <a:cubicBezTo>
                      <a:pt x="11332" y="2297"/>
                      <a:pt x="8308" y="2412"/>
                      <a:pt x="5283" y="2795"/>
                    </a:cubicBezTo>
                    <a:cubicBezTo>
                      <a:pt x="4058" y="2987"/>
                      <a:pt x="2872" y="3178"/>
                      <a:pt x="1646" y="3446"/>
                    </a:cubicBezTo>
                    <a:cubicBezTo>
                      <a:pt x="1455" y="3561"/>
                      <a:pt x="1187" y="3561"/>
                      <a:pt x="996" y="3484"/>
                    </a:cubicBezTo>
                    <a:close/>
                  </a:path>
                </a:pathLst>
              </a:custGeom>
              <a:solidFill>
                <a:srgbClr val="E8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49"/>
              <p:cNvSpPr/>
              <p:nvPr/>
            </p:nvSpPr>
            <p:spPr>
              <a:xfrm>
                <a:off x="3958325" y="1587900"/>
                <a:ext cx="1466300" cy="766650"/>
              </a:xfrm>
              <a:custGeom>
                <a:rect b="b" l="l" r="r" t="t"/>
                <a:pathLst>
                  <a:path extrusionOk="0" h="30666" w="58652">
                    <a:moveTo>
                      <a:pt x="57388" y="27028"/>
                    </a:moveTo>
                    <a:cubicBezTo>
                      <a:pt x="57427" y="27909"/>
                      <a:pt x="58652" y="30665"/>
                      <a:pt x="56929" y="30397"/>
                    </a:cubicBezTo>
                    <a:cubicBezTo>
                      <a:pt x="56202" y="30091"/>
                      <a:pt x="56316" y="29096"/>
                      <a:pt x="55819" y="28522"/>
                    </a:cubicBezTo>
                    <a:cubicBezTo>
                      <a:pt x="55206" y="27488"/>
                      <a:pt x="54402" y="26607"/>
                      <a:pt x="53598" y="25689"/>
                    </a:cubicBezTo>
                    <a:cubicBezTo>
                      <a:pt x="53445" y="25650"/>
                      <a:pt x="53292" y="25612"/>
                      <a:pt x="53139" y="25459"/>
                    </a:cubicBezTo>
                    <a:cubicBezTo>
                      <a:pt x="52411" y="24655"/>
                      <a:pt x="51569" y="23966"/>
                      <a:pt x="50765" y="23200"/>
                    </a:cubicBezTo>
                    <a:cubicBezTo>
                      <a:pt x="50153" y="22626"/>
                      <a:pt x="49693" y="21898"/>
                      <a:pt x="49004" y="21439"/>
                    </a:cubicBezTo>
                    <a:cubicBezTo>
                      <a:pt x="46745" y="19946"/>
                      <a:pt x="44257" y="18721"/>
                      <a:pt x="41730" y="17802"/>
                    </a:cubicBezTo>
                    <a:cubicBezTo>
                      <a:pt x="39816" y="17572"/>
                      <a:pt x="38093" y="16577"/>
                      <a:pt x="36217" y="16271"/>
                    </a:cubicBezTo>
                    <a:cubicBezTo>
                      <a:pt x="35567" y="16424"/>
                      <a:pt x="35145" y="16194"/>
                      <a:pt x="34954" y="15850"/>
                    </a:cubicBezTo>
                    <a:cubicBezTo>
                      <a:pt x="33423" y="15735"/>
                      <a:pt x="31891" y="15620"/>
                      <a:pt x="30360" y="15735"/>
                    </a:cubicBezTo>
                    <a:cubicBezTo>
                      <a:pt x="29709" y="15697"/>
                      <a:pt x="28867" y="16194"/>
                      <a:pt x="28293" y="15735"/>
                    </a:cubicBezTo>
                    <a:cubicBezTo>
                      <a:pt x="25881" y="15926"/>
                      <a:pt x="23469" y="16232"/>
                      <a:pt x="21057" y="16462"/>
                    </a:cubicBezTo>
                    <a:lnTo>
                      <a:pt x="21057" y="16462"/>
                    </a:lnTo>
                    <a:cubicBezTo>
                      <a:pt x="18837" y="17190"/>
                      <a:pt x="16348" y="17190"/>
                      <a:pt x="14128" y="18032"/>
                    </a:cubicBezTo>
                    <a:cubicBezTo>
                      <a:pt x="13668" y="18108"/>
                      <a:pt x="13056" y="18606"/>
                      <a:pt x="12520" y="18644"/>
                    </a:cubicBezTo>
                    <a:cubicBezTo>
                      <a:pt x="10797" y="19448"/>
                      <a:pt x="9074" y="20329"/>
                      <a:pt x="7619" y="21554"/>
                    </a:cubicBezTo>
                    <a:cubicBezTo>
                      <a:pt x="5744" y="23353"/>
                      <a:pt x="3906" y="25191"/>
                      <a:pt x="2451" y="27335"/>
                    </a:cubicBezTo>
                    <a:cubicBezTo>
                      <a:pt x="1915" y="27871"/>
                      <a:pt x="1839" y="29287"/>
                      <a:pt x="882" y="29096"/>
                    </a:cubicBezTo>
                    <a:cubicBezTo>
                      <a:pt x="1" y="28828"/>
                      <a:pt x="499" y="27909"/>
                      <a:pt x="614" y="27335"/>
                    </a:cubicBezTo>
                    <a:cubicBezTo>
                      <a:pt x="920" y="25574"/>
                      <a:pt x="958" y="23813"/>
                      <a:pt x="1226" y="22052"/>
                    </a:cubicBezTo>
                    <a:cubicBezTo>
                      <a:pt x="1456" y="20827"/>
                      <a:pt x="1341" y="19372"/>
                      <a:pt x="2030" y="18300"/>
                    </a:cubicBezTo>
                    <a:cubicBezTo>
                      <a:pt x="2030" y="17496"/>
                      <a:pt x="2911" y="16462"/>
                      <a:pt x="3140" y="15850"/>
                    </a:cubicBezTo>
                    <a:cubicBezTo>
                      <a:pt x="3638" y="14663"/>
                      <a:pt x="4327" y="13553"/>
                      <a:pt x="5169" y="12557"/>
                    </a:cubicBezTo>
                    <a:cubicBezTo>
                      <a:pt x="7581" y="9035"/>
                      <a:pt x="10261" y="6738"/>
                      <a:pt x="14089" y="4786"/>
                    </a:cubicBezTo>
                    <a:cubicBezTo>
                      <a:pt x="20751" y="1264"/>
                      <a:pt x="28561" y="0"/>
                      <a:pt x="36026" y="689"/>
                    </a:cubicBezTo>
                    <a:cubicBezTo>
                      <a:pt x="36294" y="728"/>
                      <a:pt x="36485" y="881"/>
                      <a:pt x="36562" y="1072"/>
                    </a:cubicBezTo>
                    <a:cubicBezTo>
                      <a:pt x="37443" y="1072"/>
                      <a:pt x="38323" y="1110"/>
                      <a:pt x="39165" y="1302"/>
                    </a:cubicBezTo>
                    <a:cubicBezTo>
                      <a:pt x="43415" y="2374"/>
                      <a:pt x="47167" y="4862"/>
                      <a:pt x="50229" y="7963"/>
                    </a:cubicBezTo>
                    <a:cubicBezTo>
                      <a:pt x="51110" y="8040"/>
                      <a:pt x="51454" y="9112"/>
                      <a:pt x="51990" y="9686"/>
                    </a:cubicBezTo>
                    <a:cubicBezTo>
                      <a:pt x="53330" y="11485"/>
                      <a:pt x="54134" y="13591"/>
                      <a:pt x="54900" y="15697"/>
                    </a:cubicBezTo>
                    <a:cubicBezTo>
                      <a:pt x="55091" y="16692"/>
                      <a:pt x="56240" y="18836"/>
                      <a:pt x="55780" y="19678"/>
                    </a:cubicBezTo>
                    <a:cubicBezTo>
                      <a:pt x="56240" y="22128"/>
                      <a:pt x="56852" y="24578"/>
                      <a:pt x="57388" y="27028"/>
                    </a:cubicBezTo>
                    <a:close/>
                  </a:path>
                </a:pathLst>
              </a:custGeom>
              <a:solidFill>
                <a:srgbClr val="EE9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49"/>
              <p:cNvSpPr/>
              <p:nvPr/>
            </p:nvSpPr>
            <p:spPr>
              <a:xfrm>
                <a:off x="3832000" y="4049525"/>
                <a:ext cx="1728525" cy="692000"/>
              </a:xfrm>
              <a:custGeom>
                <a:rect b="b" l="l" r="r" t="t"/>
                <a:pathLst>
                  <a:path extrusionOk="0" h="27680" w="69141">
                    <a:moveTo>
                      <a:pt x="67648" y="2068"/>
                    </a:moveTo>
                    <a:cubicBezTo>
                      <a:pt x="69141" y="1609"/>
                      <a:pt x="68873" y="3791"/>
                      <a:pt x="68911" y="4671"/>
                    </a:cubicBezTo>
                    <a:cubicBezTo>
                      <a:pt x="68758" y="9189"/>
                      <a:pt x="68567" y="13745"/>
                      <a:pt x="68528" y="18262"/>
                    </a:cubicBezTo>
                    <a:cubicBezTo>
                      <a:pt x="68414" y="21057"/>
                      <a:pt x="68988" y="23890"/>
                      <a:pt x="68567" y="26646"/>
                    </a:cubicBezTo>
                    <a:cubicBezTo>
                      <a:pt x="68375" y="27450"/>
                      <a:pt x="67112" y="27680"/>
                      <a:pt x="66959" y="26799"/>
                    </a:cubicBezTo>
                    <a:cubicBezTo>
                      <a:pt x="66882" y="26838"/>
                      <a:pt x="66767" y="26838"/>
                      <a:pt x="66653" y="26838"/>
                    </a:cubicBezTo>
                    <a:cubicBezTo>
                      <a:pt x="63820" y="26914"/>
                      <a:pt x="60987" y="27067"/>
                      <a:pt x="58154" y="27029"/>
                    </a:cubicBezTo>
                    <a:cubicBezTo>
                      <a:pt x="46018" y="27106"/>
                      <a:pt x="33882" y="26838"/>
                      <a:pt x="21746" y="26761"/>
                    </a:cubicBezTo>
                    <a:cubicBezTo>
                      <a:pt x="17994" y="26838"/>
                      <a:pt x="14242" y="26646"/>
                      <a:pt x="10490" y="26646"/>
                    </a:cubicBezTo>
                    <a:cubicBezTo>
                      <a:pt x="8308" y="26570"/>
                      <a:pt x="6088" y="26685"/>
                      <a:pt x="3905" y="26608"/>
                    </a:cubicBezTo>
                    <a:cubicBezTo>
                      <a:pt x="3102" y="26531"/>
                      <a:pt x="2068" y="26876"/>
                      <a:pt x="1417" y="26340"/>
                    </a:cubicBezTo>
                    <a:cubicBezTo>
                      <a:pt x="1379" y="26340"/>
                      <a:pt x="1302" y="26302"/>
                      <a:pt x="1226" y="26302"/>
                    </a:cubicBezTo>
                    <a:lnTo>
                      <a:pt x="1187" y="26302"/>
                    </a:lnTo>
                    <a:cubicBezTo>
                      <a:pt x="1" y="26072"/>
                      <a:pt x="728" y="24502"/>
                      <a:pt x="651" y="23698"/>
                    </a:cubicBezTo>
                    <a:cubicBezTo>
                      <a:pt x="804" y="21708"/>
                      <a:pt x="958" y="19717"/>
                      <a:pt x="958" y="17688"/>
                    </a:cubicBezTo>
                    <a:cubicBezTo>
                      <a:pt x="881" y="13630"/>
                      <a:pt x="843" y="9572"/>
                      <a:pt x="651" y="5475"/>
                    </a:cubicBezTo>
                    <a:cubicBezTo>
                      <a:pt x="498" y="4365"/>
                      <a:pt x="460" y="3217"/>
                      <a:pt x="422" y="2068"/>
                    </a:cubicBezTo>
                    <a:cubicBezTo>
                      <a:pt x="307" y="1877"/>
                      <a:pt x="345" y="1647"/>
                      <a:pt x="422" y="1456"/>
                    </a:cubicBezTo>
                    <a:cubicBezTo>
                      <a:pt x="422" y="1226"/>
                      <a:pt x="422" y="996"/>
                      <a:pt x="422" y="767"/>
                    </a:cubicBezTo>
                    <a:cubicBezTo>
                      <a:pt x="537" y="192"/>
                      <a:pt x="1379" y="1"/>
                      <a:pt x="1723" y="537"/>
                    </a:cubicBezTo>
                    <a:cubicBezTo>
                      <a:pt x="1876" y="805"/>
                      <a:pt x="1876" y="1188"/>
                      <a:pt x="1915" y="1532"/>
                    </a:cubicBezTo>
                    <a:cubicBezTo>
                      <a:pt x="3178" y="2489"/>
                      <a:pt x="4595" y="3255"/>
                      <a:pt x="5973" y="4097"/>
                    </a:cubicBezTo>
                    <a:cubicBezTo>
                      <a:pt x="11371" y="7390"/>
                      <a:pt x="17420" y="9189"/>
                      <a:pt x="23660" y="10031"/>
                    </a:cubicBezTo>
                    <a:cubicBezTo>
                      <a:pt x="27603" y="10644"/>
                      <a:pt x="31623" y="11141"/>
                      <a:pt x="35604" y="11295"/>
                    </a:cubicBezTo>
                    <a:cubicBezTo>
                      <a:pt x="39739" y="11409"/>
                      <a:pt x="43874" y="10873"/>
                      <a:pt x="47932" y="10184"/>
                    </a:cubicBezTo>
                    <a:cubicBezTo>
                      <a:pt x="53789" y="8921"/>
                      <a:pt x="59302" y="6547"/>
                      <a:pt x="64738" y="3982"/>
                    </a:cubicBezTo>
                    <a:cubicBezTo>
                      <a:pt x="65313" y="3714"/>
                      <a:pt x="65925" y="3408"/>
                      <a:pt x="66499" y="3064"/>
                    </a:cubicBezTo>
                    <a:cubicBezTo>
                      <a:pt x="66576" y="3025"/>
                      <a:pt x="66653" y="2987"/>
                      <a:pt x="66691" y="2987"/>
                    </a:cubicBezTo>
                    <a:lnTo>
                      <a:pt x="66691" y="2987"/>
                    </a:lnTo>
                    <a:cubicBezTo>
                      <a:pt x="66997" y="2604"/>
                      <a:pt x="67342" y="2298"/>
                      <a:pt x="67648" y="2068"/>
                    </a:cubicBezTo>
                    <a:close/>
                  </a:path>
                </a:pathLst>
              </a:custGeom>
              <a:solidFill>
                <a:srgbClr val="EE91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49"/>
              <p:cNvSpPr/>
              <p:nvPr/>
            </p:nvSpPr>
            <p:spPr>
              <a:xfrm>
                <a:off x="3798500" y="1636700"/>
                <a:ext cx="1752475" cy="3099100"/>
              </a:xfrm>
              <a:custGeom>
                <a:rect b="b" l="l" r="r" t="t"/>
                <a:pathLst>
                  <a:path extrusionOk="0" h="123964" w="70099">
                    <a:moveTo>
                      <a:pt x="7198" y="26608"/>
                    </a:moveTo>
                    <a:cubicBezTo>
                      <a:pt x="6011" y="25804"/>
                      <a:pt x="8155" y="17879"/>
                      <a:pt x="8423" y="16195"/>
                    </a:cubicBezTo>
                    <a:cubicBezTo>
                      <a:pt x="9878" y="10069"/>
                      <a:pt x="14778" y="5360"/>
                      <a:pt x="20329" y="2719"/>
                    </a:cubicBezTo>
                    <a:cubicBezTo>
                      <a:pt x="22473" y="1877"/>
                      <a:pt x="24655" y="1073"/>
                      <a:pt x="26876" y="345"/>
                    </a:cubicBezTo>
                    <a:cubicBezTo>
                      <a:pt x="26684" y="498"/>
                      <a:pt x="26493" y="651"/>
                      <a:pt x="26340" y="805"/>
                    </a:cubicBezTo>
                    <a:cubicBezTo>
                      <a:pt x="25880" y="1226"/>
                      <a:pt x="25459" y="1647"/>
                      <a:pt x="25076" y="2106"/>
                    </a:cubicBezTo>
                    <a:cubicBezTo>
                      <a:pt x="24694" y="2566"/>
                      <a:pt x="24311" y="3025"/>
                      <a:pt x="23928" y="3523"/>
                    </a:cubicBezTo>
                    <a:cubicBezTo>
                      <a:pt x="23047" y="4710"/>
                      <a:pt x="22167" y="5973"/>
                      <a:pt x="21401" y="7275"/>
                    </a:cubicBezTo>
                    <a:cubicBezTo>
                      <a:pt x="21018" y="7925"/>
                      <a:pt x="20674" y="8576"/>
                      <a:pt x="20368" y="9265"/>
                    </a:cubicBezTo>
                    <a:cubicBezTo>
                      <a:pt x="20023" y="9993"/>
                      <a:pt x="19717" y="10720"/>
                      <a:pt x="19449" y="11447"/>
                    </a:cubicBezTo>
                    <a:cubicBezTo>
                      <a:pt x="18951" y="12864"/>
                      <a:pt x="18568" y="14319"/>
                      <a:pt x="18262" y="15774"/>
                    </a:cubicBezTo>
                    <a:cubicBezTo>
                      <a:pt x="18185" y="16233"/>
                      <a:pt x="18071" y="16692"/>
                      <a:pt x="17994" y="17152"/>
                    </a:cubicBezTo>
                    <a:cubicBezTo>
                      <a:pt x="15238" y="18836"/>
                      <a:pt x="12596" y="20712"/>
                      <a:pt x="10414" y="23047"/>
                    </a:cubicBezTo>
                    <a:cubicBezTo>
                      <a:pt x="9725" y="23890"/>
                      <a:pt x="9074" y="24808"/>
                      <a:pt x="8461" y="25766"/>
                    </a:cubicBezTo>
                    <a:cubicBezTo>
                      <a:pt x="8232" y="26110"/>
                      <a:pt x="7964" y="26684"/>
                      <a:pt x="7504" y="26684"/>
                    </a:cubicBezTo>
                    <a:cubicBezTo>
                      <a:pt x="7428" y="26684"/>
                      <a:pt x="7313" y="26684"/>
                      <a:pt x="7198" y="26608"/>
                    </a:cubicBezTo>
                    <a:close/>
                    <a:moveTo>
                      <a:pt x="26723" y="122738"/>
                    </a:moveTo>
                    <a:cubicBezTo>
                      <a:pt x="26914" y="118872"/>
                      <a:pt x="25153" y="115158"/>
                      <a:pt x="22052" y="112899"/>
                    </a:cubicBezTo>
                    <a:lnTo>
                      <a:pt x="22014" y="112861"/>
                    </a:lnTo>
                    <a:cubicBezTo>
                      <a:pt x="20061" y="111866"/>
                      <a:pt x="17879" y="111138"/>
                      <a:pt x="15888" y="110296"/>
                    </a:cubicBezTo>
                    <a:cubicBezTo>
                      <a:pt x="12022" y="108879"/>
                      <a:pt x="8117" y="107578"/>
                      <a:pt x="4748" y="105128"/>
                    </a:cubicBezTo>
                    <a:cubicBezTo>
                      <a:pt x="4059" y="104592"/>
                      <a:pt x="1" y="102027"/>
                      <a:pt x="1991" y="101491"/>
                    </a:cubicBezTo>
                    <a:cubicBezTo>
                      <a:pt x="1991" y="101184"/>
                      <a:pt x="1991" y="100878"/>
                      <a:pt x="1953" y="100610"/>
                    </a:cubicBezTo>
                    <a:cubicBezTo>
                      <a:pt x="2030" y="99232"/>
                      <a:pt x="958" y="96169"/>
                      <a:pt x="2680" y="95710"/>
                    </a:cubicBezTo>
                    <a:cubicBezTo>
                      <a:pt x="3676" y="95978"/>
                      <a:pt x="4556" y="96744"/>
                      <a:pt x="5552" y="97165"/>
                    </a:cubicBezTo>
                    <a:cubicBezTo>
                      <a:pt x="12098" y="100648"/>
                      <a:pt x="18607" y="104553"/>
                      <a:pt x="25880" y="106391"/>
                    </a:cubicBezTo>
                    <a:cubicBezTo>
                      <a:pt x="29862" y="107195"/>
                      <a:pt x="29632" y="110028"/>
                      <a:pt x="29632" y="113359"/>
                    </a:cubicBezTo>
                    <a:cubicBezTo>
                      <a:pt x="29594" y="114469"/>
                      <a:pt x="30015" y="123159"/>
                      <a:pt x="28369" y="123159"/>
                    </a:cubicBezTo>
                    <a:cubicBezTo>
                      <a:pt x="28254" y="123159"/>
                      <a:pt x="28101" y="123083"/>
                      <a:pt x="27948" y="123006"/>
                    </a:cubicBezTo>
                    <a:cubicBezTo>
                      <a:pt x="27871" y="123121"/>
                      <a:pt x="27756" y="123159"/>
                      <a:pt x="27565" y="123159"/>
                    </a:cubicBezTo>
                    <a:cubicBezTo>
                      <a:pt x="27527" y="123159"/>
                      <a:pt x="27488" y="123121"/>
                      <a:pt x="27450" y="123121"/>
                    </a:cubicBezTo>
                    <a:cubicBezTo>
                      <a:pt x="27373" y="123159"/>
                      <a:pt x="27297" y="123198"/>
                      <a:pt x="27220" y="123198"/>
                    </a:cubicBezTo>
                    <a:cubicBezTo>
                      <a:pt x="26991" y="123198"/>
                      <a:pt x="26723" y="123006"/>
                      <a:pt x="26723" y="122738"/>
                    </a:cubicBezTo>
                    <a:lnTo>
                      <a:pt x="26723" y="122738"/>
                    </a:lnTo>
                    <a:close/>
                    <a:moveTo>
                      <a:pt x="27029" y="117876"/>
                    </a:moveTo>
                    <a:cubicBezTo>
                      <a:pt x="27144" y="118221"/>
                      <a:pt x="27259" y="118642"/>
                      <a:pt x="27373" y="119025"/>
                    </a:cubicBezTo>
                    <a:cubicBezTo>
                      <a:pt x="27297" y="118795"/>
                      <a:pt x="27259" y="118527"/>
                      <a:pt x="27220" y="118336"/>
                    </a:cubicBezTo>
                    <a:cubicBezTo>
                      <a:pt x="27144" y="118182"/>
                      <a:pt x="27106" y="118029"/>
                      <a:pt x="27029" y="117876"/>
                    </a:cubicBezTo>
                    <a:close/>
                    <a:moveTo>
                      <a:pt x="69983" y="98581"/>
                    </a:moveTo>
                    <a:cubicBezTo>
                      <a:pt x="70098" y="99845"/>
                      <a:pt x="69983" y="101108"/>
                      <a:pt x="69907" y="102371"/>
                    </a:cubicBezTo>
                    <a:cubicBezTo>
                      <a:pt x="69868" y="103596"/>
                      <a:pt x="69065" y="104553"/>
                      <a:pt x="68184" y="105319"/>
                    </a:cubicBezTo>
                    <a:cubicBezTo>
                      <a:pt x="66653" y="106582"/>
                      <a:pt x="64815" y="107348"/>
                      <a:pt x="63016" y="108190"/>
                    </a:cubicBezTo>
                    <a:cubicBezTo>
                      <a:pt x="60642" y="109415"/>
                      <a:pt x="58077" y="110219"/>
                      <a:pt x="55589" y="111138"/>
                    </a:cubicBezTo>
                    <a:cubicBezTo>
                      <a:pt x="51607" y="112287"/>
                      <a:pt x="49042" y="115541"/>
                      <a:pt x="48353" y="119561"/>
                    </a:cubicBezTo>
                    <a:cubicBezTo>
                      <a:pt x="48162" y="120709"/>
                      <a:pt x="48047" y="121896"/>
                      <a:pt x="48047" y="123083"/>
                    </a:cubicBezTo>
                    <a:cubicBezTo>
                      <a:pt x="48238" y="123657"/>
                      <a:pt x="47358" y="123963"/>
                      <a:pt x="47128" y="123389"/>
                    </a:cubicBezTo>
                    <a:cubicBezTo>
                      <a:pt x="47128" y="123389"/>
                      <a:pt x="47128" y="123389"/>
                      <a:pt x="47090" y="123389"/>
                    </a:cubicBezTo>
                    <a:cubicBezTo>
                      <a:pt x="44333" y="123619"/>
                      <a:pt x="44371" y="121628"/>
                      <a:pt x="44295" y="119446"/>
                    </a:cubicBezTo>
                    <a:cubicBezTo>
                      <a:pt x="44142" y="116460"/>
                      <a:pt x="43874" y="113435"/>
                      <a:pt x="43759" y="110449"/>
                    </a:cubicBezTo>
                    <a:cubicBezTo>
                      <a:pt x="43836" y="108420"/>
                      <a:pt x="43644" y="106123"/>
                      <a:pt x="44716" y="104362"/>
                    </a:cubicBezTo>
                    <a:cubicBezTo>
                      <a:pt x="45826" y="103252"/>
                      <a:pt x="47511" y="103175"/>
                      <a:pt x="48927" y="102678"/>
                    </a:cubicBezTo>
                    <a:cubicBezTo>
                      <a:pt x="51990" y="101759"/>
                      <a:pt x="55091" y="100955"/>
                      <a:pt x="58230" y="100266"/>
                    </a:cubicBezTo>
                    <a:cubicBezTo>
                      <a:pt x="60680" y="99730"/>
                      <a:pt x="63207" y="99423"/>
                      <a:pt x="65619" y="98658"/>
                    </a:cubicBezTo>
                    <a:cubicBezTo>
                      <a:pt x="66767" y="98466"/>
                      <a:pt x="69447" y="97050"/>
                      <a:pt x="69983" y="98581"/>
                    </a:cubicBezTo>
                    <a:lnTo>
                      <a:pt x="69983" y="98581"/>
                    </a:lnTo>
                    <a:close/>
                    <a:moveTo>
                      <a:pt x="63092" y="28254"/>
                    </a:moveTo>
                    <a:cubicBezTo>
                      <a:pt x="61714" y="25842"/>
                      <a:pt x="60144" y="23507"/>
                      <a:pt x="58039" y="21708"/>
                    </a:cubicBezTo>
                    <a:cubicBezTo>
                      <a:pt x="57082" y="20789"/>
                      <a:pt x="56086" y="19946"/>
                      <a:pt x="55206" y="18989"/>
                    </a:cubicBezTo>
                    <a:cubicBezTo>
                      <a:pt x="55206" y="18683"/>
                      <a:pt x="55168" y="18339"/>
                      <a:pt x="55129" y="18032"/>
                    </a:cubicBezTo>
                    <a:cubicBezTo>
                      <a:pt x="55053" y="17113"/>
                      <a:pt x="54938" y="16195"/>
                      <a:pt x="54785" y="15276"/>
                    </a:cubicBezTo>
                    <a:cubicBezTo>
                      <a:pt x="54785" y="15314"/>
                      <a:pt x="54785" y="15314"/>
                      <a:pt x="54785" y="15352"/>
                    </a:cubicBezTo>
                    <a:cubicBezTo>
                      <a:pt x="54746" y="15084"/>
                      <a:pt x="54708" y="14855"/>
                      <a:pt x="54670" y="14625"/>
                    </a:cubicBezTo>
                    <a:cubicBezTo>
                      <a:pt x="54364" y="13247"/>
                      <a:pt x="53942" y="11869"/>
                      <a:pt x="53445" y="10529"/>
                    </a:cubicBezTo>
                    <a:cubicBezTo>
                      <a:pt x="52985" y="9150"/>
                      <a:pt x="52449" y="7811"/>
                      <a:pt x="51837" y="6471"/>
                    </a:cubicBezTo>
                    <a:cubicBezTo>
                      <a:pt x="51531" y="5820"/>
                      <a:pt x="51186" y="5131"/>
                      <a:pt x="50803" y="4518"/>
                    </a:cubicBezTo>
                    <a:cubicBezTo>
                      <a:pt x="50382" y="3867"/>
                      <a:pt x="49999" y="3216"/>
                      <a:pt x="49540" y="2604"/>
                    </a:cubicBezTo>
                    <a:cubicBezTo>
                      <a:pt x="49080" y="1991"/>
                      <a:pt x="48621" y="1417"/>
                      <a:pt x="48123" y="881"/>
                    </a:cubicBezTo>
                    <a:cubicBezTo>
                      <a:pt x="47894" y="613"/>
                      <a:pt x="47664" y="345"/>
                      <a:pt x="47396" y="77"/>
                    </a:cubicBezTo>
                    <a:cubicBezTo>
                      <a:pt x="47396" y="39"/>
                      <a:pt x="47358" y="39"/>
                      <a:pt x="47358" y="1"/>
                    </a:cubicBezTo>
                    <a:cubicBezTo>
                      <a:pt x="47626" y="116"/>
                      <a:pt x="47894" y="307"/>
                      <a:pt x="48162" y="345"/>
                    </a:cubicBezTo>
                    <a:cubicBezTo>
                      <a:pt x="50459" y="1111"/>
                      <a:pt x="52564" y="2336"/>
                      <a:pt x="54364" y="3944"/>
                    </a:cubicBezTo>
                    <a:cubicBezTo>
                      <a:pt x="59187" y="7772"/>
                      <a:pt x="61523" y="13745"/>
                      <a:pt x="62939" y="19564"/>
                    </a:cubicBezTo>
                    <a:cubicBezTo>
                      <a:pt x="63284" y="21095"/>
                      <a:pt x="63513" y="22665"/>
                      <a:pt x="63705" y="24234"/>
                    </a:cubicBezTo>
                    <a:cubicBezTo>
                      <a:pt x="63666" y="24962"/>
                      <a:pt x="64585" y="28369"/>
                      <a:pt x="63513" y="28369"/>
                    </a:cubicBezTo>
                    <a:cubicBezTo>
                      <a:pt x="63399" y="28369"/>
                      <a:pt x="63245" y="28331"/>
                      <a:pt x="63092" y="28254"/>
                    </a:cubicBezTo>
                    <a:lnTo>
                      <a:pt x="63092" y="28254"/>
                    </a:lnTo>
                    <a:close/>
                    <a:moveTo>
                      <a:pt x="19487" y="12634"/>
                    </a:moveTo>
                    <a:lnTo>
                      <a:pt x="19487" y="12634"/>
                    </a:lnTo>
                    <a:lnTo>
                      <a:pt x="19487" y="12634"/>
                    </a:lnTo>
                    <a:close/>
                    <a:moveTo>
                      <a:pt x="19487" y="12634"/>
                    </a:moveTo>
                    <a:lnTo>
                      <a:pt x="19487" y="12634"/>
                    </a:lnTo>
                    <a:lnTo>
                      <a:pt x="19487" y="12634"/>
                    </a:lnTo>
                    <a:close/>
                    <a:moveTo>
                      <a:pt x="19487" y="12634"/>
                    </a:moveTo>
                    <a:lnTo>
                      <a:pt x="19487" y="12634"/>
                    </a:lnTo>
                    <a:lnTo>
                      <a:pt x="19487" y="12634"/>
                    </a:ln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49"/>
              <p:cNvSpPr/>
              <p:nvPr/>
            </p:nvSpPr>
            <p:spPr>
              <a:xfrm>
                <a:off x="4444550" y="1660625"/>
                <a:ext cx="464200" cy="156025"/>
              </a:xfrm>
              <a:custGeom>
                <a:rect b="b" l="l" r="r" t="t"/>
                <a:pathLst>
                  <a:path extrusionOk="0" h="6241" w="18568">
                    <a:moveTo>
                      <a:pt x="16462" y="2719"/>
                    </a:moveTo>
                    <a:cubicBezTo>
                      <a:pt x="17190" y="3293"/>
                      <a:pt x="18568" y="3906"/>
                      <a:pt x="18453" y="5016"/>
                    </a:cubicBezTo>
                    <a:cubicBezTo>
                      <a:pt x="18185" y="6011"/>
                      <a:pt x="14739" y="5016"/>
                      <a:pt x="13667" y="5246"/>
                    </a:cubicBezTo>
                    <a:cubicBezTo>
                      <a:pt x="9954" y="5169"/>
                      <a:pt x="6317" y="6126"/>
                      <a:pt x="2603" y="6241"/>
                    </a:cubicBezTo>
                    <a:cubicBezTo>
                      <a:pt x="0" y="6011"/>
                      <a:pt x="3982" y="652"/>
                      <a:pt x="5283" y="920"/>
                    </a:cubicBezTo>
                    <a:cubicBezTo>
                      <a:pt x="8997" y="1"/>
                      <a:pt x="13208" y="766"/>
                      <a:pt x="16462" y="2719"/>
                    </a:cubicBezTo>
                    <a:close/>
                  </a:path>
                </a:pathLst>
              </a:custGeom>
              <a:solidFill>
                <a:srgbClr val="F9AE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49"/>
              <p:cNvSpPr/>
              <p:nvPr/>
            </p:nvSpPr>
            <p:spPr>
              <a:xfrm>
                <a:off x="3824350" y="1011725"/>
                <a:ext cx="1739050" cy="3729800"/>
              </a:xfrm>
              <a:custGeom>
                <a:rect b="b" l="l" r="r" t="t"/>
                <a:pathLst>
                  <a:path extrusionOk="0" h="149192" w="69562">
                    <a:moveTo>
                      <a:pt x="24157" y="148158"/>
                    </a:moveTo>
                    <a:cubicBezTo>
                      <a:pt x="24387" y="147393"/>
                      <a:pt x="24540" y="146589"/>
                      <a:pt x="24578" y="145785"/>
                    </a:cubicBezTo>
                    <a:cubicBezTo>
                      <a:pt x="24617" y="145364"/>
                      <a:pt x="24578" y="144904"/>
                      <a:pt x="24425" y="144521"/>
                    </a:cubicBezTo>
                    <a:cubicBezTo>
                      <a:pt x="24157" y="143488"/>
                      <a:pt x="23047" y="142492"/>
                      <a:pt x="21975" y="143028"/>
                    </a:cubicBezTo>
                    <a:cubicBezTo>
                      <a:pt x="21363" y="143411"/>
                      <a:pt x="20635" y="144483"/>
                      <a:pt x="21248" y="145134"/>
                    </a:cubicBezTo>
                    <a:cubicBezTo>
                      <a:pt x="21592" y="145555"/>
                      <a:pt x="22320" y="145861"/>
                      <a:pt x="22703" y="145287"/>
                    </a:cubicBezTo>
                    <a:cubicBezTo>
                      <a:pt x="22856" y="145019"/>
                      <a:pt x="22779" y="144598"/>
                      <a:pt x="22511" y="144368"/>
                    </a:cubicBezTo>
                    <a:cubicBezTo>
                      <a:pt x="22205" y="144138"/>
                      <a:pt x="22549" y="143717"/>
                      <a:pt x="22856" y="143947"/>
                    </a:cubicBezTo>
                    <a:cubicBezTo>
                      <a:pt x="23851" y="144674"/>
                      <a:pt x="23277" y="146282"/>
                      <a:pt x="22013" y="146168"/>
                    </a:cubicBezTo>
                    <a:cubicBezTo>
                      <a:pt x="21171" y="146091"/>
                      <a:pt x="20406" y="145287"/>
                      <a:pt x="20444" y="144445"/>
                    </a:cubicBezTo>
                    <a:cubicBezTo>
                      <a:pt x="20597" y="143488"/>
                      <a:pt x="21248" y="142569"/>
                      <a:pt x="22243" y="142339"/>
                    </a:cubicBezTo>
                    <a:cubicBezTo>
                      <a:pt x="23162" y="142148"/>
                      <a:pt x="24081" y="142722"/>
                      <a:pt x="24578" y="143488"/>
                    </a:cubicBezTo>
                    <a:cubicBezTo>
                      <a:pt x="24617" y="143028"/>
                      <a:pt x="24617" y="142569"/>
                      <a:pt x="24578" y="142109"/>
                    </a:cubicBezTo>
                    <a:cubicBezTo>
                      <a:pt x="24502" y="141152"/>
                      <a:pt x="24234" y="140234"/>
                      <a:pt x="23736" y="139430"/>
                    </a:cubicBezTo>
                    <a:cubicBezTo>
                      <a:pt x="23468" y="139047"/>
                      <a:pt x="23085" y="138626"/>
                      <a:pt x="22626" y="138434"/>
                    </a:cubicBezTo>
                    <a:cubicBezTo>
                      <a:pt x="21784" y="138205"/>
                      <a:pt x="20673" y="138319"/>
                      <a:pt x="20138" y="139047"/>
                    </a:cubicBezTo>
                    <a:cubicBezTo>
                      <a:pt x="19908" y="139506"/>
                      <a:pt x="20252" y="140080"/>
                      <a:pt x="20520" y="140463"/>
                    </a:cubicBezTo>
                    <a:cubicBezTo>
                      <a:pt x="20827" y="140693"/>
                      <a:pt x="21516" y="140463"/>
                      <a:pt x="21745" y="140195"/>
                    </a:cubicBezTo>
                    <a:cubicBezTo>
                      <a:pt x="21745" y="140195"/>
                      <a:pt x="21745" y="140195"/>
                      <a:pt x="21745" y="140195"/>
                    </a:cubicBezTo>
                    <a:lnTo>
                      <a:pt x="21707" y="140195"/>
                    </a:lnTo>
                    <a:cubicBezTo>
                      <a:pt x="21784" y="140042"/>
                      <a:pt x="21592" y="139851"/>
                      <a:pt x="21516" y="139698"/>
                    </a:cubicBezTo>
                    <a:cubicBezTo>
                      <a:pt x="21324" y="139391"/>
                      <a:pt x="21745" y="139047"/>
                      <a:pt x="21975" y="139315"/>
                    </a:cubicBezTo>
                    <a:cubicBezTo>
                      <a:pt x="22435" y="139889"/>
                      <a:pt x="22473" y="140578"/>
                      <a:pt x="21745" y="140884"/>
                    </a:cubicBezTo>
                    <a:cubicBezTo>
                      <a:pt x="21133" y="141229"/>
                      <a:pt x="20214" y="141267"/>
                      <a:pt x="19870" y="140540"/>
                    </a:cubicBezTo>
                    <a:cubicBezTo>
                      <a:pt x="19678" y="140157"/>
                      <a:pt x="19448" y="139736"/>
                      <a:pt x="19525" y="139276"/>
                    </a:cubicBezTo>
                    <a:cubicBezTo>
                      <a:pt x="19716" y="137898"/>
                      <a:pt x="21592" y="137554"/>
                      <a:pt x="22741" y="137860"/>
                    </a:cubicBezTo>
                    <a:cubicBezTo>
                      <a:pt x="23315" y="138128"/>
                      <a:pt x="23774" y="138511"/>
                      <a:pt x="24119" y="138970"/>
                    </a:cubicBezTo>
                    <a:cubicBezTo>
                      <a:pt x="24387" y="137286"/>
                      <a:pt x="24578" y="135410"/>
                      <a:pt x="23200" y="134146"/>
                    </a:cubicBezTo>
                    <a:cubicBezTo>
                      <a:pt x="22626" y="133687"/>
                      <a:pt x="21477" y="133304"/>
                      <a:pt x="20903" y="133955"/>
                    </a:cubicBezTo>
                    <a:cubicBezTo>
                      <a:pt x="20597" y="134300"/>
                      <a:pt x="20329" y="134797"/>
                      <a:pt x="20635" y="135218"/>
                    </a:cubicBezTo>
                    <a:cubicBezTo>
                      <a:pt x="20941" y="135640"/>
                      <a:pt x="21707" y="135908"/>
                      <a:pt x="22167" y="135525"/>
                    </a:cubicBezTo>
                    <a:cubicBezTo>
                      <a:pt x="22358" y="135295"/>
                      <a:pt x="22435" y="134912"/>
                      <a:pt x="22205" y="134644"/>
                    </a:cubicBezTo>
                    <a:cubicBezTo>
                      <a:pt x="21975" y="134338"/>
                      <a:pt x="22435" y="133993"/>
                      <a:pt x="22664" y="134300"/>
                    </a:cubicBezTo>
                    <a:cubicBezTo>
                      <a:pt x="22971" y="134644"/>
                      <a:pt x="22971" y="135180"/>
                      <a:pt x="22817" y="135601"/>
                    </a:cubicBezTo>
                    <a:cubicBezTo>
                      <a:pt x="22626" y="136137"/>
                      <a:pt x="21975" y="136329"/>
                      <a:pt x="21477" y="136290"/>
                    </a:cubicBezTo>
                    <a:cubicBezTo>
                      <a:pt x="20597" y="136175"/>
                      <a:pt x="19716" y="135372"/>
                      <a:pt x="19984" y="134453"/>
                    </a:cubicBezTo>
                    <a:cubicBezTo>
                      <a:pt x="20176" y="133725"/>
                      <a:pt x="20788" y="133075"/>
                      <a:pt x="21592" y="133036"/>
                    </a:cubicBezTo>
                    <a:cubicBezTo>
                      <a:pt x="22167" y="133036"/>
                      <a:pt x="22817" y="133228"/>
                      <a:pt x="23315" y="133534"/>
                    </a:cubicBezTo>
                    <a:cubicBezTo>
                      <a:pt x="24042" y="134032"/>
                      <a:pt x="24540" y="134950"/>
                      <a:pt x="24732" y="135793"/>
                    </a:cubicBezTo>
                    <a:cubicBezTo>
                      <a:pt x="24923" y="136711"/>
                      <a:pt x="24846" y="137630"/>
                      <a:pt x="24770" y="138549"/>
                    </a:cubicBezTo>
                    <a:cubicBezTo>
                      <a:pt x="24732" y="138817"/>
                      <a:pt x="24655" y="139047"/>
                      <a:pt x="24617" y="139276"/>
                    </a:cubicBezTo>
                    <a:cubicBezTo>
                      <a:pt x="24617" y="139391"/>
                      <a:pt x="24578" y="139506"/>
                      <a:pt x="24464" y="139544"/>
                    </a:cubicBezTo>
                    <a:cubicBezTo>
                      <a:pt x="24961" y="140540"/>
                      <a:pt x="25191" y="141727"/>
                      <a:pt x="25153" y="142760"/>
                    </a:cubicBezTo>
                    <a:cubicBezTo>
                      <a:pt x="25153" y="143181"/>
                      <a:pt x="25153" y="143564"/>
                      <a:pt x="25153" y="143985"/>
                    </a:cubicBezTo>
                    <a:cubicBezTo>
                      <a:pt x="25153" y="144100"/>
                      <a:pt x="25038" y="144215"/>
                      <a:pt x="24923" y="144253"/>
                    </a:cubicBezTo>
                    <a:cubicBezTo>
                      <a:pt x="25268" y="145134"/>
                      <a:pt x="25153" y="146053"/>
                      <a:pt x="25000" y="146971"/>
                    </a:cubicBezTo>
                    <a:cubicBezTo>
                      <a:pt x="24961" y="147393"/>
                      <a:pt x="24846" y="147814"/>
                      <a:pt x="24693" y="148197"/>
                    </a:cubicBezTo>
                    <a:cubicBezTo>
                      <a:pt x="24693" y="148350"/>
                      <a:pt x="24578" y="148426"/>
                      <a:pt x="24425" y="148426"/>
                    </a:cubicBezTo>
                    <a:cubicBezTo>
                      <a:pt x="24272" y="148426"/>
                      <a:pt x="24157" y="148311"/>
                      <a:pt x="24157" y="148158"/>
                    </a:cubicBezTo>
                    <a:lnTo>
                      <a:pt x="24157" y="148158"/>
                    </a:lnTo>
                    <a:close/>
                    <a:moveTo>
                      <a:pt x="63360" y="70557"/>
                    </a:moveTo>
                    <a:cubicBezTo>
                      <a:pt x="63781" y="66040"/>
                      <a:pt x="63858" y="61484"/>
                      <a:pt x="63781" y="56967"/>
                    </a:cubicBezTo>
                    <a:cubicBezTo>
                      <a:pt x="63475" y="56775"/>
                      <a:pt x="63398" y="56316"/>
                      <a:pt x="63436" y="55971"/>
                    </a:cubicBezTo>
                    <a:cubicBezTo>
                      <a:pt x="63398" y="55129"/>
                      <a:pt x="63360" y="54325"/>
                      <a:pt x="63283" y="53483"/>
                    </a:cubicBezTo>
                    <a:cubicBezTo>
                      <a:pt x="63130" y="52334"/>
                      <a:pt x="62939" y="51147"/>
                      <a:pt x="62786" y="49961"/>
                    </a:cubicBezTo>
                    <a:cubicBezTo>
                      <a:pt x="62786" y="49807"/>
                      <a:pt x="62786" y="49654"/>
                      <a:pt x="62862" y="49578"/>
                    </a:cubicBezTo>
                    <a:lnTo>
                      <a:pt x="62862" y="49540"/>
                    </a:lnTo>
                    <a:cubicBezTo>
                      <a:pt x="62211" y="44371"/>
                      <a:pt x="61216" y="39433"/>
                      <a:pt x="58766" y="34992"/>
                    </a:cubicBezTo>
                    <a:cubicBezTo>
                      <a:pt x="58689" y="34992"/>
                      <a:pt x="58613" y="34992"/>
                      <a:pt x="58574" y="34953"/>
                    </a:cubicBezTo>
                    <a:cubicBezTo>
                      <a:pt x="58268" y="34915"/>
                      <a:pt x="58077" y="34494"/>
                      <a:pt x="57924" y="34303"/>
                    </a:cubicBezTo>
                    <a:cubicBezTo>
                      <a:pt x="56890" y="32656"/>
                      <a:pt x="55588" y="31048"/>
                      <a:pt x="54095" y="29785"/>
                    </a:cubicBezTo>
                    <a:cubicBezTo>
                      <a:pt x="53521" y="29287"/>
                      <a:pt x="52947" y="28751"/>
                      <a:pt x="52372" y="28254"/>
                    </a:cubicBezTo>
                    <a:cubicBezTo>
                      <a:pt x="50497" y="26876"/>
                      <a:pt x="48429" y="25804"/>
                      <a:pt x="46209" y="25115"/>
                    </a:cubicBezTo>
                    <a:cubicBezTo>
                      <a:pt x="42380" y="24119"/>
                      <a:pt x="38437" y="23698"/>
                      <a:pt x="34532" y="23583"/>
                    </a:cubicBezTo>
                    <a:lnTo>
                      <a:pt x="34035" y="23583"/>
                    </a:lnTo>
                    <a:cubicBezTo>
                      <a:pt x="33881" y="23736"/>
                      <a:pt x="33690" y="23775"/>
                      <a:pt x="33499" y="23775"/>
                    </a:cubicBezTo>
                    <a:cubicBezTo>
                      <a:pt x="33001" y="23889"/>
                      <a:pt x="32503" y="24004"/>
                      <a:pt x="32044" y="24081"/>
                    </a:cubicBezTo>
                    <a:cubicBezTo>
                      <a:pt x="28330" y="24579"/>
                      <a:pt x="24693" y="25536"/>
                      <a:pt x="21171" y="26837"/>
                    </a:cubicBezTo>
                    <a:cubicBezTo>
                      <a:pt x="18147" y="28101"/>
                      <a:pt x="15543" y="29938"/>
                      <a:pt x="13170" y="32159"/>
                    </a:cubicBezTo>
                    <a:cubicBezTo>
                      <a:pt x="12021" y="33192"/>
                      <a:pt x="10988" y="34341"/>
                      <a:pt x="10107" y="35643"/>
                    </a:cubicBezTo>
                    <a:cubicBezTo>
                      <a:pt x="9686" y="36025"/>
                      <a:pt x="9303" y="37059"/>
                      <a:pt x="8729" y="37404"/>
                    </a:cubicBezTo>
                    <a:lnTo>
                      <a:pt x="8729" y="37404"/>
                    </a:lnTo>
                    <a:cubicBezTo>
                      <a:pt x="8346" y="38016"/>
                      <a:pt x="8002" y="38629"/>
                      <a:pt x="7695" y="39279"/>
                    </a:cubicBezTo>
                    <a:cubicBezTo>
                      <a:pt x="8116" y="39892"/>
                      <a:pt x="7427" y="40964"/>
                      <a:pt x="7312" y="41615"/>
                    </a:cubicBezTo>
                    <a:cubicBezTo>
                      <a:pt x="6930" y="43070"/>
                      <a:pt x="6509" y="44524"/>
                      <a:pt x="6279" y="46056"/>
                    </a:cubicBezTo>
                    <a:cubicBezTo>
                      <a:pt x="6164" y="46898"/>
                      <a:pt x="6011" y="47740"/>
                      <a:pt x="5896" y="48582"/>
                    </a:cubicBezTo>
                    <a:cubicBezTo>
                      <a:pt x="5858" y="49157"/>
                      <a:pt x="5743" y="49807"/>
                      <a:pt x="5743" y="50382"/>
                    </a:cubicBezTo>
                    <a:cubicBezTo>
                      <a:pt x="5628" y="52564"/>
                      <a:pt x="5628" y="54784"/>
                      <a:pt x="5475" y="56967"/>
                    </a:cubicBezTo>
                    <a:cubicBezTo>
                      <a:pt x="5398" y="63130"/>
                      <a:pt x="5054" y="69294"/>
                      <a:pt x="5475" y="75458"/>
                    </a:cubicBezTo>
                    <a:cubicBezTo>
                      <a:pt x="5973" y="78788"/>
                      <a:pt x="6968" y="82081"/>
                      <a:pt x="8040" y="85258"/>
                    </a:cubicBezTo>
                    <a:cubicBezTo>
                      <a:pt x="8078" y="85450"/>
                      <a:pt x="8155" y="85603"/>
                      <a:pt x="8231" y="85756"/>
                    </a:cubicBezTo>
                    <a:cubicBezTo>
                      <a:pt x="8270" y="85756"/>
                      <a:pt x="8270" y="85794"/>
                      <a:pt x="8270" y="85794"/>
                    </a:cubicBezTo>
                    <a:cubicBezTo>
                      <a:pt x="8691" y="86483"/>
                      <a:pt x="9074" y="87172"/>
                      <a:pt x="9533" y="87861"/>
                    </a:cubicBezTo>
                    <a:cubicBezTo>
                      <a:pt x="10567" y="89661"/>
                      <a:pt x="11639" y="91460"/>
                      <a:pt x="12825" y="93183"/>
                    </a:cubicBezTo>
                    <a:cubicBezTo>
                      <a:pt x="12902" y="93336"/>
                      <a:pt x="12940" y="93489"/>
                      <a:pt x="12940" y="93642"/>
                    </a:cubicBezTo>
                    <a:cubicBezTo>
                      <a:pt x="14050" y="95327"/>
                      <a:pt x="15237" y="96935"/>
                      <a:pt x="16501" y="98504"/>
                    </a:cubicBezTo>
                    <a:cubicBezTo>
                      <a:pt x="19104" y="101644"/>
                      <a:pt x="22435" y="104094"/>
                      <a:pt x="25918" y="106199"/>
                    </a:cubicBezTo>
                    <a:cubicBezTo>
                      <a:pt x="27565" y="107118"/>
                      <a:pt x="29249" y="107960"/>
                      <a:pt x="31087" y="108420"/>
                    </a:cubicBezTo>
                    <a:cubicBezTo>
                      <a:pt x="31967" y="108650"/>
                      <a:pt x="32886" y="108650"/>
                      <a:pt x="33805" y="108726"/>
                    </a:cubicBezTo>
                    <a:cubicBezTo>
                      <a:pt x="33881" y="108726"/>
                      <a:pt x="33996" y="108764"/>
                      <a:pt x="34073" y="108803"/>
                    </a:cubicBezTo>
                    <a:cubicBezTo>
                      <a:pt x="34456" y="108803"/>
                      <a:pt x="34877" y="108764"/>
                      <a:pt x="35260" y="108726"/>
                    </a:cubicBezTo>
                    <a:cubicBezTo>
                      <a:pt x="35336" y="108726"/>
                      <a:pt x="35413" y="108688"/>
                      <a:pt x="35489" y="108688"/>
                    </a:cubicBezTo>
                    <a:cubicBezTo>
                      <a:pt x="36332" y="108573"/>
                      <a:pt x="37174" y="108458"/>
                      <a:pt x="38016" y="108305"/>
                    </a:cubicBezTo>
                    <a:cubicBezTo>
                      <a:pt x="38743" y="108152"/>
                      <a:pt x="39471" y="107922"/>
                      <a:pt x="40160" y="107692"/>
                    </a:cubicBezTo>
                    <a:cubicBezTo>
                      <a:pt x="40275" y="107692"/>
                      <a:pt x="40351" y="107654"/>
                      <a:pt x="40428" y="107692"/>
                    </a:cubicBezTo>
                    <a:cubicBezTo>
                      <a:pt x="46362" y="105434"/>
                      <a:pt x="50535" y="100265"/>
                      <a:pt x="53980" y="95135"/>
                    </a:cubicBezTo>
                    <a:cubicBezTo>
                      <a:pt x="54210" y="94867"/>
                      <a:pt x="54478" y="94829"/>
                      <a:pt x="54746" y="94906"/>
                    </a:cubicBezTo>
                    <a:cubicBezTo>
                      <a:pt x="54784" y="94829"/>
                      <a:pt x="54861" y="94714"/>
                      <a:pt x="54899" y="94638"/>
                    </a:cubicBezTo>
                    <a:cubicBezTo>
                      <a:pt x="54976" y="94370"/>
                      <a:pt x="55167" y="94102"/>
                      <a:pt x="55397" y="93872"/>
                    </a:cubicBezTo>
                    <a:cubicBezTo>
                      <a:pt x="56086" y="92762"/>
                      <a:pt x="56852" y="91652"/>
                      <a:pt x="57579" y="90541"/>
                    </a:cubicBezTo>
                    <a:cubicBezTo>
                      <a:pt x="57656" y="90388"/>
                      <a:pt x="57809" y="90312"/>
                      <a:pt x="57924" y="90273"/>
                    </a:cubicBezTo>
                    <a:cubicBezTo>
                      <a:pt x="58153" y="89891"/>
                      <a:pt x="58383" y="89508"/>
                      <a:pt x="58613" y="89125"/>
                    </a:cubicBezTo>
                    <a:cubicBezTo>
                      <a:pt x="60603" y="85679"/>
                      <a:pt x="61829" y="81889"/>
                      <a:pt x="62441" y="78023"/>
                    </a:cubicBezTo>
                    <a:lnTo>
                      <a:pt x="62441" y="78023"/>
                    </a:lnTo>
                    <a:cubicBezTo>
                      <a:pt x="62441" y="77716"/>
                      <a:pt x="62518" y="77410"/>
                      <a:pt x="62594" y="77104"/>
                    </a:cubicBezTo>
                    <a:cubicBezTo>
                      <a:pt x="62671" y="76415"/>
                      <a:pt x="62747" y="75726"/>
                      <a:pt x="62824" y="75036"/>
                    </a:cubicBezTo>
                    <a:cubicBezTo>
                      <a:pt x="62824" y="74883"/>
                      <a:pt x="62862" y="74807"/>
                      <a:pt x="62939" y="74730"/>
                    </a:cubicBezTo>
                    <a:cubicBezTo>
                      <a:pt x="63092" y="73352"/>
                      <a:pt x="63207" y="71974"/>
                      <a:pt x="63322" y="70596"/>
                    </a:cubicBezTo>
                    <a:lnTo>
                      <a:pt x="63322" y="70596"/>
                    </a:lnTo>
                    <a:close/>
                    <a:moveTo>
                      <a:pt x="69332" y="113780"/>
                    </a:moveTo>
                    <a:cubicBezTo>
                      <a:pt x="69179" y="106085"/>
                      <a:pt x="69141" y="98389"/>
                      <a:pt x="69256" y="90694"/>
                    </a:cubicBezTo>
                    <a:cubicBezTo>
                      <a:pt x="69409" y="83995"/>
                      <a:pt x="69141" y="77295"/>
                      <a:pt x="69256" y="70596"/>
                    </a:cubicBezTo>
                    <a:cubicBezTo>
                      <a:pt x="69294" y="65006"/>
                      <a:pt x="69562" y="59455"/>
                      <a:pt x="69256" y="53866"/>
                    </a:cubicBezTo>
                    <a:cubicBezTo>
                      <a:pt x="69141" y="51033"/>
                      <a:pt x="69179" y="48200"/>
                      <a:pt x="69026" y="45367"/>
                    </a:cubicBezTo>
                    <a:cubicBezTo>
                      <a:pt x="68873" y="42342"/>
                      <a:pt x="68413" y="39394"/>
                      <a:pt x="68490" y="36370"/>
                    </a:cubicBezTo>
                    <a:cubicBezTo>
                      <a:pt x="68528" y="32618"/>
                      <a:pt x="68720" y="28866"/>
                      <a:pt x="68758" y="25115"/>
                    </a:cubicBezTo>
                    <a:cubicBezTo>
                      <a:pt x="68834" y="23353"/>
                      <a:pt x="68949" y="21554"/>
                      <a:pt x="68911" y="19755"/>
                    </a:cubicBezTo>
                    <a:cubicBezTo>
                      <a:pt x="69064" y="18645"/>
                      <a:pt x="68375" y="18223"/>
                      <a:pt x="67877" y="18415"/>
                    </a:cubicBezTo>
                    <a:cubicBezTo>
                      <a:pt x="66537" y="16386"/>
                      <a:pt x="64776" y="14663"/>
                      <a:pt x="62977" y="13017"/>
                    </a:cubicBezTo>
                    <a:cubicBezTo>
                      <a:pt x="62250" y="12328"/>
                      <a:pt x="61484" y="11715"/>
                      <a:pt x="60680" y="11141"/>
                    </a:cubicBezTo>
                    <a:cubicBezTo>
                      <a:pt x="60642" y="11026"/>
                      <a:pt x="60565" y="10911"/>
                      <a:pt x="60450" y="10835"/>
                    </a:cubicBezTo>
                    <a:cubicBezTo>
                      <a:pt x="60144" y="10567"/>
                      <a:pt x="59838" y="10337"/>
                      <a:pt x="59532" y="10069"/>
                    </a:cubicBezTo>
                    <a:cubicBezTo>
                      <a:pt x="58613" y="9227"/>
                      <a:pt x="57464" y="8576"/>
                      <a:pt x="56469" y="7887"/>
                    </a:cubicBezTo>
                    <a:cubicBezTo>
                      <a:pt x="56277" y="7810"/>
                      <a:pt x="56124" y="7695"/>
                      <a:pt x="55971" y="7619"/>
                    </a:cubicBezTo>
                    <a:cubicBezTo>
                      <a:pt x="55359" y="7236"/>
                      <a:pt x="54746" y="6853"/>
                      <a:pt x="54095" y="6509"/>
                    </a:cubicBezTo>
                    <a:cubicBezTo>
                      <a:pt x="53368" y="6088"/>
                      <a:pt x="52564" y="5743"/>
                      <a:pt x="51760" y="5398"/>
                    </a:cubicBezTo>
                    <a:cubicBezTo>
                      <a:pt x="51607" y="5322"/>
                      <a:pt x="51454" y="5245"/>
                      <a:pt x="51339" y="5169"/>
                    </a:cubicBezTo>
                    <a:cubicBezTo>
                      <a:pt x="50343" y="4633"/>
                      <a:pt x="49310" y="4173"/>
                      <a:pt x="48238" y="3790"/>
                    </a:cubicBezTo>
                    <a:cubicBezTo>
                      <a:pt x="39777" y="613"/>
                      <a:pt x="31852" y="0"/>
                      <a:pt x="23277" y="3255"/>
                    </a:cubicBezTo>
                    <a:cubicBezTo>
                      <a:pt x="20520" y="4173"/>
                      <a:pt x="17879" y="5360"/>
                      <a:pt x="15505" y="7045"/>
                    </a:cubicBezTo>
                    <a:cubicBezTo>
                      <a:pt x="15390" y="7121"/>
                      <a:pt x="15314" y="7198"/>
                      <a:pt x="15275" y="7313"/>
                    </a:cubicBezTo>
                    <a:cubicBezTo>
                      <a:pt x="11562" y="9380"/>
                      <a:pt x="8308" y="12136"/>
                      <a:pt x="5245" y="15008"/>
                    </a:cubicBezTo>
                    <a:cubicBezTo>
                      <a:pt x="3714" y="16692"/>
                      <a:pt x="498" y="18989"/>
                      <a:pt x="498" y="21363"/>
                    </a:cubicBezTo>
                    <a:cubicBezTo>
                      <a:pt x="536" y="24617"/>
                      <a:pt x="843" y="27909"/>
                      <a:pt x="728" y="31163"/>
                    </a:cubicBezTo>
                    <a:cubicBezTo>
                      <a:pt x="766" y="31852"/>
                      <a:pt x="460" y="34800"/>
                      <a:pt x="689" y="36332"/>
                    </a:cubicBezTo>
                    <a:cubicBezTo>
                      <a:pt x="689" y="36676"/>
                      <a:pt x="651" y="36982"/>
                      <a:pt x="651" y="37289"/>
                    </a:cubicBezTo>
                    <a:cubicBezTo>
                      <a:pt x="192" y="37672"/>
                      <a:pt x="383" y="38667"/>
                      <a:pt x="307" y="39279"/>
                    </a:cubicBezTo>
                    <a:cubicBezTo>
                      <a:pt x="421" y="49348"/>
                      <a:pt x="0" y="59455"/>
                      <a:pt x="153" y="69524"/>
                    </a:cubicBezTo>
                    <a:cubicBezTo>
                      <a:pt x="345" y="75151"/>
                      <a:pt x="307" y="80779"/>
                      <a:pt x="651" y="86368"/>
                    </a:cubicBezTo>
                    <a:cubicBezTo>
                      <a:pt x="996" y="91422"/>
                      <a:pt x="881" y="96514"/>
                      <a:pt x="881" y="101567"/>
                    </a:cubicBezTo>
                    <a:cubicBezTo>
                      <a:pt x="881" y="101605"/>
                      <a:pt x="843" y="101644"/>
                      <a:pt x="843" y="101682"/>
                    </a:cubicBezTo>
                    <a:cubicBezTo>
                      <a:pt x="728" y="103979"/>
                      <a:pt x="766" y="106314"/>
                      <a:pt x="804" y="108573"/>
                    </a:cubicBezTo>
                    <a:cubicBezTo>
                      <a:pt x="651" y="112593"/>
                      <a:pt x="766" y="116613"/>
                      <a:pt x="919" y="120594"/>
                    </a:cubicBezTo>
                    <a:cubicBezTo>
                      <a:pt x="651" y="120900"/>
                      <a:pt x="766" y="121245"/>
                      <a:pt x="996" y="121551"/>
                    </a:cubicBezTo>
                    <a:cubicBezTo>
                      <a:pt x="1072" y="121666"/>
                      <a:pt x="1149" y="121743"/>
                      <a:pt x="1225" y="121819"/>
                    </a:cubicBezTo>
                    <a:cubicBezTo>
                      <a:pt x="1417" y="122011"/>
                      <a:pt x="1685" y="122240"/>
                      <a:pt x="1876" y="122355"/>
                    </a:cubicBezTo>
                    <a:cubicBezTo>
                      <a:pt x="2068" y="122508"/>
                      <a:pt x="2221" y="122623"/>
                      <a:pt x="2412" y="122776"/>
                    </a:cubicBezTo>
                    <a:cubicBezTo>
                      <a:pt x="3982" y="124422"/>
                      <a:pt x="5705" y="125954"/>
                      <a:pt x="7695" y="127141"/>
                    </a:cubicBezTo>
                    <a:cubicBezTo>
                      <a:pt x="10643" y="128748"/>
                      <a:pt x="13782" y="130012"/>
                      <a:pt x="17037" y="130816"/>
                    </a:cubicBezTo>
                    <a:cubicBezTo>
                      <a:pt x="17113" y="130854"/>
                      <a:pt x="17190" y="130854"/>
                      <a:pt x="17266" y="130892"/>
                    </a:cubicBezTo>
                    <a:cubicBezTo>
                      <a:pt x="17228" y="130969"/>
                      <a:pt x="17266" y="131084"/>
                      <a:pt x="17381" y="131160"/>
                    </a:cubicBezTo>
                    <a:cubicBezTo>
                      <a:pt x="17343" y="131122"/>
                      <a:pt x="17343" y="131122"/>
                      <a:pt x="17305" y="131084"/>
                    </a:cubicBezTo>
                    <a:cubicBezTo>
                      <a:pt x="17840" y="131926"/>
                      <a:pt x="18108" y="132960"/>
                      <a:pt x="18070" y="133955"/>
                    </a:cubicBezTo>
                    <a:cubicBezTo>
                      <a:pt x="17955" y="135104"/>
                      <a:pt x="17381" y="136137"/>
                      <a:pt x="17190" y="137286"/>
                    </a:cubicBezTo>
                    <a:cubicBezTo>
                      <a:pt x="16922" y="138281"/>
                      <a:pt x="16960" y="139353"/>
                      <a:pt x="17343" y="140310"/>
                    </a:cubicBezTo>
                    <a:cubicBezTo>
                      <a:pt x="17917" y="141841"/>
                      <a:pt x="18683" y="143335"/>
                      <a:pt x="18147" y="144981"/>
                    </a:cubicBezTo>
                    <a:cubicBezTo>
                      <a:pt x="17840" y="146091"/>
                      <a:pt x="17458" y="147239"/>
                      <a:pt x="17802" y="148388"/>
                    </a:cubicBezTo>
                    <a:cubicBezTo>
                      <a:pt x="17917" y="148733"/>
                      <a:pt x="18415" y="148579"/>
                      <a:pt x="18338" y="148235"/>
                    </a:cubicBezTo>
                    <a:cubicBezTo>
                      <a:pt x="18223" y="147852"/>
                      <a:pt x="18223" y="147507"/>
                      <a:pt x="18262" y="147125"/>
                    </a:cubicBezTo>
                    <a:cubicBezTo>
                      <a:pt x="18300" y="146397"/>
                      <a:pt x="18530" y="145708"/>
                      <a:pt x="18721" y="145019"/>
                    </a:cubicBezTo>
                    <a:cubicBezTo>
                      <a:pt x="19219" y="143258"/>
                      <a:pt x="18491" y="141650"/>
                      <a:pt x="17840" y="140042"/>
                    </a:cubicBezTo>
                    <a:cubicBezTo>
                      <a:pt x="17534" y="139238"/>
                      <a:pt x="17496" y="138396"/>
                      <a:pt x="17687" y="137554"/>
                    </a:cubicBezTo>
                    <a:cubicBezTo>
                      <a:pt x="17955" y="136061"/>
                      <a:pt x="18836" y="134682"/>
                      <a:pt x="18606" y="133113"/>
                    </a:cubicBezTo>
                    <a:cubicBezTo>
                      <a:pt x="18530" y="132653"/>
                      <a:pt x="18300" y="131658"/>
                      <a:pt x="17994" y="131045"/>
                    </a:cubicBezTo>
                    <a:cubicBezTo>
                      <a:pt x="21018" y="131773"/>
                      <a:pt x="24157" y="131888"/>
                      <a:pt x="27067" y="132998"/>
                    </a:cubicBezTo>
                    <a:cubicBezTo>
                      <a:pt x="27143" y="132998"/>
                      <a:pt x="27182" y="133036"/>
                      <a:pt x="27258" y="133036"/>
                    </a:cubicBezTo>
                    <a:cubicBezTo>
                      <a:pt x="27335" y="133381"/>
                      <a:pt x="27450" y="133725"/>
                      <a:pt x="27411" y="133993"/>
                    </a:cubicBezTo>
                    <a:cubicBezTo>
                      <a:pt x="27526" y="135640"/>
                      <a:pt x="27450" y="137247"/>
                      <a:pt x="27411" y="138894"/>
                    </a:cubicBezTo>
                    <a:cubicBezTo>
                      <a:pt x="27297" y="140923"/>
                      <a:pt x="27450" y="142990"/>
                      <a:pt x="27488" y="145019"/>
                    </a:cubicBezTo>
                    <a:cubicBezTo>
                      <a:pt x="27641" y="146589"/>
                      <a:pt x="26646" y="148618"/>
                      <a:pt x="29058" y="148656"/>
                    </a:cubicBezTo>
                    <a:cubicBezTo>
                      <a:pt x="30972" y="148771"/>
                      <a:pt x="32809" y="147967"/>
                      <a:pt x="34724" y="148273"/>
                    </a:cubicBezTo>
                    <a:cubicBezTo>
                      <a:pt x="35872" y="148350"/>
                      <a:pt x="37021" y="148618"/>
                      <a:pt x="38169" y="148618"/>
                    </a:cubicBezTo>
                    <a:cubicBezTo>
                      <a:pt x="39279" y="148579"/>
                      <a:pt x="40390" y="148503"/>
                      <a:pt x="41538" y="148579"/>
                    </a:cubicBezTo>
                    <a:cubicBezTo>
                      <a:pt x="42227" y="148618"/>
                      <a:pt x="42955" y="148388"/>
                      <a:pt x="43644" y="148579"/>
                    </a:cubicBezTo>
                    <a:cubicBezTo>
                      <a:pt x="43835" y="148618"/>
                      <a:pt x="44027" y="148618"/>
                      <a:pt x="44141" y="148541"/>
                    </a:cubicBezTo>
                    <a:cubicBezTo>
                      <a:pt x="44601" y="148465"/>
                      <a:pt x="44907" y="147890"/>
                      <a:pt x="44639" y="147316"/>
                    </a:cubicBezTo>
                    <a:cubicBezTo>
                      <a:pt x="44601" y="145632"/>
                      <a:pt x="44333" y="144138"/>
                      <a:pt x="44256" y="142416"/>
                    </a:cubicBezTo>
                    <a:cubicBezTo>
                      <a:pt x="44065" y="139047"/>
                      <a:pt x="43988" y="135640"/>
                      <a:pt x="44601" y="132309"/>
                    </a:cubicBezTo>
                    <a:cubicBezTo>
                      <a:pt x="45520" y="132309"/>
                      <a:pt x="46745" y="131773"/>
                      <a:pt x="47549" y="131658"/>
                    </a:cubicBezTo>
                    <a:cubicBezTo>
                      <a:pt x="51492" y="130969"/>
                      <a:pt x="55320" y="129820"/>
                      <a:pt x="59110" y="128480"/>
                    </a:cubicBezTo>
                    <a:cubicBezTo>
                      <a:pt x="59646" y="128289"/>
                      <a:pt x="60106" y="128251"/>
                      <a:pt x="60603" y="127868"/>
                    </a:cubicBezTo>
                    <a:cubicBezTo>
                      <a:pt x="62479" y="126873"/>
                      <a:pt x="64585" y="126337"/>
                      <a:pt x="66423" y="125188"/>
                    </a:cubicBezTo>
                    <a:cubicBezTo>
                      <a:pt x="67380" y="124652"/>
                      <a:pt x="68337" y="124040"/>
                      <a:pt x="68873" y="123082"/>
                    </a:cubicBezTo>
                    <a:cubicBezTo>
                      <a:pt x="68949" y="122929"/>
                      <a:pt x="68988" y="122776"/>
                      <a:pt x="68949" y="122623"/>
                    </a:cubicBezTo>
                    <a:cubicBezTo>
                      <a:pt x="69064" y="122087"/>
                      <a:pt x="69064" y="121398"/>
                      <a:pt x="69102" y="120977"/>
                    </a:cubicBezTo>
                    <a:cubicBezTo>
                      <a:pt x="69294" y="118565"/>
                      <a:pt x="69370" y="116153"/>
                      <a:pt x="69332" y="113741"/>
                    </a:cubicBezTo>
                    <a:lnTo>
                      <a:pt x="69332" y="113741"/>
                    </a:lnTo>
                    <a:close/>
                    <a:moveTo>
                      <a:pt x="56124" y="148733"/>
                    </a:moveTo>
                    <a:cubicBezTo>
                      <a:pt x="55971" y="148694"/>
                      <a:pt x="55856" y="148541"/>
                      <a:pt x="55895" y="148388"/>
                    </a:cubicBezTo>
                    <a:cubicBezTo>
                      <a:pt x="55933" y="148158"/>
                      <a:pt x="55933" y="147890"/>
                      <a:pt x="55933" y="147699"/>
                    </a:cubicBezTo>
                    <a:cubicBezTo>
                      <a:pt x="55971" y="147278"/>
                      <a:pt x="55933" y="146857"/>
                      <a:pt x="55856" y="146436"/>
                    </a:cubicBezTo>
                    <a:cubicBezTo>
                      <a:pt x="55588" y="145057"/>
                      <a:pt x="54555" y="143794"/>
                      <a:pt x="54823" y="142301"/>
                    </a:cubicBezTo>
                    <a:cubicBezTo>
                      <a:pt x="54937" y="141688"/>
                      <a:pt x="55205" y="141152"/>
                      <a:pt x="55397" y="140616"/>
                    </a:cubicBezTo>
                    <a:cubicBezTo>
                      <a:pt x="56048" y="139047"/>
                      <a:pt x="55205" y="137783"/>
                      <a:pt x="54784" y="136290"/>
                    </a:cubicBezTo>
                    <a:cubicBezTo>
                      <a:pt x="54248" y="133993"/>
                      <a:pt x="56469" y="133955"/>
                      <a:pt x="54669" y="130739"/>
                    </a:cubicBezTo>
                    <a:cubicBezTo>
                      <a:pt x="54478" y="130548"/>
                      <a:pt x="54478" y="130203"/>
                      <a:pt x="54823" y="130165"/>
                    </a:cubicBezTo>
                    <a:cubicBezTo>
                      <a:pt x="54937" y="130165"/>
                      <a:pt x="55052" y="130242"/>
                      <a:pt x="55091" y="130356"/>
                    </a:cubicBezTo>
                    <a:cubicBezTo>
                      <a:pt x="55205" y="130624"/>
                      <a:pt x="55359" y="130854"/>
                      <a:pt x="55473" y="131122"/>
                    </a:cubicBezTo>
                    <a:cubicBezTo>
                      <a:pt x="56890" y="134108"/>
                      <a:pt x="54631" y="134453"/>
                      <a:pt x="55435" y="136520"/>
                    </a:cubicBezTo>
                    <a:cubicBezTo>
                      <a:pt x="55665" y="137209"/>
                      <a:pt x="55971" y="137898"/>
                      <a:pt x="56124" y="138626"/>
                    </a:cubicBezTo>
                    <a:cubicBezTo>
                      <a:pt x="56584" y="140425"/>
                      <a:pt x="55052" y="141727"/>
                      <a:pt x="55435" y="143449"/>
                    </a:cubicBezTo>
                    <a:cubicBezTo>
                      <a:pt x="55780" y="144751"/>
                      <a:pt x="56584" y="145938"/>
                      <a:pt x="56545" y="147278"/>
                    </a:cubicBezTo>
                    <a:cubicBezTo>
                      <a:pt x="56545" y="147699"/>
                      <a:pt x="56507" y="148082"/>
                      <a:pt x="56469" y="148465"/>
                    </a:cubicBezTo>
                    <a:cubicBezTo>
                      <a:pt x="56431" y="148618"/>
                      <a:pt x="56277" y="148733"/>
                      <a:pt x="56124" y="148733"/>
                    </a:cubicBezTo>
                    <a:lnTo>
                      <a:pt x="56124" y="148733"/>
                    </a:lnTo>
                    <a:close/>
                    <a:moveTo>
                      <a:pt x="15965" y="148388"/>
                    </a:moveTo>
                    <a:cubicBezTo>
                      <a:pt x="15850" y="148273"/>
                      <a:pt x="15850" y="148043"/>
                      <a:pt x="15811" y="147890"/>
                    </a:cubicBezTo>
                    <a:cubicBezTo>
                      <a:pt x="15735" y="146818"/>
                      <a:pt x="16003" y="145785"/>
                      <a:pt x="16233" y="144751"/>
                    </a:cubicBezTo>
                    <a:cubicBezTo>
                      <a:pt x="16462" y="143794"/>
                      <a:pt x="16309" y="142760"/>
                      <a:pt x="16041" y="141841"/>
                    </a:cubicBezTo>
                    <a:cubicBezTo>
                      <a:pt x="15658" y="140387"/>
                      <a:pt x="14816" y="139047"/>
                      <a:pt x="15007" y="137515"/>
                    </a:cubicBezTo>
                    <a:cubicBezTo>
                      <a:pt x="15352" y="135257"/>
                      <a:pt x="16462" y="133419"/>
                      <a:pt x="15543" y="131084"/>
                    </a:cubicBezTo>
                    <a:cubicBezTo>
                      <a:pt x="15467" y="130892"/>
                      <a:pt x="15429" y="130663"/>
                      <a:pt x="15658" y="130586"/>
                    </a:cubicBezTo>
                    <a:cubicBezTo>
                      <a:pt x="15811" y="130510"/>
                      <a:pt x="15965" y="130586"/>
                      <a:pt x="16041" y="130739"/>
                    </a:cubicBezTo>
                    <a:cubicBezTo>
                      <a:pt x="16041" y="130816"/>
                      <a:pt x="16079" y="130892"/>
                      <a:pt x="16118" y="130969"/>
                    </a:cubicBezTo>
                    <a:cubicBezTo>
                      <a:pt x="16922" y="133036"/>
                      <a:pt x="16156" y="135142"/>
                      <a:pt x="15620" y="137133"/>
                    </a:cubicBezTo>
                    <a:cubicBezTo>
                      <a:pt x="15429" y="138013"/>
                      <a:pt x="15582" y="138894"/>
                      <a:pt x="15888" y="139698"/>
                    </a:cubicBezTo>
                    <a:cubicBezTo>
                      <a:pt x="16807" y="142071"/>
                      <a:pt x="17266" y="143526"/>
                      <a:pt x="16539" y="146014"/>
                    </a:cubicBezTo>
                    <a:cubicBezTo>
                      <a:pt x="16386" y="146665"/>
                      <a:pt x="16309" y="147316"/>
                      <a:pt x="16386" y="147967"/>
                    </a:cubicBezTo>
                    <a:cubicBezTo>
                      <a:pt x="16654" y="148273"/>
                      <a:pt x="16194" y="148656"/>
                      <a:pt x="15965" y="148388"/>
                    </a:cubicBezTo>
                    <a:lnTo>
                      <a:pt x="15965" y="148388"/>
                    </a:lnTo>
                    <a:close/>
                    <a:moveTo>
                      <a:pt x="53942" y="149154"/>
                    </a:moveTo>
                    <a:cubicBezTo>
                      <a:pt x="53712" y="149039"/>
                      <a:pt x="53789" y="148771"/>
                      <a:pt x="53866" y="148618"/>
                    </a:cubicBezTo>
                    <a:cubicBezTo>
                      <a:pt x="54669" y="146665"/>
                      <a:pt x="53291" y="145478"/>
                      <a:pt x="53215" y="143679"/>
                    </a:cubicBezTo>
                    <a:cubicBezTo>
                      <a:pt x="53291" y="142071"/>
                      <a:pt x="54210" y="140961"/>
                      <a:pt x="53598" y="139238"/>
                    </a:cubicBezTo>
                    <a:cubicBezTo>
                      <a:pt x="53406" y="138702"/>
                      <a:pt x="53138" y="138205"/>
                      <a:pt x="52908" y="137669"/>
                    </a:cubicBezTo>
                    <a:cubicBezTo>
                      <a:pt x="52334" y="136290"/>
                      <a:pt x="53062" y="134874"/>
                      <a:pt x="53215" y="133496"/>
                    </a:cubicBezTo>
                    <a:cubicBezTo>
                      <a:pt x="53253" y="132807"/>
                      <a:pt x="53062" y="132156"/>
                      <a:pt x="52794" y="131543"/>
                    </a:cubicBezTo>
                    <a:cubicBezTo>
                      <a:pt x="52679" y="131275"/>
                      <a:pt x="52487" y="130854"/>
                      <a:pt x="52908" y="130816"/>
                    </a:cubicBezTo>
                    <a:cubicBezTo>
                      <a:pt x="53215" y="130816"/>
                      <a:pt x="53215" y="131199"/>
                      <a:pt x="53368" y="131428"/>
                    </a:cubicBezTo>
                    <a:cubicBezTo>
                      <a:pt x="53636" y="132079"/>
                      <a:pt x="53827" y="132845"/>
                      <a:pt x="53751" y="133572"/>
                    </a:cubicBezTo>
                    <a:cubicBezTo>
                      <a:pt x="53674" y="134797"/>
                      <a:pt x="52947" y="136022"/>
                      <a:pt x="53368" y="137286"/>
                    </a:cubicBezTo>
                    <a:cubicBezTo>
                      <a:pt x="53559" y="137822"/>
                      <a:pt x="53866" y="138319"/>
                      <a:pt x="54057" y="138855"/>
                    </a:cubicBezTo>
                    <a:cubicBezTo>
                      <a:pt x="54669" y="140310"/>
                      <a:pt x="54248" y="141573"/>
                      <a:pt x="53866" y="143028"/>
                    </a:cubicBezTo>
                    <a:cubicBezTo>
                      <a:pt x="53751" y="143411"/>
                      <a:pt x="53789" y="143871"/>
                      <a:pt x="53866" y="144253"/>
                    </a:cubicBezTo>
                    <a:cubicBezTo>
                      <a:pt x="54210" y="145632"/>
                      <a:pt x="55014" y="146780"/>
                      <a:pt x="54555" y="148235"/>
                    </a:cubicBezTo>
                    <a:cubicBezTo>
                      <a:pt x="54516" y="148503"/>
                      <a:pt x="54401" y="148733"/>
                      <a:pt x="54325" y="149001"/>
                    </a:cubicBezTo>
                    <a:cubicBezTo>
                      <a:pt x="54287" y="149154"/>
                      <a:pt x="54095" y="149192"/>
                      <a:pt x="53942" y="149154"/>
                    </a:cubicBezTo>
                    <a:lnTo>
                      <a:pt x="53942" y="149154"/>
                    </a:lnTo>
                    <a:close/>
                    <a:moveTo>
                      <a:pt x="46936" y="139123"/>
                    </a:moveTo>
                    <a:cubicBezTo>
                      <a:pt x="46745" y="138740"/>
                      <a:pt x="46706" y="138243"/>
                      <a:pt x="46592" y="137822"/>
                    </a:cubicBezTo>
                    <a:cubicBezTo>
                      <a:pt x="46400" y="136788"/>
                      <a:pt x="46285" y="135716"/>
                      <a:pt x="46630" y="134682"/>
                    </a:cubicBezTo>
                    <a:cubicBezTo>
                      <a:pt x="46936" y="133878"/>
                      <a:pt x="47625" y="133304"/>
                      <a:pt x="48391" y="132998"/>
                    </a:cubicBezTo>
                    <a:cubicBezTo>
                      <a:pt x="48889" y="132768"/>
                      <a:pt x="49501" y="132883"/>
                      <a:pt x="49922" y="133151"/>
                    </a:cubicBezTo>
                    <a:cubicBezTo>
                      <a:pt x="50382" y="133457"/>
                      <a:pt x="50650" y="133955"/>
                      <a:pt x="50611" y="134491"/>
                    </a:cubicBezTo>
                    <a:cubicBezTo>
                      <a:pt x="50650" y="135410"/>
                      <a:pt x="49999" y="136826"/>
                      <a:pt x="48889" y="136482"/>
                    </a:cubicBezTo>
                    <a:cubicBezTo>
                      <a:pt x="48353" y="136329"/>
                      <a:pt x="48008" y="135793"/>
                      <a:pt x="48085" y="135257"/>
                    </a:cubicBezTo>
                    <a:cubicBezTo>
                      <a:pt x="48085" y="134912"/>
                      <a:pt x="48314" y="134261"/>
                      <a:pt x="48735" y="134529"/>
                    </a:cubicBezTo>
                    <a:cubicBezTo>
                      <a:pt x="48850" y="134606"/>
                      <a:pt x="48889" y="134797"/>
                      <a:pt x="48812" y="134912"/>
                    </a:cubicBezTo>
                    <a:cubicBezTo>
                      <a:pt x="48429" y="135333"/>
                      <a:pt x="48735" y="136022"/>
                      <a:pt x="49348" y="135946"/>
                    </a:cubicBezTo>
                    <a:cubicBezTo>
                      <a:pt x="49731" y="135793"/>
                      <a:pt x="49922" y="135333"/>
                      <a:pt x="49999" y="134912"/>
                    </a:cubicBezTo>
                    <a:cubicBezTo>
                      <a:pt x="50229" y="134146"/>
                      <a:pt x="49807" y="133496"/>
                      <a:pt x="49042" y="133419"/>
                    </a:cubicBezTo>
                    <a:cubicBezTo>
                      <a:pt x="48621" y="133419"/>
                      <a:pt x="48314" y="133649"/>
                      <a:pt x="47970" y="133840"/>
                    </a:cubicBezTo>
                    <a:cubicBezTo>
                      <a:pt x="47587" y="134108"/>
                      <a:pt x="47319" y="134491"/>
                      <a:pt x="47166" y="134912"/>
                    </a:cubicBezTo>
                    <a:cubicBezTo>
                      <a:pt x="46821" y="136137"/>
                      <a:pt x="47089" y="137439"/>
                      <a:pt x="47396" y="138664"/>
                    </a:cubicBezTo>
                    <a:cubicBezTo>
                      <a:pt x="48429" y="137783"/>
                      <a:pt x="50305" y="137592"/>
                      <a:pt x="50918" y="139008"/>
                    </a:cubicBezTo>
                    <a:cubicBezTo>
                      <a:pt x="51262" y="139736"/>
                      <a:pt x="50994" y="140616"/>
                      <a:pt x="50382" y="141152"/>
                    </a:cubicBezTo>
                    <a:cubicBezTo>
                      <a:pt x="49999" y="141497"/>
                      <a:pt x="49425" y="141880"/>
                      <a:pt x="48889" y="141612"/>
                    </a:cubicBezTo>
                    <a:cubicBezTo>
                      <a:pt x="48161" y="141191"/>
                      <a:pt x="48008" y="140080"/>
                      <a:pt x="48582" y="139506"/>
                    </a:cubicBezTo>
                    <a:cubicBezTo>
                      <a:pt x="48889" y="139276"/>
                      <a:pt x="49271" y="139659"/>
                      <a:pt x="49003" y="139927"/>
                    </a:cubicBezTo>
                    <a:cubicBezTo>
                      <a:pt x="48659" y="140234"/>
                      <a:pt x="48774" y="140961"/>
                      <a:pt x="49195" y="141152"/>
                    </a:cubicBezTo>
                    <a:cubicBezTo>
                      <a:pt x="49501" y="141152"/>
                      <a:pt x="49731" y="140923"/>
                      <a:pt x="49961" y="140770"/>
                    </a:cubicBezTo>
                    <a:cubicBezTo>
                      <a:pt x="50190" y="140540"/>
                      <a:pt x="50382" y="140272"/>
                      <a:pt x="50458" y="139966"/>
                    </a:cubicBezTo>
                    <a:cubicBezTo>
                      <a:pt x="50688" y="138587"/>
                      <a:pt x="49195" y="138205"/>
                      <a:pt x="48161" y="138817"/>
                    </a:cubicBezTo>
                    <a:cubicBezTo>
                      <a:pt x="47319" y="139200"/>
                      <a:pt x="47089" y="140004"/>
                      <a:pt x="47013" y="140884"/>
                    </a:cubicBezTo>
                    <a:cubicBezTo>
                      <a:pt x="46974" y="141918"/>
                      <a:pt x="47051" y="142952"/>
                      <a:pt x="47204" y="144024"/>
                    </a:cubicBezTo>
                    <a:cubicBezTo>
                      <a:pt x="47242" y="143947"/>
                      <a:pt x="47281" y="143909"/>
                      <a:pt x="47319" y="143832"/>
                    </a:cubicBezTo>
                    <a:cubicBezTo>
                      <a:pt x="48123" y="142990"/>
                      <a:pt x="49807" y="142799"/>
                      <a:pt x="50535" y="143871"/>
                    </a:cubicBezTo>
                    <a:cubicBezTo>
                      <a:pt x="51186" y="144598"/>
                      <a:pt x="50765" y="145708"/>
                      <a:pt x="50075" y="146244"/>
                    </a:cubicBezTo>
                    <a:cubicBezTo>
                      <a:pt x="49693" y="146589"/>
                      <a:pt x="49118" y="146933"/>
                      <a:pt x="48582" y="146704"/>
                    </a:cubicBezTo>
                    <a:cubicBezTo>
                      <a:pt x="48046" y="146397"/>
                      <a:pt x="47817" y="145478"/>
                      <a:pt x="48161" y="144942"/>
                    </a:cubicBezTo>
                    <a:cubicBezTo>
                      <a:pt x="48353" y="144636"/>
                      <a:pt x="48850" y="144904"/>
                      <a:pt x="48659" y="145249"/>
                    </a:cubicBezTo>
                    <a:cubicBezTo>
                      <a:pt x="48506" y="145402"/>
                      <a:pt x="48582" y="145670"/>
                      <a:pt x="48621" y="145861"/>
                    </a:cubicBezTo>
                    <a:cubicBezTo>
                      <a:pt x="48812" y="146665"/>
                      <a:pt x="49731" y="145861"/>
                      <a:pt x="50037" y="145517"/>
                    </a:cubicBezTo>
                    <a:cubicBezTo>
                      <a:pt x="50497" y="144828"/>
                      <a:pt x="50305" y="144215"/>
                      <a:pt x="49616" y="143794"/>
                    </a:cubicBezTo>
                    <a:cubicBezTo>
                      <a:pt x="49003" y="143564"/>
                      <a:pt x="48238" y="143756"/>
                      <a:pt x="47778" y="144215"/>
                    </a:cubicBezTo>
                    <a:cubicBezTo>
                      <a:pt x="47281" y="144828"/>
                      <a:pt x="46898" y="145555"/>
                      <a:pt x="46821" y="146359"/>
                    </a:cubicBezTo>
                    <a:cubicBezTo>
                      <a:pt x="46821" y="146933"/>
                      <a:pt x="46860" y="147546"/>
                      <a:pt x="46936" y="148120"/>
                    </a:cubicBezTo>
                    <a:cubicBezTo>
                      <a:pt x="47089" y="148426"/>
                      <a:pt x="46668" y="148656"/>
                      <a:pt x="46477" y="148388"/>
                    </a:cubicBezTo>
                    <a:cubicBezTo>
                      <a:pt x="46400" y="148311"/>
                      <a:pt x="46400" y="148197"/>
                      <a:pt x="46362" y="148082"/>
                    </a:cubicBezTo>
                    <a:cubicBezTo>
                      <a:pt x="46324" y="147661"/>
                      <a:pt x="46285" y="147239"/>
                      <a:pt x="46247" y="146780"/>
                    </a:cubicBezTo>
                    <a:cubicBezTo>
                      <a:pt x="46209" y="145976"/>
                      <a:pt x="46477" y="145134"/>
                      <a:pt x="46898" y="144445"/>
                    </a:cubicBezTo>
                    <a:cubicBezTo>
                      <a:pt x="46821" y="144445"/>
                      <a:pt x="46706" y="144368"/>
                      <a:pt x="46668" y="144253"/>
                    </a:cubicBezTo>
                    <a:cubicBezTo>
                      <a:pt x="46553" y="143679"/>
                      <a:pt x="46553" y="143105"/>
                      <a:pt x="46477" y="142531"/>
                    </a:cubicBezTo>
                    <a:cubicBezTo>
                      <a:pt x="46400" y="141459"/>
                      <a:pt x="46362" y="140310"/>
                      <a:pt x="46821" y="139315"/>
                    </a:cubicBezTo>
                    <a:cubicBezTo>
                      <a:pt x="46860" y="139238"/>
                      <a:pt x="46898" y="139162"/>
                      <a:pt x="46936" y="139085"/>
                    </a:cubicBezTo>
                    <a:close/>
                  </a:path>
                </a:pathLst>
              </a:custGeom>
              <a:solidFill>
                <a:srgbClr val="D05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49"/>
              <p:cNvSpPr/>
              <p:nvPr/>
            </p:nvSpPr>
            <p:spPr>
              <a:xfrm>
                <a:off x="3823375" y="1048100"/>
                <a:ext cx="1752475" cy="3497225"/>
              </a:xfrm>
              <a:custGeom>
                <a:rect b="b" l="l" r="r" t="t"/>
                <a:pathLst>
                  <a:path extrusionOk="0" h="139889" w="70099">
                    <a:moveTo>
                      <a:pt x="27527" y="138817"/>
                    </a:moveTo>
                    <a:cubicBezTo>
                      <a:pt x="27450" y="137285"/>
                      <a:pt x="27604" y="135716"/>
                      <a:pt x="27527" y="134146"/>
                    </a:cubicBezTo>
                    <a:cubicBezTo>
                      <a:pt x="27642" y="133342"/>
                      <a:pt x="27106" y="131773"/>
                      <a:pt x="27718" y="131160"/>
                    </a:cubicBezTo>
                    <a:cubicBezTo>
                      <a:pt x="27336" y="131122"/>
                      <a:pt x="26991" y="131045"/>
                      <a:pt x="26608" y="131007"/>
                    </a:cubicBezTo>
                    <a:cubicBezTo>
                      <a:pt x="23086" y="130662"/>
                      <a:pt x="19564" y="130012"/>
                      <a:pt x="16157" y="128901"/>
                    </a:cubicBezTo>
                    <a:cubicBezTo>
                      <a:pt x="15391" y="128672"/>
                      <a:pt x="14587" y="128404"/>
                      <a:pt x="13821" y="128097"/>
                    </a:cubicBezTo>
                    <a:cubicBezTo>
                      <a:pt x="13707" y="128136"/>
                      <a:pt x="13553" y="128174"/>
                      <a:pt x="13439" y="128174"/>
                    </a:cubicBezTo>
                    <a:cubicBezTo>
                      <a:pt x="13324" y="128174"/>
                      <a:pt x="13247" y="128174"/>
                      <a:pt x="13171" y="128136"/>
                    </a:cubicBezTo>
                    <a:cubicBezTo>
                      <a:pt x="11103" y="127906"/>
                      <a:pt x="9648" y="126145"/>
                      <a:pt x="7773" y="125341"/>
                    </a:cubicBezTo>
                    <a:cubicBezTo>
                      <a:pt x="5476" y="124384"/>
                      <a:pt x="3408" y="123044"/>
                      <a:pt x="1724" y="121206"/>
                    </a:cubicBezTo>
                    <a:cubicBezTo>
                      <a:pt x="652" y="120173"/>
                      <a:pt x="728" y="118565"/>
                      <a:pt x="690" y="117187"/>
                    </a:cubicBezTo>
                    <a:cubicBezTo>
                      <a:pt x="805" y="111789"/>
                      <a:pt x="882" y="106429"/>
                      <a:pt x="460" y="101031"/>
                    </a:cubicBezTo>
                    <a:cubicBezTo>
                      <a:pt x="346" y="96399"/>
                      <a:pt x="767" y="91766"/>
                      <a:pt x="690" y="87134"/>
                    </a:cubicBezTo>
                    <a:cubicBezTo>
                      <a:pt x="537" y="83612"/>
                      <a:pt x="422" y="80051"/>
                      <a:pt x="499" y="76529"/>
                    </a:cubicBezTo>
                    <a:cubicBezTo>
                      <a:pt x="499" y="75840"/>
                      <a:pt x="39" y="72280"/>
                      <a:pt x="346" y="70519"/>
                    </a:cubicBezTo>
                    <a:cubicBezTo>
                      <a:pt x="1" y="66308"/>
                      <a:pt x="384" y="62020"/>
                      <a:pt x="346" y="57770"/>
                    </a:cubicBezTo>
                    <a:cubicBezTo>
                      <a:pt x="575" y="51530"/>
                      <a:pt x="346" y="45252"/>
                      <a:pt x="690" y="39011"/>
                    </a:cubicBezTo>
                    <a:cubicBezTo>
                      <a:pt x="805" y="36140"/>
                      <a:pt x="882" y="33230"/>
                      <a:pt x="958" y="30321"/>
                    </a:cubicBezTo>
                    <a:cubicBezTo>
                      <a:pt x="652" y="29517"/>
                      <a:pt x="767" y="28522"/>
                      <a:pt x="614" y="27718"/>
                    </a:cubicBezTo>
                    <a:cubicBezTo>
                      <a:pt x="346" y="24923"/>
                      <a:pt x="728" y="22205"/>
                      <a:pt x="882" y="19448"/>
                    </a:cubicBezTo>
                    <a:cubicBezTo>
                      <a:pt x="882" y="19333"/>
                      <a:pt x="882" y="19219"/>
                      <a:pt x="958" y="19142"/>
                    </a:cubicBezTo>
                    <a:cubicBezTo>
                      <a:pt x="1111" y="18338"/>
                      <a:pt x="1456" y="17572"/>
                      <a:pt x="2068" y="16883"/>
                    </a:cubicBezTo>
                    <a:cubicBezTo>
                      <a:pt x="6854" y="11409"/>
                      <a:pt x="12558" y="6662"/>
                      <a:pt x="19105" y="3446"/>
                    </a:cubicBezTo>
                    <a:cubicBezTo>
                      <a:pt x="19602" y="3254"/>
                      <a:pt x="20100" y="3063"/>
                      <a:pt x="20598" y="2871"/>
                    </a:cubicBezTo>
                    <a:cubicBezTo>
                      <a:pt x="20942" y="2757"/>
                      <a:pt x="21287" y="2603"/>
                      <a:pt x="21631" y="2489"/>
                    </a:cubicBezTo>
                    <a:cubicBezTo>
                      <a:pt x="21899" y="2412"/>
                      <a:pt x="22206" y="2297"/>
                      <a:pt x="22474" y="2221"/>
                    </a:cubicBezTo>
                    <a:cubicBezTo>
                      <a:pt x="22512" y="2221"/>
                      <a:pt x="22550" y="2259"/>
                      <a:pt x="22550" y="2259"/>
                    </a:cubicBezTo>
                    <a:cubicBezTo>
                      <a:pt x="22818" y="2374"/>
                      <a:pt x="23163" y="2297"/>
                      <a:pt x="23431" y="2221"/>
                    </a:cubicBezTo>
                    <a:cubicBezTo>
                      <a:pt x="23622" y="2182"/>
                      <a:pt x="23813" y="2106"/>
                      <a:pt x="24005" y="2029"/>
                    </a:cubicBezTo>
                    <a:cubicBezTo>
                      <a:pt x="24388" y="1876"/>
                      <a:pt x="24771" y="1761"/>
                      <a:pt x="25153" y="1608"/>
                    </a:cubicBezTo>
                    <a:cubicBezTo>
                      <a:pt x="25383" y="1532"/>
                      <a:pt x="25613" y="1455"/>
                      <a:pt x="25843" y="1378"/>
                    </a:cubicBezTo>
                    <a:cubicBezTo>
                      <a:pt x="26111" y="1302"/>
                      <a:pt x="26417" y="1264"/>
                      <a:pt x="26685" y="1187"/>
                    </a:cubicBezTo>
                    <a:cubicBezTo>
                      <a:pt x="26953" y="1110"/>
                      <a:pt x="27259" y="1072"/>
                      <a:pt x="27565" y="996"/>
                    </a:cubicBezTo>
                    <a:cubicBezTo>
                      <a:pt x="27680" y="957"/>
                      <a:pt x="27833" y="919"/>
                      <a:pt x="27948" y="881"/>
                    </a:cubicBezTo>
                    <a:cubicBezTo>
                      <a:pt x="28140" y="842"/>
                      <a:pt x="28331" y="804"/>
                      <a:pt x="28484" y="651"/>
                    </a:cubicBezTo>
                    <a:cubicBezTo>
                      <a:pt x="28522" y="651"/>
                      <a:pt x="28522" y="613"/>
                      <a:pt x="28561" y="613"/>
                    </a:cubicBezTo>
                    <a:cubicBezTo>
                      <a:pt x="28676" y="613"/>
                      <a:pt x="28790" y="574"/>
                      <a:pt x="28905" y="536"/>
                    </a:cubicBezTo>
                    <a:cubicBezTo>
                      <a:pt x="29671" y="421"/>
                      <a:pt x="30475" y="345"/>
                      <a:pt x="31241" y="268"/>
                    </a:cubicBezTo>
                    <a:cubicBezTo>
                      <a:pt x="32695" y="115"/>
                      <a:pt x="34112" y="0"/>
                      <a:pt x="35528" y="0"/>
                    </a:cubicBezTo>
                    <a:lnTo>
                      <a:pt x="35911" y="0"/>
                    </a:lnTo>
                    <a:lnTo>
                      <a:pt x="36103" y="0"/>
                    </a:lnTo>
                    <a:lnTo>
                      <a:pt x="36064" y="0"/>
                    </a:lnTo>
                    <a:lnTo>
                      <a:pt x="36179" y="0"/>
                    </a:lnTo>
                    <a:lnTo>
                      <a:pt x="36179" y="0"/>
                    </a:lnTo>
                    <a:lnTo>
                      <a:pt x="36409" y="0"/>
                    </a:lnTo>
                    <a:lnTo>
                      <a:pt x="36409" y="0"/>
                    </a:lnTo>
                    <a:cubicBezTo>
                      <a:pt x="36562" y="0"/>
                      <a:pt x="36677" y="0"/>
                      <a:pt x="36830" y="0"/>
                    </a:cubicBezTo>
                    <a:cubicBezTo>
                      <a:pt x="37021" y="0"/>
                      <a:pt x="37175" y="0"/>
                      <a:pt x="37366" y="0"/>
                    </a:cubicBezTo>
                    <a:cubicBezTo>
                      <a:pt x="38017" y="38"/>
                      <a:pt x="38668" y="38"/>
                      <a:pt x="39357" y="77"/>
                    </a:cubicBezTo>
                    <a:cubicBezTo>
                      <a:pt x="40046" y="153"/>
                      <a:pt x="40735" y="230"/>
                      <a:pt x="41424" y="345"/>
                    </a:cubicBezTo>
                    <a:cubicBezTo>
                      <a:pt x="42266" y="536"/>
                      <a:pt x="43070" y="728"/>
                      <a:pt x="43912" y="919"/>
                    </a:cubicBezTo>
                    <a:cubicBezTo>
                      <a:pt x="44716" y="1149"/>
                      <a:pt x="45482" y="1340"/>
                      <a:pt x="46286" y="1608"/>
                    </a:cubicBezTo>
                    <a:lnTo>
                      <a:pt x="46286" y="1608"/>
                    </a:lnTo>
                    <a:lnTo>
                      <a:pt x="46286" y="1608"/>
                    </a:lnTo>
                    <a:lnTo>
                      <a:pt x="46286" y="1608"/>
                    </a:lnTo>
                    <a:lnTo>
                      <a:pt x="46286" y="1608"/>
                    </a:lnTo>
                    <a:lnTo>
                      <a:pt x="46286" y="1608"/>
                    </a:lnTo>
                    <a:lnTo>
                      <a:pt x="46286" y="1608"/>
                    </a:lnTo>
                    <a:lnTo>
                      <a:pt x="46286" y="1608"/>
                    </a:lnTo>
                    <a:lnTo>
                      <a:pt x="46286" y="1608"/>
                    </a:lnTo>
                    <a:lnTo>
                      <a:pt x="46286" y="1608"/>
                    </a:lnTo>
                    <a:lnTo>
                      <a:pt x="46286"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lnTo>
                      <a:pt x="46324" y="1608"/>
                    </a:lnTo>
                    <a:cubicBezTo>
                      <a:pt x="46363" y="1646"/>
                      <a:pt x="46401" y="1646"/>
                      <a:pt x="46401" y="1646"/>
                    </a:cubicBezTo>
                    <a:cubicBezTo>
                      <a:pt x="46592" y="1723"/>
                      <a:pt x="46745" y="1761"/>
                      <a:pt x="46937" y="1838"/>
                    </a:cubicBezTo>
                    <a:cubicBezTo>
                      <a:pt x="46937" y="1838"/>
                      <a:pt x="46937" y="1838"/>
                      <a:pt x="46975" y="1838"/>
                    </a:cubicBezTo>
                    <a:lnTo>
                      <a:pt x="46975" y="1838"/>
                    </a:lnTo>
                    <a:cubicBezTo>
                      <a:pt x="47588" y="2106"/>
                      <a:pt x="48239" y="2297"/>
                      <a:pt x="48889" y="2527"/>
                    </a:cubicBezTo>
                    <a:cubicBezTo>
                      <a:pt x="49387" y="2757"/>
                      <a:pt x="49885" y="2986"/>
                      <a:pt x="50382" y="3254"/>
                    </a:cubicBezTo>
                    <a:cubicBezTo>
                      <a:pt x="50995" y="3561"/>
                      <a:pt x="51646" y="3867"/>
                      <a:pt x="52258" y="4173"/>
                    </a:cubicBezTo>
                    <a:cubicBezTo>
                      <a:pt x="52871" y="4518"/>
                      <a:pt x="53522" y="4786"/>
                      <a:pt x="54134" y="5092"/>
                    </a:cubicBezTo>
                    <a:cubicBezTo>
                      <a:pt x="54326" y="5168"/>
                      <a:pt x="54517" y="5245"/>
                      <a:pt x="54708" y="5322"/>
                    </a:cubicBezTo>
                    <a:cubicBezTo>
                      <a:pt x="55283" y="5743"/>
                      <a:pt x="55819" y="6202"/>
                      <a:pt x="56355" y="6662"/>
                    </a:cubicBezTo>
                    <a:cubicBezTo>
                      <a:pt x="57312" y="7274"/>
                      <a:pt x="58231" y="7887"/>
                      <a:pt x="59111" y="8576"/>
                    </a:cubicBezTo>
                    <a:cubicBezTo>
                      <a:pt x="60949" y="9801"/>
                      <a:pt x="62595" y="11370"/>
                      <a:pt x="64126" y="12902"/>
                    </a:cubicBezTo>
                    <a:cubicBezTo>
                      <a:pt x="65351" y="14203"/>
                      <a:pt x="70099" y="17381"/>
                      <a:pt x="68644" y="19295"/>
                    </a:cubicBezTo>
                    <a:cubicBezTo>
                      <a:pt x="68720" y="24770"/>
                      <a:pt x="68605" y="30244"/>
                      <a:pt x="68759" y="35681"/>
                    </a:cubicBezTo>
                    <a:cubicBezTo>
                      <a:pt x="69065" y="39739"/>
                      <a:pt x="69141" y="43835"/>
                      <a:pt x="68567" y="47855"/>
                    </a:cubicBezTo>
                    <a:cubicBezTo>
                      <a:pt x="69103" y="48620"/>
                      <a:pt x="68950" y="49807"/>
                      <a:pt x="69103" y="50688"/>
                    </a:cubicBezTo>
                    <a:cubicBezTo>
                      <a:pt x="69486" y="59263"/>
                      <a:pt x="68988" y="67839"/>
                      <a:pt x="69256" y="76414"/>
                    </a:cubicBezTo>
                    <a:cubicBezTo>
                      <a:pt x="69754" y="83727"/>
                      <a:pt x="68988" y="91039"/>
                      <a:pt x="69027" y="98389"/>
                    </a:cubicBezTo>
                    <a:cubicBezTo>
                      <a:pt x="68950" y="99002"/>
                      <a:pt x="69295" y="104859"/>
                      <a:pt x="68873" y="107118"/>
                    </a:cubicBezTo>
                    <a:cubicBezTo>
                      <a:pt x="68912" y="107309"/>
                      <a:pt x="68912" y="107539"/>
                      <a:pt x="68950" y="107730"/>
                    </a:cubicBezTo>
                    <a:cubicBezTo>
                      <a:pt x="68873" y="110563"/>
                      <a:pt x="69945" y="120479"/>
                      <a:pt x="68414" y="122202"/>
                    </a:cubicBezTo>
                    <a:cubicBezTo>
                      <a:pt x="63437" y="125877"/>
                      <a:pt x="57503" y="128327"/>
                      <a:pt x="51531" y="129782"/>
                    </a:cubicBezTo>
                    <a:lnTo>
                      <a:pt x="51531" y="129782"/>
                    </a:lnTo>
                    <a:cubicBezTo>
                      <a:pt x="49846" y="130356"/>
                      <a:pt x="48085" y="130777"/>
                      <a:pt x="46286" y="131045"/>
                    </a:cubicBezTo>
                    <a:cubicBezTo>
                      <a:pt x="45788" y="131122"/>
                      <a:pt x="45329" y="131198"/>
                      <a:pt x="44831" y="131237"/>
                    </a:cubicBezTo>
                    <a:cubicBezTo>
                      <a:pt x="45138" y="131887"/>
                      <a:pt x="44257" y="133457"/>
                      <a:pt x="44755" y="137132"/>
                    </a:cubicBezTo>
                    <a:cubicBezTo>
                      <a:pt x="44946" y="138625"/>
                      <a:pt x="44870" y="139315"/>
                      <a:pt x="44640" y="139506"/>
                    </a:cubicBezTo>
                    <a:cubicBezTo>
                      <a:pt x="44410" y="139315"/>
                      <a:pt x="44142" y="139123"/>
                      <a:pt x="43874" y="138932"/>
                    </a:cubicBezTo>
                    <a:cubicBezTo>
                      <a:pt x="43338" y="138587"/>
                      <a:pt x="42764" y="138319"/>
                      <a:pt x="42151" y="138089"/>
                    </a:cubicBezTo>
                    <a:cubicBezTo>
                      <a:pt x="40811" y="137515"/>
                      <a:pt x="39472" y="136979"/>
                      <a:pt x="38017" y="136750"/>
                    </a:cubicBezTo>
                    <a:cubicBezTo>
                      <a:pt x="37175" y="136596"/>
                      <a:pt x="36332" y="136558"/>
                      <a:pt x="35490" y="136596"/>
                    </a:cubicBezTo>
                    <a:cubicBezTo>
                      <a:pt x="33270" y="136482"/>
                      <a:pt x="31087" y="136941"/>
                      <a:pt x="29403" y="138319"/>
                    </a:cubicBezTo>
                    <a:cubicBezTo>
                      <a:pt x="28982" y="138587"/>
                      <a:pt x="28561" y="138855"/>
                      <a:pt x="28178" y="139161"/>
                    </a:cubicBezTo>
                    <a:cubicBezTo>
                      <a:pt x="27910" y="139391"/>
                      <a:pt x="27642" y="139621"/>
                      <a:pt x="27374" y="139889"/>
                    </a:cubicBezTo>
                    <a:lnTo>
                      <a:pt x="27374" y="139889"/>
                    </a:lnTo>
                    <a:cubicBezTo>
                      <a:pt x="27068" y="139659"/>
                      <a:pt x="27259" y="139123"/>
                      <a:pt x="27527" y="138817"/>
                    </a:cubicBezTo>
                    <a:lnTo>
                      <a:pt x="27527" y="138817"/>
                    </a:lnTo>
                    <a:close/>
                    <a:moveTo>
                      <a:pt x="7390" y="121513"/>
                    </a:moveTo>
                    <a:cubicBezTo>
                      <a:pt x="7505" y="121742"/>
                      <a:pt x="7658" y="121972"/>
                      <a:pt x="7811" y="122202"/>
                    </a:cubicBezTo>
                    <a:cubicBezTo>
                      <a:pt x="10452" y="125494"/>
                      <a:pt x="14779" y="127255"/>
                      <a:pt x="18798" y="128365"/>
                    </a:cubicBezTo>
                    <a:cubicBezTo>
                      <a:pt x="22320" y="129399"/>
                      <a:pt x="25957" y="129973"/>
                      <a:pt x="29594" y="130318"/>
                    </a:cubicBezTo>
                    <a:cubicBezTo>
                      <a:pt x="30781" y="130433"/>
                      <a:pt x="31968" y="130586"/>
                      <a:pt x="33116" y="130662"/>
                    </a:cubicBezTo>
                    <a:cubicBezTo>
                      <a:pt x="33691" y="130739"/>
                      <a:pt x="34265" y="130739"/>
                      <a:pt x="34801" y="130777"/>
                    </a:cubicBezTo>
                    <a:cubicBezTo>
                      <a:pt x="36524" y="130739"/>
                      <a:pt x="38246" y="130777"/>
                      <a:pt x="39969" y="130701"/>
                    </a:cubicBezTo>
                    <a:cubicBezTo>
                      <a:pt x="43606" y="130433"/>
                      <a:pt x="47281" y="130088"/>
                      <a:pt x="50765" y="129016"/>
                    </a:cubicBezTo>
                    <a:cubicBezTo>
                      <a:pt x="51110" y="128710"/>
                      <a:pt x="51837" y="128595"/>
                      <a:pt x="52143" y="128251"/>
                    </a:cubicBezTo>
                    <a:cubicBezTo>
                      <a:pt x="54249" y="127025"/>
                      <a:pt x="56048" y="122699"/>
                      <a:pt x="52679" y="121972"/>
                    </a:cubicBezTo>
                    <a:cubicBezTo>
                      <a:pt x="50344" y="121857"/>
                      <a:pt x="48085" y="122355"/>
                      <a:pt x="45827" y="122853"/>
                    </a:cubicBezTo>
                    <a:cubicBezTo>
                      <a:pt x="43683" y="123312"/>
                      <a:pt x="41501" y="123771"/>
                      <a:pt x="39280" y="123733"/>
                    </a:cubicBezTo>
                    <a:cubicBezTo>
                      <a:pt x="39050" y="123695"/>
                      <a:pt x="38744" y="123695"/>
                      <a:pt x="38400" y="123695"/>
                    </a:cubicBezTo>
                    <a:cubicBezTo>
                      <a:pt x="37289" y="123733"/>
                      <a:pt x="35758" y="123733"/>
                      <a:pt x="35758" y="122853"/>
                    </a:cubicBezTo>
                    <a:cubicBezTo>
                      <a:pt x="35758" y="122814"/>
                      <a:pt x="35758" y="122776"/>
                      <a:pt x="35758" y="122738"/>
                    </a:cubicBezTo>
                    <a:cubicBezTo>
                      <a:pt x="35835" y="122738"/>
                      <a:pt x="35911" y="122738"/>
                      <a:pt x="35949" y="122738"/>
                    </a:cubicBezTo>
                    <a:cubicBezTo>
                      <a:pt x="36294" y="122738"/>
                      <a:pt x="36639" y="122699"/>
                      <a:pt x="36983" y="122699"/>
                    </a:cubicBezTo>
                    <a:cubicBezTo>
                      <a:pt x="37749" y="122623"/>
                      <a:pt x="38476" y="122508"/>
                      <a:pt x="39204" y="122393"/>
                    </a:cubicBezTo>
                    <a:cubicBezTo>
                      <a:pt x="39893" y="122278"/>
                      <a:pt x="40620" y="122163"/>
                      <a:pt x="41309" y="121972"/>
                    </a:cubicBezTo>
                    <a:lnTo>
                      <a:pt x="41309" y="121972"/>
                    </a:lnTo>
                    <a:lnTo>
                      <a:pt x="41309" y="121972"/>
                    </a:lnTo>
                    <a:lnTo>
                      <a:pt x="41347" y="121972"/>
                    </a:lnTo>
                    <a:lnTo>
                      <a:pt x="41347" y="121972"/>
                    </a:lnTo>
                    <a:cubicBezTo>
                      <a:pt x="41347" y="121972"/>
                      <a:pt x="41347" y="121972"/>
                      <a:pt x="41386" y="121972"/>
                    </a:cubicBezTo>
                    <a:cubicBezTo>
                      <a:pt x="41386" y="121972"/>
                      <a:pt x="41424" y="121972"/>
                      <a:pt x="41462" y="121934"/>
                    </a:cubicBezTo>
                    <a:cubicBezTo>
                      <a:pt x="42802" y="121627"/>
                      <a:pt x="44180" y="121283"/>
                      <a:pt x="45482" y="120824"/>
                    </a:cubicBezTo>
                    <a:cubicBezTo>
                      <a:pt x="45712" y="120747"/>
                      <a:pt x="45941" y="120670"/>
                      <a:pt x="46209" y="120594"/>
                    </a:cubicBezTo>
                    <a:cubicBezTo>
                      <a:pt x="46899" y="120364"/>
                      <a:pt x="47626" y="120134"/>
                      <a:pt x="48315" y="119866"/>
                    </a:cubicBezTo>
                    <a:cubicBezTo>
                      <a:pt x="49310" y="119484"/>
                      <a:pt x="50229" y="119024"/>
                      <a:pt x="51186" y="118526"/>
                    </a:cubicBezTo>
                    <a:cubicBezTo>
                      <a:pt x="57235" y="116191"/>
                      <a:pt x="62978" y="112401"/>
                      <a:pt x="63514" y="105701"/>
                    </a:cubicBezTo>
                    <a:cubicBezTo>
                      <a:pt x="63514" y="101950"/>
                      <a:pt x="61064" y="101261"/>
                      <a:pt x="58422" y="101835"/>
                    </a:cubicBezTo>
                    <a:cubicBezTo>
                      <a:pt x="57963" y="102026"/>
                      <a:pt x="57503" y="102294"/>
                      <a:pt x="57082" y="102524"/>
                    </a:cubicBezTo>
                    <a:lnTo>
                      <a:pt x="57082" y="102524"/>
                    </a:lnTo>
                    <a:cubicBezTo>
                      <a:pt x="56431" y="103060"/>
                      <a:pt x="55780" y="103634"/>
                      <a:pt x="55015" y="104208"/>
                    </a:cubicBezTo>
                    <a:cubicBezTo>
                      <a:pt x="51263" y="106735"/>
                      <a:pt x="47128" y="109109"/>
                      <a:pt x="42611" y="109874"/>
                    </a:cubicBezTo>
                    <a:cubicBezTo>
                      <a:pt x="42343" y="109874"/>
                      <a:pt x="42151" y="109645"/>
                      <a:pt x="42151" y="109377"/>
                    </a:cubicBezTo>
                    <a:cubicBezTo>
                      <a:pt x="42151" y="109262"/>
                      <a:pt x="42190" y="109224"/>
                      <a:pt x="42228" y="109147"/>
                    </a:cubicBezTo>
                    <a:cubicBezTo>
                      <a:pt x="42343" y="109147"/>
                      <a:pt x="42458" y="109109"/>
                      <a:pt x="42573" y="109109"/>
                    </a:cubicBezTo>
                    <a:cubicBezTo>
                      <a:pt x="42611" y="109109"/>
                      <a:pt x="42687" y="109070"/>
                      <a:pt x="42726" y="109070"/>
                    </a:cubicBezTo>
                    <a:cubicBezTo>
                      <a:pt x="42764" y="109070"/>
                      <a:pt x="42802" y="109070"/>
                      <a:pt x="42841" y="109032"/>
                    </a:cubicBezTo>
                    <a:cubicBezTo>
                      <a:pt x="42917" y="109032"/>
                      <a:pt x="42955" y="109032"/>
                      <a:pt x="42994" y="108994"/>
                    </a:cubicBezTo>
                    <a:cubicBezTo>
                      <a:pt x="43032" y="108994"/>
                      <a:pt x="43070" y="108994"/>
                      <a:pt x="43147" y="108994"/>
                    </a:cubicBezTo>
                    <a:cubicBezTo>
                      <a:pt x="43491" y="108879"/>
                      <a:pt x="43836" y="108802"/>
                      <a:pt x="44180" y="108688"/>
                    </a:cubicBezTo>
                    <a:cubicBezTo>
                      <a:pt x="44563" y="108611"/>
                      <a:pt x="44908" y="108458"/>
                      <a:pt x="45252" y="108305"/>
                    </a:cubicBezTo>
                    <a:cubicBezTo>
                      <a:pt x="45482" y="108228"/>
                      <a:pt x="45712" y="108113"/>
                      <a:pt x="45980" y="107998"/>
                    </a:cubicBezTo>
                    <a:cubicBezTo>
                      <a:pt x="46056" y="107960"/>
                      <a:pt x="46133" y="107922"/>
                      <a:pt x="46209" y="107884"/>
                    </a:cubicBezTo>
                    <a:cubicBezTo>
                      <a:pt x="46477" y="107769"/>
                      <a:pt x="46784" y="107616"/>
                      <a:pt x="47052" y="107501"/>
                    </a:cubicBezTo>
                    <a:cubicBezTo>
                      <a:pt x="47090" y="107463"/>
                      <a:pt x="47128" y="107463"/>
                      <a:pt x="47167" y="107424"/>
                    </a:cubicBezTo>
                    <a:cubicBezTo>
                      <a:pt x="47817" y="107118"/>
                      <a:pt x="48468" y="106812"/>
                      <a:pt x="49081" y="106467"/>
                    </a:cubicBezTo>
                    <a:cubicBezTo>
                      <a:pt x="49693" y="106123"/>
                      <a:pt x="50306" y="105740"/>
                      <a:pt x="50880" y="105319"/>
                    </a:cubicBezTo>
                    <a:cubicBezTo>
                      <a:pt x="51186" y="105127"/>
                      <a:pt x="51493" y="104936"/>
                      <a:pt x="51761" y="104706"/>
                    </a:cubicBezTo>
                    <a:cubicBezTo>
                      <a:pt x="52029" y="104476"/>
                      <a:pt x="52297" y="104247"/>
                      <a:pt x="52565" y="104017"/>
                    </a:cubicBezTo>
                    <a:cubicBezTo>
                      <a:pt x="52718" y="103902"/>
                      <a:pt x="52794" y="103749"/>
                      <a:pt x="52833" y="103596"/>
                    </a:cubicBezTo>
                    <a:cubicBezTo>
                      <a:pt x="53177" y="103328"/>
                      <a:pt x="53522" y="103098"/>
                      <a:pt x="53866" y="102830"/>
                    </a:cubicBezTo>
                    <a:cubicBezTo>
                      <a:pt x="54096" y="102677"/>
                      <a:pt x="54326" y="102524"/>
                      <a:pt x="54555" y="102371"/>
                    </a:cubicBezTo>
                    <a:cubicBezTo>
                      <a:pt x="54594" y="102218"/>
                      <a:pt x="54670" y="102103"/>
                      <a:pt x="54823" y="102026"/>
                    </a:cubicBezTo>
                    <a:cubicBezTo>
                      <a:pt x="55436" y="101414"/>
                      <a:pt x="56010" y="100801"/>
                      <a:pt x="56584" y="100189"/>
                    </a:cubicBezTo>
                    <a:cubicBezTo>
                      <a:pt x="57312" y="99423"/>
                      <a:pt x="58077" y="98696"/>
                      <a:pt x="58843" y="97930"/>
                    </a:cubicBezTo>
                    <a:cubicBezTo>
                      <a:pt x="58881" y="97241"/>
                      <a:pt x="60145" y="96284"/>
                      <a:pt x="59953" y="95480"/>
                    </a:cubicBezTo>
                    <a:cubicBezTo>
                      <a:pt x="57197" y="95518"/>
                      <a:pt x="53024" y="100457"/>
                      <a:pt x="50612" y="102141"/>
                    </a:cubicBezTo>
                    <a:cubicBezTo>
                      <a:pt x="46516" y="105510"/>
                      <a:pt x="41347" y="107884"/>
                      <a:pt x="35988" y="108037"/>
                    </a:cubicBezTo>
                    <a:cubicBezTo>
                      <a:pt x="30896" y="107998"/>
                      <a:pt x="26187" y="105510"/>
                      <a:pt x="21746" y="103290"/>
                    </a:cubicBezTo>
                    <a:cubicBezTo>
                      <a:pt x="21631" y="103213"/>
                      <a:pt x="21555" y="103175"/>
                      <a:pt x="21440" y="103098"/>
                    </a:cubicBezTo>
                    <a:cubicBezTo>
                      <a:pt x="21363" y="103098"/>
                      <a:pt x="21287" y="103098"/>
                      <a:pt x="21210" y="103060"/>
                    </a:cubicBezTo>
                    <a:cubicBezTo>
                      <a:pt x="20636" y="102830"/>
                      <a:pt x="20062" y="102562"/>
                      <a:pt x="19487" y="102294"/>
                    </a:cubicBezTo>
                    <a:cubicBezTo>
                      <a:pt x="18492" y="101835"/>
                      <a:pt x="17535" y="101337"/>
                      <a:pt x="16463" y="101107"/>
                    </a:cubicBezTo>
                    <a:cubicBezTo>
                      <a:pt x="16004" y="101069"/>
                      <a:pt x="15544" y="100993"/>
                      <a:pt x="15046" y="100993"/>
                    </a:cubicBezTo>
                    <a:lnTo>
                      <a:pt x="15046" y="100993"/>
                    </a:lnTo>
                    <a:cubicBezTo>
                      <a:pt x="14817" y="100993"/>
                      <a:pt x="14587" y="101031"/>
                      <a:pt x="14357" y="101031"/>
                    </a:cubicBezTo>
                    <a:cubicBezTo>
                      <a:pt x="13745" y="101146"/>
                      <a:pt x="13171" y="101375"/>
                      <a:pt x="12788" y="101835"/>
                    </a:cubicBezTo>
                    <a:cubicBezTo>
                      <a:pt x="12060" y="103098"/>
                      <a:pt x="12175" y="104591"/>
                      <a:pt x="12635" y="105969"/>
                    </a:cubicBezTo>
                    <a:cubicBezTo>
                      <a:pt x="15889" y="111750"/>
                      <a:pt x="25077" y="114660"/>
                      <a:pt x="30819" y="116000"/>
                    </a:cubicBezTo>
                    <a:cubicBezTo>
                      <a:pt x="33576" y="116459"/>
                      <a:pt x="36371" y="116842"/>
                      <a:pt x="39127" y="117148"/>
                    </a:cubicBezTo>
                    <a:cubicBezTo>
                      <a:pt x="39395" y="117148"/>
                      <a:pt x="39701" y="117187"/>
                      <a:pt x="39893" y="117378"/>
                    </a:cubicBezTo>
                    <a:cubicBezTo>
                      <a:pt x="40046" y="117416"/>
                      <a:pt x="40199" y="117569"/>
                      <a:pt x="40237" y="117723"/>
                    </a:cubicBezTo>
                    <a:cubicBezTo>
                      <a:pt x="40122" y="117761"/>
                      <a:pt x="40046" y="117761"/>
                      <a:pt x="39969" y="117761"/>
                    </a:cubicBezTo>
                    <a:lnTo>
                      <a:pt x="39969" y="117761"/>
                    </a:lnTo>
                    <a:lnTo>
                      <a:pt x="39472" y="117799"/>
                    </a:lnTo>
                    <a:cubicBezTo>
                      <a:pt x="39127" y="117799"/>
                      <a:pt x="38782" y="117837"/>
                      <a:pt x="38438" y="117837"/>
                    </a:cubicBezTo>
                    <a:cubicBezTo>
                      <a:pt x="38285" y="117837"/>
                      <a:pt x="38132" y="117876"/>
                      <a:pt x="37978" y="117876"/>
                    </a:cubicBezTo>
                    <a:lnTo>
                      <a:pt x="37940" y="117876"/>
                    </a:lnTo>
                    <a:cubicBezTo>
                      <a:pt x="37825" y="117876"/>
                      <a:pt x="37710" y="117876"/>
                      <a:pt x="37596" y="117914"/>
                    </a:cubicBezTo>
                    <a:cubicBezTo>
                      <a:pt x="37519" y="117914"/>
                      <a:pt x="37404" y="117914"/>
                      <a:pt x="37289" y="117914"/>
                    </a:cubicBezTo>
                    <a:cubicBezTo>
                      <a:pt x="37251" y="117914"/>
                      <a:pt x="37213" y="117914"/>
                      <a:pt x="37175" y="117952"/>
                    </a:cubicBezTo>
                    <a:cubicBezTo>
                      <a:pt x="36600" y="117991"/>
                      <a:pt x="36026" y="118029"/>
                      <a:pt x="35490" y="118067"/>
                    </a:cubicBezTo>
                    <a:cubicBezTo>
                      <a:pt x="29020" y="117493"/>
                      <a:pt x="22550" y="116038"/>
                      <a:pt x="17076" y="112516"/>
                    </a:cubicBezTo>
                    <a:cubicBezTo>
                      <a:pt x="16769" y="112325"/>
                      <a:pt x="16501" y="112095"/>
                      <a:pt x="16195" y="111903"/>
                    </a:cubicBezTo>
                    <a:cubicBezTo>
                      <a:pt x="15544" y="112057"/>
                      <a:pt x="14472" y="112018"/>
                      <a:pt x="14051" y="111942"/>
                    </a:cubicBezTo>
                    <a:cubicBezTo>
                      <a:pt x="13515" y="111827"/>
                      <a:pt x="13017" y="111750"/>
                      <a:pt x="12520" y="111750"/>
                    </a:cubicBezTo>
                    <a:cubicBezTo>
                      <a:pt x="7773" y="111750"/>
                      <a:pt x="5284" y="117148"/>
                      <a:pt x="7390" y="121513"/>
                    </a:cubicBezTo>
                    <a:lnTo>
                      <a:pt x="7390" y="121513"/>
                    </a:lnTo>
                    <a:close/>
                    <a:moveTo>
                      <a:pt x="32619" y="22434"/>
                    </a:moveTo>
                    <a:cubicBezTo>
                      <a:pt x="32427" y="23124"/>
                      <a:pt x="31470" y="22856"/>
                      <a:pt x="30934" y="23009"/>
                    </a:cubicBezTo>
                    <a:cubicBezTo>
                      <a:pt x="29862" y="23124"/>
                      <a:pt x="28752" y="23315"/>
                      <a:pt x="27680" y="23545"/>
                    </a:cubicBezTo>
                    <a:cubicBezTo>
                      <a:pt x="25421" y="24042"/>
                      <a:pt x="23278" y="24885"/>
                      <a:pt x="21172" y="25803"/>
                    </a:cubicBezTo>
                    <a:cubicBezTo>
                      <a:pt x="18492" y="27067"/>
                      <a:pt x="15774" y="28292"/>
                      <a:pt x="13515" y="30244"/>
                    </a:cubicBezTo>
                    <a:cubicBezTo>
                      <a:pt x="12443" y="31699"/>
                      <a:pt x="11180" y="33077"/>
                      <a:pt x="9955" y="34456"/>
                    </a:cubicBezTo>
                    <a:cubicBezTo>
                      <a:pt x="9725" y="35681"/>
                      <a:pt x="8883" y="36714"/>
                      <a:pt x="8385" y="37824"/>
                    </a:cubicBezTo>
                    <a:cubicBezTo>
                      <a:pt x="4404" y="45443"/>
                      <a:pt x="6165" y="54133"/>
                      <a:pt x="5437" y="62326"/>
                    </a:cubicBezTo>
                    <a:cubicBezTo>
                      <a:pt x="5514" y="62939"/>
                      <a:pt x="5284" y="63321"/>
                      <a:pt x="4978" y="63628"/>
                    </a:cubicBezTo>
                    <a:cubicBezTo>
                      <a:pt x="5016" y="64202"/>
                      <a:pt x="4978" y="64814"/>
                      <a:pt x="5016" y="65389"/>
                    </a:cubicBezTo>
                    <a:cubicBezTo>
                      <a:pt x="5093" y="70557"/>
                      <a:pt x="5744" y="75725"/>
                      <a:pt x="7505" y="80626"/>
                    </a:cubicBezTo>
                    <a:cubicBezTo>
                      <a:pt x="9036" y="85603"/>
                      <a:pt x="11065" y="90503"/>
                      <a:pt x="14472" y="94523"/>
                    </a:cubicBezTo>
                    <a:cubicBezTo>
                      <a:pt x="15927" y="96054"/>
                      <a:pt x="17382" y="97662"/>
                      <a:pt x="18990" y="99117"/>
                    </a:cubicBezTo>
                    <a:cubicBezTo>
                      <a:pt x="19105" y="99232"/>
                      <a:pt x="19258" y="99346"/>
                      <a:pt x="19411" y="99461"/>
                    </a:cubicBezTo>
                    <a:cubicBezTo>
                      <a:pt x="19641" y="99729"/>
                      <a:pt x="19870" y="99959"/>
                      <a:pt x="20138" y="100227"/>
                    </a:cubicBezTo>
                    <a:cubicBezTo>
                      <a:pt x="20483" y="100571"/>
                      <a:pt x="20866" y="100916"/>
                      <a:pt x="21248" y="101261"/>
                    </a:cubicBezTo>
                    <a:cubicBezTo>
                      <a:pt x="21287" y="101337"/>
                      <a:pt x="21363" y="101375"/>
                      <a:pt x="21402" y="101414"/>
                    </a:cubicBezTo>
                    <a:cubicBezTo>
                      <a:pt x="21402" y="101414"/>
                      <a:pt x="21363" y="101452"/>
                      <a:pt x="21363" y="101490"/>
                    </a:cubicBezTo>
                    <a:cubicBezTo>
                      <a:pt x="21440" y="101529"/>
                      <a:pt x="21516" y="101529"/>
                      <a:pt x="21593" y="101567"/>
                    </a:cubicBezTo>
                    <a:cubicBezTo>
                      <a:pt x="21861" y="101797"/>
                      <a:pt x="22129" y="102026"/>
                      <a:pt x="22435" y="102218"/>
                    </a:cubicBezTo>
                    <a:cubicBezTo>
                      <a:pt x="22474" y="102256"/>
                      <a:pt x="22512" y="102294"/>
                      <a:pt x="22550" y="102332"/>
                    </a:cubicBezTo>
                    <a:cubicBezTo>
                      <a:pt x="22703" y="102447"/>
                      <a:pt x="22818" y="102562"/>
                      <a:pt x="22971" y="102639"/>
                    </a:cubicBezTo>
                    <a:cubicBezTo>
                      <a:pt x="23048" y="102715"/>
                      <a:pt x="23163" y="102792"/>
                      <a:pt x="23278" y="102907"/>
                    </a:cubicBezTo>
                    <a:cubicBezTo>
                      <a:pt x="23278" y="102907"/>
                      <a:pt x="23239" y="102907"/>
                      <a:pt x="23239" y="102945"/>
                    </a:cubicBezTo>
                    <a:cubicBezTo>
                      <a:pt x="26302" y="104553"/>
                      <a:pt x="29518" y="105931"/>
                      <a:pt x="32848" y="106735"/>
                    </a:cubicBezTo>
                    <a:cubicBezTo>
                      <a:pt x="35413" y="107271"/>
                      <a:pt x="38055" y="107041"/>
                      <a:pt x="40543" y="106352"/>
                    </a:cubicBezTo>
                    <a:cubicBezTo>
                      <a:pt x="40429" y="105969"/>
                      <a:pt x="40773" y="105701"/>
                      <a:pt x="41118" y="105587"/>
                    </a:cubicBezTo>
                    <a:cubicBezTo>
                      <a:pt x="43644" y="104132"/>
                      <a:pt x="46363" y="102868"/>
                      <a:pt x="48583" y="100993"/>
                    </a:cubicBezTo>
                    <a:cubicBezTo>
                      <a:pt x="51761" y="97892"/>
                      <a:pt x="54440" y="94216"/>
                      <a:pt x="56776" y="90465"/>
                    </a:cubicBezTo>
                    <a:cubicBezTo>
                      <a:pt x="58805" y="87555"/>
                      <a:pt x="59992" y="84224"/>
                      <a:pt x="61446" y="80970"/>
                    </a:cubicBezTo>
                    <a:cubicBezTo>
                      <a:pt x="62748" y="76414"/>
                      <a:pt x="63399" y="71591"/>
                      <a:pt x="63743" y="66844"/>
                    </a:cubicBezTo>
                    <a:cubicBezTo>
                      <a:pt x="64050" y="64164"/>
                      <a:pt x="64088" y="61407"/>
                      <a:pt x="64050" y="58727"/>
                    </a:cubicBezTo>
                    <a:cubicBezTo>
                      <a:pt x="64088" y="58383"/>
                      <a:pt x="63897" y="58000"/>
                      <a:pt x="64050" y="57694"/>
                    </a:cubicBezTo>
                    <a:cubicBezTo>
                      <a:pt x="64088" y="57655"/>
                      <a:pt x="64088" y="57617"/>
                      <a:pt x="64126" y="57617"/>
                    </a:cubicBezTo>
                    <a:cubicBezTo>
                      <a:pt x="63897" y="54172"/>
                      <a:pt x="63169" y="50764"/>
                      <a:pt x="62671" y="47395"/>
                    </a:cubicBezTo>
                    <a:cubicBezTo>
                      <a:pt x="62442" y="45979"/>
                      <a:pt x="62250" y="44562"/>
                      <a:pt x="61982" y="43146"/>
                    </a:cubicBezTo>
                    <a:cubicBezTo>
                      <a:pt x="61982" y="42533"/>
                      <a:pt x="61408" y="41844"/>
                      <a:pt x="61791" y="41308"/>
                    </a:cubicBezTo>
                    <a:cubicBezTo>
                      <a:pt x="61753" y="40849"/>
                      <a:pt x="61140" y="39854"/>
                      <a:pt x="60987" y="39126"/>
                    </a:cubicBezTo>
                    <a:cubicBezTo>
                      <a:pt x="60987" y="39126"/>
                      <a:pt x="60987" y="39126"/>
                      <a:pt x="60949" y="39126"/>
                    </a:cubicBezTo>
                    <a:cubicBezTo>
                      <a:pt x="60949" y="39011"/>
                      <a:pt x="60910" y="38935"/>
                      <a:pt x="60910" y="38820"/>
                    </a:cubicBezTo>
                    <a:cubicBezTo>
                      <a:pt x="60910" y="38705"/>
                      <a:pt x="60872" y="38590"/>
                      <a:pt x="60834" y="38475"/>
                    </a:cubicBezTo>
                    <a:cubicBezTo>
                      <a:pt x="60872" y="38437"/>
                      <a:pt x="60872" y="38399"/>
                      <a:pt x="60910" y="38322"/>
                    </a:cubicBezTo>
                    <a:cubicBezTo>
                      <a:pt x="61140" y="37824"/>
                      <a:pt x="61370" y="37327"/>
                      <a:pt x="61600" y="36791"/>
                    </a:cubicBezTo>
                    <a:cubicBezTo>
                      <a:pt x="61791" y="36331"/>
                      <a:pt x="62021" y="35872"/>
                      <a:pt x="62174" y="35374"/>
                    </a:cubicBezTo>
                    <a:cubicBezTo>
                      <a:pt x="62327" y="34915"/>
                      <a:pt x="62442" y="34456"/>
                      <a:pt x="62557" y="33996"/>
                    </a:cubicBezTo>
                    <a:cubicBezTo>
                      <a:pt x="62671" y="33498"/>
                      <a:pt x="62748" y="33001"/>
                      <a:pt x="62863" y="32503"/>
                    </a:cubicBezTo>
                    <a:cubicBezTo>
                      <a:pt x="62901" y="32312"/>
                      <a:pt x="62939" y="32158"/>
                      <a:pt x="62978" y="31967"/>
                    </a:cubicBezTo>
                    <a:cubicBezTo>
                      <a:pt x="63093" y="31852"/>
                      <a:pt x="63169" y="31661"/>
                      <a:pt x="63169" y="31508"/>
                    </a:cubicBezTo>
                    <a:cubicBezTo>
                      <a:pt x="63169" y="31278"/>
                      <a:pt x="63169" y="31087"/>
                      <a:pt x="63207" y="30857"/>
                    </a:cubicBezTo>
                    <a:cubicBezTo>
                      <a:pt x="63207" y="30704"/>
                      <a:pt x="63246" y="30512"/>
                      <a:pt x="63284" y="30359"/>
                    </a:cubicBezTo>
                    <a:cubicBezTo>
                      <a:pt x="63399" y="29632"/>
                      <a:pt x="63514" y="28943"/>
                      <a:pt x="63514" y="28254"/>
                    </a:cubicBezTo>
                    <a:cubicBezTo>
                      <a:pt x="63514" y="27718"/>
                      <a:pt x="63475" y="27182"/>
                      <a:pt x="63437" y="26646"/>
                    </a:cubicBezTo>
                    <a:cubicBezTo>
                      <a:pt x="63399" y="24961"/>
                      <a:pt x="63131" y="23238"/>
                      <a:pt x="62557" y="21630"/>
                    </a:cubicBezTo>
                    <a:cubicBezTo>
                      <a:pt x="62557" y="21554"/>
                      <a:pt x="62557" y="21516"/>
                      <a:pt x="62518" y="21477"/>
                    </a:cubicBezTo>
                    <a:cubicBezTo>
                      <a:pt x="62404" y="20712"/>
                      <a:pt x="62250" y="19946"/>
                      <a:pt x="62021" y="19219"/>
                    </a:cubicBezTo>
                    <a:cubicBezTo>
                      <a:pt x="61791" y="18529"/>
                      <a:pt x="61485" y="17802"/>
                      <a:pt x="61140" y="17113"/>
                    </a:cubicBezTo>
                    <a:cubicBezTo>
                      <a:pt x="60834" y="16462"/>
                      <a:pt x="60451" y="15773"/>
                      <a:pt x="60068" y="15122"/>
                    </a:cubicBezTo>
                    <a:cubicBezTo>
                      <a:pt x="59724" y="14510"/>
                      <a:pt x="59341" y="13897"/>
                      <a:pt x="58881" y="13323"/>
                    </a:cubicBezTo>
                    <a:cubicBezTo>
                      <a:pt x="58690" y="13055"/>
                      <a:pt x="58460" y="12749"/>
                      <a:pt x="58269" y="12481"/>
                    </a:cubicBezTo>
                    <a:cubicBezTo>
                      <a:pt x="58039" y="12213"/>
                      <a:pt x="57809" y="11906"/>
                      <a:pt x="57580" y="11638"/>
                    </a:cubicBezTo>
                    <a:cubicBezTo>
                      <a:pt x="57044" y="11064"/>
                      <a:pt x="56546" y="10490"/>
                      <a:pt x="55934" y="9992"/>
                    </a:cubicBezTo>
                    <a:cubicBezTo>
                      <a:pt x="55512" y="9648"/>
                      <a:pt x="55053" y="9303"/>
                      <a:pt x="54594" y="8997"/>
                    </a:cubicBezTo>
                    <a:cubicBezTo>
                      <a:pt x="54173" y="8614"/>
                      <a:pt x="53713" y="8308"/>
                      <a:pt x="53292" y="7963"/>
                    </a:cubicBezTo>
                    <a:cubicBezTo>
                      <a:pt x="52641" y="7504"/>
                      <a:pt x="51990" y="7044"/>
                      <a:pt x="51340" y="6662"/>
                    </a:cubicBezTo>
                    <a:cubicBezTo>
                      <a:pt x="50689" y="6279"/>
                      <a:pt x="50038" y="5972"/>
                      <a:pt x="49387" y="5666"/>
                    </a:cubicBezTo>
                    <a:cubicBezTo>
                      <a:pt x="48698" y="5322"/>
                      <a:pt x="48009" y="4977"/>
                      <a:pt x="47281" y="4709"/>
                    </a:cubicBezTo>
                    <a:cubicBezTo>
                      <a:pt x="46592" y="4441"/>
                      <a:pt x="45903" y="4211"/>
                      <a:pt x="45176" y="3982"/>
                    </a:cubicBezTo>
                    <a:cubicBezTo>
                      <a:pt x="44448" y="3752"/>
                      <a:pt x="43683" y="3522"/>
                      <a:pt x="42917" y="3331"/>
                    </a:cubicBezTo>
                    <a:cubicBezTo>
                      <a:pt x="42151" y="3101"/>
                      <a:pt x="41386" y="2948"/>
                      <a:pt x="40620" y="2795"/>
                    </a:cubicBezTo>
                    <a:cubicBezTo>
                      <a:pt x="39127" y="2450"/>
                      <a:pt x="37596" y="2297"/>
                      <a:pt x="36064" y="2297"/>
                    </a:cubicBezTo>
                    <a:lnTo>
                      <a:pt x="35835" y="2297"/>
                    </a:lnTo>
                    <a:cubicBezTo>
                      <a:pt x="34418" y="2297"/>
                      <a:pt x="33002" y="2412"/>
                      <a:pt x="31623" y="2642"/>
                    </a:cubicBezTo>
                    <a:cubicBezTo>
                      <a:pt x="28561" y="3101"/>
                      <a:pt x="25613" y="3982"/>
                      <a:pt x="22856" y="5322"/>
                    </a:cubicBezTo>
                    <a:cubicBezTo>
                      <a:pt x="22206" y="5628"/>
                      <a:pt x="21555" y="6011"/>
                      <a:pt x="20942" y="6394"/>
                    </a:cubicBezTo>
                    <a:cubicBezTo>
                      <a:pt x="20291" y="6815"/>
                      <a:pt x="19641" y="7236"/>
                      <a:pt x="18990" y="7695"/>
                    </a:cubicBezTo>
                    <a:cubicBezTo>
                      <a:pt x="17765" y="8576"/>
                      <a:pt x="16616" y="9571"/>
                      <a:pt x="15544" y="10643"/>
                    </a:cubicBezTo>
                    <a:cubicBezTo>
                      <a:pt x="15046" y="11217"/>
                      <a:pt x="14549" y="11792"/>
                      <a:pt x="14128" y="12404"/>
                    </a:cubicBezTo>
                    <a:cubicBezTo>
                      <a:pt x="13707" y="13017"/>
                      <a:pt x="13285" y="13667"/>
                      <a:pt x="12903" y="14318"/>
                    </a:cubicBezTo>
                    <a:cubicBezTo>
                      <a:pt x="12175" y="15620"/>
                      <a:pt x="11524" y="17036"/>
                      <a:pt x="11027" y="18453"/>
                    </a:cubicBezTo>
                    <a:cubicBezTo>
                      <a:pt x="10797" y="19180"/>
                      <a:pt x="10529" y="19946"/>
                      <a:pt x="10338" y="20673"/>
                    </a:cubicBezTo>
                    <a:cubicBezTo>
                      <a:pt x="10146" y="21439"/>
                      <a:pt x="9993" y="22205"/>
                      <a:pt x="9878" y="22970"/>
                    </a:cubicBezTo>
                    <a:cubicBezTo>
                      <a:pt x="9802" y="23392"/>
                      <a:pt x="9763" y="23813"/>
                      <a:pt x="9687" y="24234"/>
                    </a:cubicBezTo>
                    <a:cubicBezTo>
                      <a:pt x="9495" y="25306"/>
                      <a:pt x="9381" y="26416"/>
                      <a:pt x="9304" y="27526"/>
                    </a:cubicBezTo>
                    <a:cubicBezTo>
                      <a:pt x="9189" y="28713"/>
                      <a:pt x="9227" y="29900"/>
                      <a:pt x="9381" y="31048"/>
                    </a:cubicBezTo>
                    <a:cubicBezTo>
                      <a:pt x="12520" y="27679"/>
                      <a:pt x="16808" y="25535"/>
                      <a:pt x="21057" y="23889"/>
                    </a:cubicBezTo>
                    <a:cubicBezTo>
                      <a:pt x="24962" y="22434"/>
                      <a:pt x="29135" y="21516"/>
                      <a:pt x="33346" y="21439"/>
                    </a:cubicBezTo>
                    <a:cubicBezTo>
                      <a:pt x="34188" y="21516"/>
                      <a:pt x="35069" y="21592"/>
                      <a:pt x="35911" y="21707"/>
                    </a:cubicBezTo>
                    <a:cubicBezTo>
                      <a:pt x="35949" y="21707"/>
                      <a:pt x="35949" y="21707"/>
                      <a:pt x="35949" y="21707"/>
                    </a:cubicBezTo>
                    <a:cubicBezTo>
                      <a:pt x="35988" y="21707"/>
                      <a:pt x="36026" y="21707"/>
                      <a:pt x="36064" y="21745"/>
                    </a:cubicBezTo>
                    <a:lnTo>
                      <a:pt x="36064" y="21745"/>
                    </a:lnTo>
                    <a:cubicBezTo>
                      <a:pt x="36103" y="21745"/>
                      <a:pt x="36141" y="21745"/>
                      <a:pt x="36179" y="21745"/>
                    </a:cubicBezTo>
                    <a:cubicBezTo>
                      <a:pt x="36256" y="21745"/>
                      <a:pt x="36332" y="21784"/>
                      <a:pt x="36409" y="21784"/>
                    </a:cubicBezTo>
                    <a:lnTo>
                      <a:pt x="36409" y="21784"/>
                    </a:lnTo>
                    <a:lnTo>
                      <a:pt x="36409" y="21784"/>
                    </a:lnTo>
                    <a:lnTo>
                      <a:pt x="36409" y="21784"/>
                    </a:lnTo>
                    <a:lnTo>
                      <a:pt x="36409" y="21784"/>
                    </a:lnTo>
                    <a:lnTo>
                      <a:pt x="36447" y="21784"/>
                    </a:lnTo>
                    <a:cubicBezTo>
                      <a:pt x="36447" y="21784"/>
                      <a:pt x="36485" y="21784"/>
                      <a:pt x="36485" y="21784"/>
                    </a:cubicBezTo>
                    <a:lnTo>
                      <a:pt x="36485" y="21784"/>
                    </a:lnTo>
                    <a:cubicBezTo>
                      <a:pt x="36868" y="21822"/>
                      <a:pt x="37213" y="21898"/>
                      <a:pt x="37596" y="21937"/>
                    </a:cubicBezTo>
                    <a:cubicBezTo>
                      <a:pt x="37634" y="22243"/>
                      <a:pt x="37442" y="22588"/>
                      <a:pt x="37060" y="22549"/>
                    </a:cubicBezTo>
                    <a:cubicBezTo>
                      <a:pt x="36026" y="22473"/>
                      <a:pt x="34992" y="22358"/>
                      <a:pt x="33920" y="22358"/>
                    </a:cubicBezTo>
                    <a:cubicBezTo>
                      <a:pt x="33499" y="22358"/>
                      <a:pt x="33040" y="22396"/>
                      <a:pt x="32619" y="22434"/>
                    </a:cubicBezTo>
                    <a:close/>
                  </a:path>
                </a:pathLst>
              </a:custGeom>
              <a:solidFill>
                <a:srgbClr val="D05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49"/>
              <p:cNvSpPr/>
              <p:nvPr/>
            </p:nvSpPr>
            <p:spPr>
              <a:xfrm>
                <a:off x="3939200" y="2332500"/>
                <a:ext cx="1493075" cy="1403125"/>
              </a:xfrm>
              <a:custGeom>
                <a:rect b="b" l="l" r="r" t="t"/>
                <a:pathLst>
                  <a:path extrusionOk="0" h="56125" w="59723">
                    <a:moveTo>
                      <a:pt x="30398" y="56087"/>
                    </a:moveTo>
                    <a:cubicBezTo>
                      <a:pt x="28713" y="56087"/>
                      <a:pt x="26990" y="55742"/>
                      <a:pt x="25344" y="55283"/>
                    </a:cubicBezTo>
                    <a:cubicBezTo>
                      <a:pt x="23009" y="54670"/>
                      <a:pt x="20865" y="53560"/>
                      <a:pt x="18836" y="52220"/>
                    </a:cubicBezTo>
                    <a:cubicBezTo>
                      <a:pt x="16807" y="50956"/>
                      <a:pt x="15008" y="49349"/>
                      <a:pt x="13323" y="47664"/>
                    </a:cubicBezTo>
                    <a:cubicBezTo>
                      <a:pt x="12060" y="46362"/>
                      <a:pt x="10796" y="45061"/>
                      <a:pt x="9686" y="43606"/>
                    </a:cubicBezTo>
                    <a:cubicBezTo>
                      <a:pt x="8155" y="41654"/>
                      <a:pt x="6853" y="39510"/>
                      <a:pt x="5666" y="37366"/>
                    </a:cubicBezTo>
                    <a:cubicBezTo>
                      <a:pt x="4058" y="34686"/>
                      <a:pt x="2795" y="31815"/>
                      <a:pt x="1953" y="28829"/>
                    </a:cubicBezTo>
                    <a:cubicBezTo>
                      <a:pt x="957" y="25345"/>
                      <a:pt x="268" y="21708"/>
                      <a:pt x="115" y="18071"/>
                    </a:cubicBezTo>
                    <a:cubicBezTo>
                      <a:pt x="0" y="14396"/>
                      <a:pt x="192" y="10682"/>
                      <a:pt x="307" y="7007"/>
                    </a:cubicBezTo>
                    <a:cubicBezTo>
                      <a:pt x="345" y="5858"/>
                      <a:pt x="421" y="4710"/>
                      <a:pt x="460" y="3561"/>
                    </a:cubicBezTo>
                    <a:cubicBezTo>
                      <a:pt x="498" y="2987"/>
                      <a:pt x="498" y="2374"/>
                      <a:pt x="536" y="1800"/>
                    </a:cubicBezTo>
                    <a:cubicBezTo>
                      <a:pt x="575" y="1303"/>
                      <a:pt x="498" y="767"/>
                      <a:pt x="728" y="345"/>
                    </a:cubicBezTo>
                    <a:cubicBezTo>
                      <a:pt x="1034" y="1"/>
                      <a:pt x="1570" y="345"/>
                      <a:pt x="1302" y="767"/>
                    </a:cubicBezTo>
                    <a:cubicBezTo>
                      <a:pt x="1340" y="728"/>
                      <a:pt x="1340" y="690"/>
                      <a:pt x="1340" y="652"/>
                    </a:cubicBezTo>
                    <a:cubicBezTo>
                      <a:pt x="1187" y="1494"/>
                      <a:pt x="1225" y="2298"/>
                      <a:pt x="1187" y="3140"/>
                    </a:cubicBezTo>
                    <a:cubicBezTo>
                      <a:pt x="996" y="7466"/>
                      <a:pt x="804" y="11792"/>
                      <a:pt x="766" y="16118"/>
                    </a:cubicBezTo>
                    <a:cubicBezTo>
                      <a:pt x="728" y="20023"/>
                      <a:pt x="1379" y="23928"/>
                      <a:pt x="2374" y="27718"/>
                    </a:cubicBezTo>
                    <a:cubicBezTo>
                      <a:pt x="2872" y="29441"/>
                      <a:pt x="3369" y="31126"/>
                      <a:pt x="4058" y="32772"/>
                    </a:cubicBezTo>
                    <a:cubicBezTo>
                      <a:pt x="4786" y="34495"/>
                      <a:pt x="5743" y="36102"/>
                      <a:pt x="6700" y="37749"/>
                    </a:cubicBezTo>
                    <a:cubicBezTo>
                      <a:pt x="7695" y="39548"/>
                      <a:pt x="8806" y="41309"/>
                      <a:pt x="10069" y="42955"/>
                    </a:cubicBezTo>
                    <a:cubicBezTo>
                      <a:pt x="11103" y="44333"/>
                      <a:pt x="12289" y="45558"/>
                      <a:pt x="13476" y="46822"/>
                    </a:cubicBezTo>
                    <a:cubicBezTo>
                      <a:pt x="15467" y="48889"/>
                      <a:pt x="17611" y="50689"/>
                      <a:pt x="20061" y="52143"/>
                    </a:cubicBezTo>
                    <a:cubicBezTo>
                      <a:pt x="21899" y="53368"/>
                      <a:pt x="23928" y="54249"/>
                      <a:pt x="26033" y="54747"/>
                    </a:cubicBezTo>
                    <a:cubicBezTo>
                      <a:pt x="27947" y="55283"/>
                      <a:pt x="29938" y="55512"/>
                      <a:pt x="31929" y="55359"/>
                    </a:cubicBezTo>
                    <a:cubicBezTo>
                      <a:pt x="33613" y="55244"/>
                      <a:pt x="35183" y="54593"/>
                      <a:pt x="36676" y="53828"/>
                    </a:cubicBezTo>
                    <a:cubicBezTo>
                      <a:pt x="37595" y="53368"/>
                      <a:pt x="38514" y="52832"/>
                      <a:pt x="39356" y="52258"/>
                    </a:cubicBezTo>
                    <a:cubicBezTo>
                      <a:pt x="41615" y="50765"/>
                      <a:pt x="43720" y="49081"/>
                      <a:pt x="45481" y="47090"/>
                    </a:cubicBezTo>
                    <a:cubicBezTo>
                      <a:pt x="47204" y="45099"/>
                      <a:pt x="48774" y="43032"/>
                      <a:pt x="50305" y="40926"/>
                    </a:cubicBezTo>
                    <a:cubicBezTo>
                      <a:pt x="52870" y="37366"/>
                      <a:pt x="54938" y="33461"/>
                      <a:pt x="56392" y="29326"/>
                    </a:cubicBezTo>
                    <a:cubicBezTo>
                      <a:pt x="57464" y="26149"/>
                      <a:pt x="58038" y="22818"/>
                      <a:pt x="58383" y="19487"/>
                    </a:cubicBezTo>
                    <a:cubicBezTo>
                      <a:pt x="58996" y="14051"/>
                      <a:pt x="59264" y="8538"/>
                      <a:pt x="58383" y="3140"/>
                    </a:cubicBezTo>
                    <a:cubicBezTo>
                      <a:pt x="58268" y="2642"/>
                      <a:pt x="58153" y="2145"/>
                      <a:pt x="58000" y="1685"/>
                    </a:cubicBezTo>
                    <a:cubicBezTo>
                      <a:pt x="57962" y="1494"/>
                      <a:pt x="58077" y="1264"/>
                      <a:pt x="58268" y="1226"/>
                    </a:cubicBezTo>
                    <a:cubicBezTo>
                      <a:pt x="58460" y="1188"/>
                      <a:pt x="58651" y="1303"/>
                      <a:pt x="58689" y="1494"/>
                    </a:cubicBezTo>
                    <a:cubicBezTo>
                      <a:pt x="58881" y="2068"/>
                      <a:pt x="58996" y="2642"/>
                      <a:pt x="59110" y="3217"/>
                    </a:cubicBezTo>
                    <a:cubicBezTo>
                      <a:pt x="59532" y="6203"/>
                      <a:pt x="59723" y="9189"/>
                      <a:pt x="59646" y="12213"/>
                    </a:cubicBezTo>
                    <a:cubicBezTo>
                      <a:pt x="59532" y="15774"/>
                      <a:pt x="59187" y="19372"/>
                      <a:pt x="58651" y="22933"/>
                    </a:cubicBezTo>
                    <a:cubicBezTo>
                      <a:pt x="58077" y="26531"/>
                      <a:pt x="57043" y="30054"/>
                      <a:pt x="55512" y="33346"/>
                    </a:cubicBezTo>
                    <a:cubicBezTo>
                      <a:pt x="54057" y="36677"/>
                      <a:pt x="52105" y="39701"/>
                      <a:pt x="49961" y="42611"/>
                    </a:cubicBezTo>
                    <a:cubicBezTo>
                      <a:pt x="48391" y="44716"/>
                      <a:pt x="46821" y="46745"/>
                      <a:pt x="45022" y="48621"/>
                    </a:cubicBezTo>
                    <a:cubicBezTo>
                      <a:pt x="43223" y="50421"/>
                      <a:pt x="41155" y="51990"/>
                      <a:pt x="39011" y="53368"/>
                    </a:cubicBezTo>
                    <a:cubicBezTo>
                      <a:pt x="37365" y="54325"/>
                      <a:pt x="35681" y="55206"/>
                      <a:pt x="33881" y="55742"/>
                    </a:cubicBezTo>
                    <a:cubicBezTo>
                      <a:pt x="32733" y="56048"/>
                      <a:pt x="31584" y="56125"/>
                      <a:pt x="30398" y="5612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49"/>
              <p:cNvSpPr/>
              <p:nvPr/>
            </p:nvSpPr>
            <p:spPr>
              <a:xfrm>
                <a:off x="3949725" y="1975525"/>
                <a:ext cx="1464375" cy="429750"/>
              </a:xfrm>
              <a:custGeom>
                <a:rect b="b" l="l" r="r" t="t"/>
                <a:pathLst>
                  <a:path extrusionOk="0" h="17190" w="58575">
                    <a:moveTo>
                      <a:pt x="57771" y="16730"/>
                    </a:moveTo>
                    <a:cubicBezTo>
                      <a:pt x="57388" y="15620"/>
                      <a:pt x="56852" y="14624"/>
                      <a:pt x="56201" y="13629"/>
                    </a:cubicBezTo>
                    <a:cubicBezTo>
                      <a:pt x="55397" y="12366"/>
                      <a:pt x="54631" y="11102"/>
                      <a:pt x="53636" y="9954"/>
                    </a:cubicBezTo>
                    <a:cubicBezTo>
                      <a:pt x="51952" y="8040"/>
                      <a:pt x="49769" y="6585"/>
                      <a:pt x="47702" y="5092"/>
                    </a:cubicBezTo>
                    <a:cubicBezTo>
                      <a:pt x="45750" y="3790"/>
                      <a:pt x="43567" y="2948"/>
                      <a:pt x="41347" y="2297"/>
                    </a:cubicBezTo>
                    <a:cubicBezTo>
                      <a:pt x="37519" y="1149"/>
                      <a:pt x="33499" y="727"/>
                      <a:pt x="29517" y="727"/>
                    </a:cubicBezTo>
                    <a:cubicBezTo>
                      <a:pt x="26148" y="766"/>
                      <a:pt x="22779" y="919"/>
                      <a:pt x="19487" y="1531"/>
                    </a:cubicBezTo>
                    <a:cubicBezTo>
                      <a:pt x="16654" y="2106"/>
                      <a:pt x="13897" y="2986"/>
                      <a:pt x="11294" y="4211"/>
                    </a:cubicBezTo>
                    <a:cubicBezTo>
                      <a:pt x="7810" y="6011"/>
                      <a:pt x="4901" y="8767"/>
                      <a:pt x="2719" y="11983"/>
                    </a:cubicBezTo>
                    <a:cubicBezTo>
                      <a:pt x="2106" y="12902"/>
                      <a:pt x="1532" y="13897"/>
                      <a:pt x="1149" y="14931"/>
                    </a:cubicBezTo>
                    <a:cubicBezTo>
                      <a:pt x="1111" y="15046"/>
                      <a:pt x="1111" y="15160"/>
                      <a:pt x="1111" y="15275"/>
                    </a:cubicBezTo>
                    <a:cubicBezTo>
                      <a:pt x="1111" y="15467"/>
                      <a:pt x="919" y="15620"/>
                      <a:pt x="728" y="15620"/>
                    </a:cubicBezTo>
                    <a:cubicBezTo>
                      <a:pt x="0" y="15505"/>
                      <a:pt x="613" y="14433"/>
                      <a:pt x="728" y="14012"/>
                    </a:cubicBezTo>
                    <a:cubicBezTo>
                      <a:pt x="1723" y="11830"/>
                      <a:pt x="3255" y="9916"/>
                      <a:pt x="4901" y="8155"/>
                    </a:cubicBezTo>
                    <a:cubicBezTo>
                      <a:pt x="6547" y="6393"/>
                      <a:pt x="8538" y="4939"/>
                      <a:pt x="10682" y="3752"/>
                    </a:cubicBezTo>
                    <a:cubicBezTo>
                      <a:pt x="11792" y="3178"/>
                      <a:pt x="12940" y="2718"/>
                      <a:pt x="14089" y="2297"/>
                    </a:cubicBezTo>
                    <a:cubicBezTo>
                      <a:pt x="19219" y="383"/>
                      <a:pt x="24732" y="0"/>
                      <a:pt x="30168" y="38"/>
                    </a:cubicBezTo>
                    <a:cubicBezTo>
                      <a:pt x="35566" y="77"/>
                      <a:pt x="41079" y="957"/>
                      <a:pt x="45979" y="3292"/>
                    </a:cubicBezTo>
                    <a:cubicBezTo>
                      <a:pt x="48161" y="4326"/>
                      <a:pt x="49999" y="5857"/>
                      <a:pt x="51913" y="7312"/>
                    </a:cubicBezTo>
                    <a:cubicBezTo>
                      <a:pt x="53291" y="8422"/>
                      <a:pt x="54478" y="9762"/>
                      <a:pt x="55474" y="11217"/>
                    </a:cubicBezTo>
                    <a:cubicBezTo>
                      <a:pt x="56584" y="12902"/>
                      <a:pt x="57771" y="14548"/>
                      <a:pt x="58421" y="16462"/>
                    </a:cubicBezTo>
                    <a:cubicBezTo>
                      <a:pt x="58575" y="16883"/>
                      <a:pt x="57962" y="17189"/>
                      <a:pt x="57771" y="1673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49"/>
              <p:cNvSpPr/>
              <p:nvPr/>
            </p:nvSpPr>
            <p:spPr>
              <a:xfrm>
                <a:off x="3955475" y="1595550"/>
                <a:ext cx="1461500" cy="815475"/>
              </a:xfrm>
              <a:custGeom>
                <a:rect b="b" l="l" r="r" t="t"/>
                <a:pathLst>
                  <a:path extrusionOk="0" h="32619" w="58460">
                    <a:moveTo>
                      <a:pt x="57732" y="32120"/>
                    </a:moveTo>
                    <a:cubicBezTo>
                      <a:pt x="57426" y="29900"/>
                      <a:pt x="57043" y="27680"/>
                      <a:pt x="56813" y="25459"/>
                    </a:cubicBezTo>
                    <a:cubicBezTo>
                      <a:pt x="56469" y="22358"/>
                      <a:pt x="55971" y="19219"/>
                      <a:pt x="54937" y="16309"/>
                    </a:cubicBezTo>
                    <a:cubicBezTo>
                      <a:pt x="54287" y="14433"/>
                      <a:pt x="53483" y="12596"/>
                      <a:pt x="52372" y="10988"/>
                    </a:cubicBezTo>
                    <a:cubicBezTo>
                      <a:pt x="50764" y="8653"/>
                      <a:pt x="48850" y="6509"/>
                      <a:pt x="46477" y="4901"/>
                    </a:cubicBezTo>
                    <a:cubicBezTo>
                      <a:pt x="43261" y="2833"/>
                      <a:pt x="39586" y="1379"/>
                      <a:pt x="35757" y="1034"/>
                    </a:cubicBezTo>
                    <a:cubicBezTo>
                      <a:pt x="30819" y="422"/>
                      <a:pt x="25765" y="804"/>
                      <a:pt x="20980" y="2259"/>
                    </a:cubicBezTo>
                    <a:cubicBezTo>
                      <a:pt x="16156" y="3523"/>
                      <a:pt x="11485" y="5858"/>
                      <a:pt x="7925" y="9418"/>
                    </a:cubicBezTo>
                    <a:cubicBezTo>
                      <a:pt x="4977" y="12366"/>
                      <a:pt x="2489" y="16041"/>
                      <a:pt x="1799" y="20214"/>
                    </a:cubicBezTo>
                    <a:cubicBezTo>
                      <a:pt x="1340" y="22588"/>
                      <a:pt x="1072" y="25000"/>
                      <a:pt x="919" y="27412"/>
                    </a:cubicBezTo>
                    <a:cubicBezTo>
                      <a:pt x="804" y="28598"/>
                      <a:pt x="689" y="29823"/>
                      <a:pt x="728" y="31010"/>
                    </a:cubicBezTo>
                    <a:cubicBezTo>
                      <a:pt x="728" y="31431"/>
                      <a:pt x="38" y="31508"/>
                      <a:pt x="0" y="31010"/>
                    </a:cubicBezTo>
                    <a:cubicBezTo>
                      <a:pt x="0" y="28790"/>
                      <a:pt x="306" y="26569"/>
                      <a:pt x="460" y="24349"/>
                    </a:cubicBezTo>
                    <a:cubicBezTo>
                      <a:pt x="728" y="21975"/>
                      <a:pt x="1110" y="19563"/>
                      <a:pt x="1838" y="17266"/>
                    </a:cubicBezTo>
                    <a:cubicBezTo>
                      <a:pt x="2221" y="16194"/>
                      <a:pt x="2757" y="15123"/>
                      <a:pt x="3331" y="14127"/>
                    </a:cubicBezTo>
                    <a:cubicBezTo>
                      <a:pt x="5972" y="9686"/>
                      <a:pt x="9992" y="6088"/>
                      <a:pt x="14663" y="3867"/>
                    </a:cubicBezTo>
                    <a:cubicBezTo>
                      <a:pt x="16309" y="2987"/>
                      <a:pt x="18108" y="2336"/>
                      <a:pt x="19908" y="1838"/>
                    </a:cubicBezTo>
                    <a:cubicBezTo>
                      <a:pt x="23430" y="728"/>
                      <a:pt x="27067" y="115"/>
                      <a:pt x="30780" y="39"/>
                    </a:cubicBezTo>
                    <a:cubicBezTo>
                      <a:pt x="32618" y="0"/>
                      <a:pt x="34456" y="192"/>
                      <a:pt x="36293" y="383"/>
                    </a:cubicBezTo>
                    <a:cubicBezTo>
                      <a:pt x="37518" y="536"/>
                      <a:pt x="38705" y="728"/>
                      <a:pt x="39854" y="1111"/>
                    </a:cubicBezTo>
                    <a:cubicBezTo>
                      <a:pt x="44524" y="2489"/>
                      <a:pt x="48927" y="5054"/>
                      <a:pt x="51798" y="9035"/>
                    </a:cubicBezTo>
                    <a:cubicBezTo>
                      <a:pt x="55282" y="13285"/>
                      <a:pt x="56698" y="18759"/>
                      <a:pt x="57387" y="24119"/>
                    </a:cubicBezTo>
                    <a:cubicBezTo>
                      <a:pt x="57579" y="25804"/>
                      <a:pt x="57732" y="27450"/>
                      <a:pt x="58000" y="29096"/>
                    </a:cubicBezTo>
                    <a:cubicBezTo>
                      <a:pt x="58153" y="30091"/>
                      <a:pt x="58268" y="31049"/>
                      <a:pt x="58421" y="32044"/>
                    </a:cubicBezTo>
                    <a:cubicBezTo>
                      <a:pt x="58459" y="32503"/>
                      <a:pt x="57809" y="32618"/>
                      <a:pt x="57732" y="3212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49"/>
              <p:cNvSpPr/>
              <p:nvPr/>
            </p:nvSpPr>
            <p:spPr>
              <a:xfrm>
                <a:off x="4424450" y="2783300"/>
                <a:ext cx="81375" cy="177075"/>
              </a:xfrm>
              <a:custGeom>
                <a:rect b="b" l="l" r="r" t="t"/>
                <a:pathLst>
                  <a:path extrusionOk="0" h="7083" w="3255">
                    <a:moveTo>
                      <a:pt x="2565" y="6930"/>
                    </a:moveTo>
                    <a:cubicBezTo>
                      <a:pt x="1225" y="6317"/>
                      <a:pt x="0" y="4939"/>
                      <a:pt x="230" y="3369"/>
                    </a:cubicBezTo>
                    <a:cubicBezTo>
                      <a:pt x="383" y="2374"/>
                      <a:pt x="842" y="1417"/>
                      <a:pt x="1608" y="728"/>
                    </a:cubicBezTo>
                    <a:cubicBezTo>
                      <a:pt x="1876" y="536"/>
                      <a:pt x="2259" y="1"/>
                      <a:pt x="2603" y="307"/>
                    </a:cubicBezTo>
                    <a:cubicBezTo>
                      <a:pt x="2795" y="536"/>
                      <a:pt x="2680" y="804"/>
                      <a:pt x="2450" y="958"/>
                    </a:cubicBezTo>
                    <a:cubicBezTo>
                      <a:pt x="2221" y="1111"/>
                      <a:pt x="1991" y="1302"/>
                      <a:pt x="1800" y="1532"/>
                    </a:cubicBezTo>
                    <a:cubicBezTo>
                      <a:pt x="1225" y="2259"/>
                      <a:pt x="766" y="3216"/>
                      <a:pt x="957" y="4135"/>
                    </a:cubicBezTo>
                    <a:cubicBezTo>
                      <a:pt x="1149" y="5131"/>
                      <a:pt x="1991" y="5858"/>
                      <a:pt x="2833" y="6279"/>
                    </a:cubicBezTo>
                    <a:cubicBezTo>
                      <a:pt x="3254" y="6470"/>
                      <a:pt x="2986" y="7083"/>
                      <a:pt x="2565" y="693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49"/>
              <p:cNvSpPr/>
              <p:nvPr/>
            </p:nvSpPr>
            <p:spPr>
              <a:xfrm>
                <a:off x="4493350" y="2877100"/>
                <a:ext cx="105300" cy="67025"/>
              </a:xfrm>
              <a:custGeom>
                <a:rect b="b" l="l" r="r" t="t"/>
                <a:pathLst>
                  <a:path extrusionOk="0" h="2681" w="4212">
                    <a:moveTo>
                      <a:pt x="3484" y="2642"/>
                    </a:moveTo>
                    <a:cubicBezTo>
                      <a:pt x="2527" y="2527"/>
                      <a:pt x="728" y="2412"/>
                      <a:pt x="192" y="1532"/>
                    </a:cubicBezTo>
                    <a:cubicBezTo>
                      <a:pt x="1" y="1187"/>
                      <a:pt x="192" y="728"/>
                      <a:pt x="537" y="536"/>
                    </a:cubicBezTo>
                    <a:cubicBezTo>
                      <a:pt x="1494" y="0"/>
                      <a:pt x="2872" y="996"/>
                      <a:pt x="3676" y="1532"/>
                    </a:cubicBezTo>
                    <a:cubicBezTo>
                      <a:pt x="4097" y="1493"/>
                      <a:pt x="4212" y="2029"/>
                      <a:pt x="3867" y="2221"/>
                    </a:cubicBezTo>
                    <a:cubicBezTo>
                      <a:pt x="3944" y="2450"/>
                      <a:pt x="3714" y="2680"/>
                      <a:pt x="3484" y="2642"/>
                    </a:cubicBezTo>
                    <a:close/>
                    <a:moveTo>
                      <a:pt x="2948" y="1876"/>
                    </a:moveTo>
                    <a:cubicBezTo>
                      <a:pt x="2451" y="1608"/>
                      <a:pt x="1264" y="766"/>
                      <a:pt x="805" y="1225"/>
                    </a:cubicBezTo>
                    <a:lnTo>
                      <a:pt x="805" y="1225"/>
                    </a:lnTo>
                    <a:cubicBezTo>
                      <a:pt x="1417" y="1685"/>
                      <a:pt x="2221" y="1761"/>
                      <a:pt x="2948" y="187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49"/>
              <p:cNvSpPr/>
              <p:nvPr/>
            </p:nvSpPr>
            <p:spPr>
              <a:xfrm>
                <a:off x="4757500" y="2877100"/>
                <a:ext cx="115850" cy="68925"/>
              </a:xfrm>
              <a:custGeom>
                <a:rect b="b" l="l" r="r" t="t"/>
                <a:pathLst>
                  <a:path extrusionOk="0" h="2757" w="4634">
                    <a:moveTo>
                      <a:pt x="881" y="2412"/>
                    </a:moveTo>
                    <a:cubicBezTo>
                      <a:pt x="843" y="2106"/>
                      <a:pt x="1149" y="2029"/>
                      <a:pt x="1417" y="1991"/>
                    </a:cubicBezTo>
                    <a:cubicBezTo>
                      <a:pt x="2183" y="1800"/>
                      <a:pt x="3217" y="1570"/>
                      <a:pt x="3676" y="919"/>
                    </a:cubicBezTo>
                    <a:cubicBezTo>
                      <a:pt x="3255" y="766"/>
                      <a:pt x="2796" y="1072"/>
                      <a:pt x="2413" y="1225"/>
                    </a:cubicBezTo>
                    <a:cubicBezTo>
                      <a:pt x="1800" y="1493"/>
                      <a:pt x="1303" y="1991"/>
                      <a:pt x="690" y="2297"/>
                    </a:cubicBezTo>
                    <a:cubicBezTo>
                      <a:pt x="192" y="2412"/>
                      <a:pt x="1" y="1685"/>
                      <a:pt x="499" y="1570"/>
                    </a:cubicBezTo>
                    <a:cubicBezTo>
                      <a:pt x="1456" y="957"/>
                      <a:pt x="2643" y="0"/>
                      <a:pt x="3791" y="192"/>
                    </a:cubicBezTo>
                    <a:cubicBezTo>
                      <a:pt x="4633" y="421"/>
                      <a:pt x="4518" y="1302"/>
                      <a:pt x="3906" y="1723"/>
                    </a:cubicBezTo>
                    <a:cubicBezTo>
                      <a:pt x="3523" y="2029"/>
                      <a:pt x="3102" y="2221"/>
                      <a:pt x="2681" y="2374"/>
                    </a:cubicBezTo>
                    <a:cubicBezTo>
                      <a:pt x="2221" y="2527"/>
                      <a:pt x="1762" y="2642"/>
                      <a:pt x="1264" y="2718"/>
                    </a:cubicBezTo>
                    <a:cubicBezTo>
                      <a:pt x="1111" y="2757"/>
                      <a:pt x="920" y="2604"/>
                      <a:pt x="881" y="241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49"/>
              <p:cNvSpPr/>
              <p:nvPr/>
            </p:nvSpPr>
            <p:spPr>
              <a:xfrm>
                <a:off x="4595750" y="2908675"/>
                <a:ext cx="150300" cy="50750"/>
              </a:xfrm>
              <a:custGeom>
                <a:rect b="b" l="l" r="r" t="t"/>
                <a:pathLst>
                  <a:path extrusionOk="0" h="2030" w="6012">
                    <a:moveTo>
                      <a:pt x="3638" y="1991"/>
                    </a:moveTo>
                    <a:cubicBezTo>
                      <a:pt x="2528" y="1953"/>
                      <a:pt x="1073" y="1838"/>
                      <a:pt x="307" y="958"/>
                    </a:cubicBezTo>
                    <a:cubicBezTo>
                      <a:pt x="1" y="422"/>
                      <a:pt x="882" y="1"/>
                      <a:pt x="996" y="652"/>
                    </a:cubicBezTo>
                    <a:cubicBezTo>
                      <a:pt x="1609" y="1111"/>
                      <a:pt x="2413" y="1187"/>
                      <a:pt x="3140" y="1264"/>
                    </a:cubicBezTo>
                    <a:cubicBezTo>
                      <a:pt x="3944" y="1341"/>
                      <a:pt x="4748" y="1264"/>
                      <a:pt x="5399" y="805"/>
                    </a:cubicBezTo>
                    <a:cubicBezTo>
                      <a:pt x="5590" y="728"/>
                      <a:pt x="5820" y="766"/>
                      <a:pt x="5897" y="958"/>
                    </a:cubicBezTo>
                    <a:cubicBezTo>
                      <a:pt x="6012" y="1111"/>
                      <a:pt x="5935" y="1341"/>
                      <a:pt x="5782" y="1417"/>
                    </a:cubicBezTo>
                    <a:cubicBezTo>
                      <a:pt x="5131" y="1800"/>
                      <a:pt x="4404" y="2030"/>
                      <a:pt x="3638" y="199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49"/>
              <p:cNvSpPr/>
              <p:nvPr/>
            </p:nvSpPr>
            <p:spPr>
              <a:xfrm>
                <a:off x="4837900" y="2750750"/>
                <a:ext cx="96700" cy="182850"/>
              </a:xfrm>
              <a:custGeom>
                <a:rect b="b" l="l" r="r" t="t"/>
                <a:pathLst>
                  <a:path extrusionOk="0" h="7314" w="3868">
                    <a:moveTo>
                      <a:pt x="1341" y="6930"/>
                    </a:moveTo>
                    <a:cubicBezTo>
                      <a:pt x="1341" y="6547"/>
                      <a:pt x="1762" y="6433"/>
                      <a:pt x="1992" y="6126"/>
                    </a:cubicBezTo>
                    <a:cubicBezTo>
                      <a:pt x="2719" y="5322"/>
                      <a:pt x="2910" y="4059"/>
                      <a:pt x="2374" y="3025"/>
                    </a:cubicBezTo>
                    <a:cubicBezTo>
                      <a:pt x="2068" y="2451"/>
                      <a:pt x="1609" y="1953"/>
                      <a:pt x="1111" y="1494"/>
                    </a:cubicBezTo>
                    <a:cubicBezTo>
                      <a:pt x="805" y="1226"/>
                      <a:pt x="498" y="958"/>
                      <a:pt x="192" y="690"/>
                    </a:cubicBezTo>
                    <a:cubicBezTo>
                      <a:pt x="39" y="575"/>
                      <a:pt x="1" y="345"/>
                      <a:pt x="116" y="192"/>
                    </a:cubicBezTo>
                    <a:cubicBezTo>
                      <a:pt x="230" y="39"/>
                      <a:pt x="460" y="1"/>
                      <a:pt x="613" y="154"/>
                    </a:cubicBezTo>
                    <a:cubicBezTo>
                      <a:pt x="1188" y="613"/>
                      <a:pt x="1762" y="1035"/>
                      <a:pt x="2221" y="1571"/>
                    </a:cubicBezTo>
                    <a:cubicBezTo>
                      <a:pt x="3523" y="2949"/>
                      <a:pt x="3867" y="4863"/>
                      <a:pt x="2681" y="6433"/>
                    </a:cubicBezTo>
                    <a:cubicBezTo>
                      <a:pt x="2489" y="6662"/>
                      <a:pt x="2260" y="6854"/>
                      <a:pt x="2030" y="7083"/>
                    </a:cubicBezTo>
                    <a:cubicBezTo>
                      <a:pt x="1992" y="7198"/>
                      <a:pt x="1838" y="7313"/>
                      <a:pt x="1685" y="7313"/>
                    </a:cubicBezTo>
                    <a:cubicBezTo>
                      <a:pt x="1494" y="7313"/>
                      <a:pt x="1341" y="7160"/>
                      <a:pt x="1341" y="696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49"/>
              <p:cNvSpPr/>
              <p:nvPr/>
            </p:nvSpPr>
            <p:spPr>
              <a:xfrm>
                <a:off x="4556525" y="2558375"/>
                <a:ext cx="47875" cy="184750"/>
              </a:xfrm>
              <a:custGeom>
                <a:rect b="b" l="l" r="r" t="t"/>
                <a:pathLst>
                  <a:path extrusionOk="0" h="7390" w="1915">
                    <a:moveTo>
                      <a:pt x="39" y="6968"/>
                    </a:moveTo>
                    <a:cubicBezTo>
                      <a:pt x="0" y="6739"/>
                      <a:pt x="153" y="6586"/>
                      <a:pt x="230" y="6394"/>
                    </a:cubicBezTo>
                    <a:cubicBezTo>
                      <a:pt x="383" y="6088"/>
                      <a:pt x="498" y="5782"/>
                      <a:pt x="651" y="5475"/>
                    </a:cubicBezTo>
                    <a:cubicBezTo>
                      <a:pt x="1111" y="3868"/>
                      <a:pt x="1302" y="2106"/>
                      <a:pt x="804" y="499"/>
                    </a:cubicBezTo>
                    <a:cubicBezTo>
                      <a:pt x="766" y="307"/>
                      <a:pt x="881" y="116"/>
                      <a:pt x="1072" y="77"/>
                    </a:cubicBezTo>
                    <a:cubicBezTo>
                      <a:pt x="1264" y="1"/>
                      <a:pt x="1455" y="116"/>
                      <a:pt x="1493" y="307"/>
                    </a:cubicBezTo>
                    <a:cubicBezTo>
                      <a:pt x="1608" y="690"/>
                      <a:pt x="1723" y="1111"/>
                      <a:pt x="1761" y="1532"/>
                    </a:cubicBezTo>
                    <a:cubicBezTo>
                      <a:pt x="1915" y="3332"/>
                      <a:pt x="1647" y="5246"/>
                      <a:pt x="804" y="6854"/>
                    </a:cubicBezTo>
                    <a:cubicBezTo>
                      <a:pt x="804" y="7313"/>
                      <a:pt x="192" y="7390"/>
                      <a:pt x="77" y="696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49"/>
              <p:cNvSpPr/>
              <p:nvPr/>
            </p:nvSpPr>
            <p:spPr>
              <a:xfrm>
                <a:off x="3993750" y="2286575"/>
                <a:ext cx="511125" cy="132100"/>
              </a:xfrm>
              <a:custGeom>
                <a:rect b="b" l="l" r="r" t="t"/>
                <a:pathLst>
                  <a:path extrusionOk="0" h="5284" w="20445">
                    <a:moveTo>
                      <a:pt x="345" y="5092"/>
                    </a:moveTo>
                    <a:cubicBezTo>
                      <a:pt x="0" y="4518"/>
                      <a:pt x="919" y="4097"/>
                      <a:pt x="1302" y="3790"/>
                    </a:cubicBezTo>
                    <a:cubicBezTo>
                      <a:pt x="1800" y="3484"/>
                      <a:pt x="2298" y="3178"/>
                      <a:pt x="2833" y="2910"/>
                    </a:cubicBezTo>
                    <a:cubicBezTo>
                      <a:pt x="6279" y="1111"/>
                      <a:pt x="10146" y="536"/>
                      <a:pt x="13974" y="268"/>
                    </a:cubicBezTo>
                    <a:cubicBezTo>
                      <a:pt x="15123" y="192"/>
                      <a:pt x="16271" y="153"/>
                      <a:pt x="17420" y="153"/>
                    </a:cubicBezTo>
                    <a:cubicBezTo>
                      <a:pt x="18185" y="115"/>
                      <a:pt x="18951" y="115"/>
                      <a:pt x="19678" y="115"/>
                    </a:cubicBezTo>
                    <a:cubicBezTo>
                      <a:pt x="19755" y="115"/>
                      <a:pt x="19831" y="115"/>
                      <a:pt x="19870" y="153"/>
                    </a:cubicBezTo>
                    <a:cubicBezTo>
                      <a:pt x="20099" y="0"/>
                      <a:pt x="20444" y="153"/>
                      <a:pt x="20444" y="460"/>
                    </a:cubicBezTo>
                    <a:cubicBezTo>
                      <a:pt x="20406" y="575"/>
                      <a:pt x="20406" y="689"/>
                      <a:pt x="20367" y="843"/>
                    </a:cubicBezTo>
                    <a:cubicBezTo>
                      <a:pt x="20329" y="1455"/>
                      <a:pt x="20099" y="2068"/>
                      <a:pt x="19602" y="2489"/>
                    </a:cubicBezTo>
                    <a:cubicBezTo>
                      <a:pt x="18453" y="3484"/>
                      <a:pt x="16884" y="3905"/>
                      <a:pt x="15391" y="4173"/>
                    </a:cubicBezTo>
                    <a:cubicBezTo>
                      <a:pt x="14701" y="4288"/>
                      <a:pt x="13936" y="4250"/>
                      <a:pt x="13208" y="4250"/>
                    </a:cubicBezTo>
                    <a:cubicBezTo>
                      <a:pt x="11409" y="4173"/>
                      <a:pt x="9571" y="4020"/>
                      <a:pt x="7772" y="4173"/>
                    </a:cubicBezTo>
                    <a:cubicBezTo>
                      <a:pt x="6011" y="4326"/>
                      <a:pt x="4212" y="4479"/>
                      <a:pt x="2489" y="4824"/>
                    </a:cubicBezTo>
                    <a:cubicBezTo>
                      <a:pt x="2030" y="4901"/>
                      <a:pt x="1532" y="5054"/>
                      <a:pt x="1072" y="5169"/>
                    </a:cubicBezTo>
                    <a:cubicBezTo>
                      <a:pt x="843" y="5207"/>
                      <a:pt x="536" y="5283"/>
                      <a:pt x="345" y="5054"/>
                    </a:cubicBezTo>
                    <a:lnTo>
                      <a:pt x="345" y="5054"/>
                    </a:lnTo>
                    <a:close/>
                    <a:moveTo>
                      <a:pt x="2298" y="4020"/>
                    </a:moveTo>
                    <a:cubicBezTo>
                      <a:pt x="2183" y="4097"/>
                      <a:pt x="2068" y="4135"/>
                      <a:pt x="1953" y="4211"/>
                    </a:cubicBezTo>
                    <a:cubicBezTo>
                      <a:pt x="3025" y="3982"/>
                      <a:pt x="4097" y="3829"/>
                      <a:pt x="5207" y="3714"/>
                    </a:cubicBezTo>
                    <a:cubicBezTo>
                      <a:pt x="6700" y="3561"/>
                      <a:pt x="8193" y="3369"/>
                      <a:pt x="9686" y="3408"/>
                    </a:cubicBezTo>
                    <a:cubicBezTo>
                      <a:pt x="11371" y="3408"/>
                      <a:pt x="13017" y="3599"/>
                      <a:pt x="14701" y="3561"/>
                    </a:cubicBezTo>
                    <a:cubicBezTo>
                      <a:pt x="15544" y="3484"/>
                      <a:pt x="16424" y="3254"/>
                      <a:pt x="17190" y="2986"/>
                    </a:cubicBezTo>
                    <a:cubicBezTo>
                      <a:pt x="17879" y="2757"/>
                      <a:pt x="18530" y="2450"/>
                      <a:pt x="19066" y="2029"/>
                    </a:cubicBezTo>
                    <a:cubicBezTo>
                      <a:pt x="19219" y="1876"/>
                      <a:pt x="19372" y="1723"/>
                      <a:pt x="19487" y="1532"/>
                    </a:cubicBezTo>
                    <a:cubicBezTo>
                      <a:pt x="19602" y="1302"/>
                      <a:pt x="19640" y="1072"/>
                      <a:pt x="19678" y="804"/>
                    </a:cubicBezTo>
                    <a:cubicBezTo>
                      <a:pt x="13783" y="919"/>
                      <a:pt x="7504" y="957"/>
                      <a:pt x="2259" y="402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49"/>
              <p:cNvSpPr/>
              <p:nvPr/>
            </p:nvSpPr>
            <p:spPr>
              <a:xfrm>
                <a:off x="4855125" y="2288475"/>
                <a:ext cx="468050" cy="151250"/>
              </a:xfrm>
              <a:custGeom>
                <a:rect b="b" l="l" r="r" t="t"/>
                <a:pathLst>
                  <a:path extrusionOk="0" h="6050" w="18722">
                    <a:moveTo>
                      <a:pt x="17803" y="5935"/>
                    </a:moveTo>
                    <a:cubicBezTo>
                      <a:pt x="15200" y="5246"/>
                      <a:pt x="12520" y="4786"/>
                      <a:pt x="9840" y="4557"/>
                    </a:cubicBezTo>
                    <a:cubicBezTo>
                      <a:pt x="7964" y="4403"/>
                      <a:pt x="6050" y="4518"/>
                      <a:pt x="4174" y="4097"/>
                    </a:cubicBezTo>
                    <a:cubicBezTo>
                      <a:pt x="2681" y="3753"/>
                      <a:pt x="1035" y="3064"/>
                      <a:pt x="422" y="1532"/>
                    </a:cubicBezTo>
                    <a:cubicBezTo>
                      <a:pt x="307" y="1264"/>
                      <a:pt x="192" y="920"/>
                      <a:pt x="116" y="613"/>
                    </a:cubicBezTo>
                    <a:cubicBezTo>
                      <a:pt x="1" y="307"/>
                      <a:pt x="345" y="1"/>
                      <a:pt x="652" y="192"/>
                    </a:cubicBezTo>
                    <a:cubicBezTo>
                      <a:pt x="5475" y="231"/>
                      <a:pt x="10529" y="154"/>
                      <a:pt x="14817" y="2681"/>
                    </a:cubicBezTo>
                    <a:cubicBezTo>
                      <a:pt x="16042" y="3446"/>
                      <a:pt x="17267" y="4289"/>
                      <a:pt x="18377" y="5169"/>
                    </a:cubicBezTo>
                    <a:cubicBezTo>
                      <a:pt x="18607" y="5361"/>
                      <a:pt x="18722" y="5743"/>
                      <a:pt x="18454" y="5935"/>
                    </a:cubicBezTo>
                    <a:cubicBezTo>
                      <a:pt x="18224" y="6050"/>
                      <a:pt x="17994" y="5973"/>
                      <a:pt x="17803" y="5935"/>
                    </a:cubicBezTo>
                    <a:close/>
                    <a:moveTo>
                      <a:pt x="10912" y="3944"/>
                    </a:moveTo>
                    <a:cubicBezTo>
                      <a:pt x="12941" y="4174"/>
                      <a:pt x="14970" y="4480"/>
                      <a:pt x="16922" y="4978"/>
                    </a:cubicBezTo>
                    <a:cubicBezTo>
                      <a:pt x="15391" y="3829"/>
                      <a:pt x="13745" y="2757"/>
                      <a:pt x="11907" y="2145"/>
                    </a:cubicBezTo>
                    <a:cubicBezTo>
                      <a:pt x="8423" y="881"/>
                      <a:pt x="4633" y="958"/>
                      <a:pt x="958" y="920"/>
                    </a:cubicBezTo>
                    <a:cubicBezTo>
                      <a:pt x="2106" y="4403"/>
                      <a:pt x="7964" y="3485"/>
                      <a:pt x="10912" y="394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49"/>
              <p:cNvSpPr/>
              <p:nvPr/>
            </p:nvSpPr>
            <p:spPr>
              <a:xfrm>
                <a:off x="4132525" y="2537325"/>
                <a:ext cx="286200" cy="102425"/>
              </a:xfrm>
              <a:custGeom>
                <a:rect b="b" l="l" r="r" t="t"/>
                <a:pathLst>
                  <a:path extrusionOk="0" h="4097" w="11448">
                    <a:moveTo>
                      <a:pt x="5475" y="4059"/>
                    </a:moveTo>
                    <a:cubicBezTo>
                      <a:pt x="4480" y="3906"/>
                      <a:pt x="3523" y="2987"/>
                      <a:pt x="3446" y="1953"/>
                    </a:cubicBezTo>
                    <a:cubicBezTo>
                      <a:pt x="3446" y="1685"/>
                      <a:pt x="3408" y="1379"/>
                      <a:pt x="3523" y="1111"/>
                    </a:cubicBezTo>
                    <a:cubicBezTo>
                      <a:pt x="2987" y="1149"/>
                      <a:pt x="2489" y="1226"/>
                      <a:pt x="1953" y="1302"/>
                    </a:cubicBezTo>
                    <a:cubicBezTo>
                      <a:pt x="1494" y="1417"/>
                      <a:pt x="1073" y="1532"/>
                      <a:pt x="613" y="1685"/>
                    </a:cubicBezTo>
                    <a:cubicBezTo>
                      <a:pt x="192" y="1800"/>
                      <a:pt x="1" y="1149"/>
                      <a:pt x="422" y="996"/>
                    </a:cubicBezTo>
                    <a:cubicBezTo>
                      <a:pt x="3408" y="1"/>
                      <a:pt x="6815" y="154"/>
                      <a:pt x="9648" y="1532"/>
                    </a:cubicBezTo>
                    <a:cubicBezTo>
                      <a:pt x="10222" y="1800"/>
                      <a:pt x="10758" y="2106"/>
                      <a:pt x="11179" y="2566"/>
                    </a:cubicBezTo>
                    <a:cubicBezTo>
                      <a:pt x="11333" y="2604"/>
                      <a:pt x="11447" y="2757"/>
                      <a:pt x="11447" y="2910"/>
                    </a:cubicBezTo>
                    <a:cubicBezTo>
                      <a:pt x="11447" y="3102"/>
                      <a:pt x="11333" y="3255"/>
                      <a:pt x="11141" y="3293"/>
                    </a:cubicBezTo>
                    <a:cubicBezTo>
                      <a:pt x="11065" y="3255"/>
                      <a:pt x="10988" y="3216"/>
                      <a:pt x="10873" y="3178"/>
                    </a:cubicBezTo>
                    <a:cubicBezTo>
                      <a:pt x="10835" y="3140"/>
                      <a:pt x="10758" y="3102"/>
                      <a:pt x="10682" y="3063"/>
                    </a:cubicBezTo>
                    <a:cubicBezTo>
                      <a:pt x="10529" y="2910"/>
                      <a:pt x="10299" y="2719"/>
                      <a:pt x="10108" y="2566"/>
                    </a:cubicBezTo>
                    <a:cubicBezTo>
                      <a:pt x="9648" y="2298"/>
                      <a:pt x="9189" y="2068"/>
                      <a:pt x="8691" y="1838"/>
                    </a:cubicBezTo>
                    <a:cubicBezTo>
                      <a:pt x="8614" y="3216"/>
                      <a:pt x="7351" y="4097"/>
                      <a:pt x="6049" y="4097"/>
                    </a:cubicBezTo>
                    <a:cubicBezTo>
                      <a:pt x="5858" y="4097"/>
                      <a:pt x="5667" y="4097"/>
                      <a:pt x="5475" y="402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49"/>
              <p:cNvSpPr/>
              <p:nvPr/>
            </p:nvSpPr>
            <p:spPr>
              <a:xfrm>
                <a:off x="4936475" y="2533500"/>
                <a:ext cx="329275" cy="106250"/>
              </a:xfrm>
              <a:custGeom>
                <a:rect b="b" l="l" r="r" t="t"/>
                <a:pathLst>
                  <a:path extrusionOk="0" h="4250" w="13171">
                    <a:moveTo>
                      <a:pt x="12864" y="651"/>
                    </a:moveTo>
                    <a:cubicBezTo>
                      <a:pt x="13056" y="690"/>
                      <a:pt x="13171" y="881"/>
                      <a:pt x="13132" y="1072"/>
                    </a:cubicBezTo>
                    <a:cubicBezTo>
                      <a:pt x="13094" y="1264"/>
                      <a:pt x="12864" y="1379"/>
                      <a:pt x="12673" y="1302"/>
                    </a:cubicBezTo>
                    <a:cubicBezTo>
                      <a:pt x="12252" y="1187"/>
                      <a:pt x="11792" y="1072"/>
                      <a:pt x="11371" y="958"/>
                    </a:cubicBezTo>
                    <a:cubicBezTo>
                      <a:pt x="10338" y="766"/>
                      <a:pt x="9266" y="728"/>
                      <a:pt x="8232" y="728"/>
                    </a:cubicBezTo>
                    <a:cubicBezTo>
                      <a:pt x="8768" y="2068"/>
                      <a:pt x="8309" y="3484"/>
                      <a:pt x="6816" y="3944"/>
                    </a:cubicBezTo>
                    <a:cubicBezTo>
                      <a:pt x="6088" y="4173"/>
                      <a:pt x="5322" y="4250"/>
                      <a:pt x="4633" y="3982"/>
                    </a:cubicBezTo>
                    <a:cubicBezTo>
                      <a:pt x="3638" y="3676"/>
                      <a:pt x="2757" y="2604"/>
                      <a:pt x="3025" y="1570"/>
                    </a:cubicBezTo>
                    <a:cubicBezTo>
                      <a:pt x="2796" y="1647"/>
                      <a:pt x="2566" y="1762"/>
                      <a:pt x="2336" y="1876"/>
                    </a:cubicBezTo>
                    <a:cubicBezTo>
                      <a:pt x="1877" y="2106"/>
                      <a:pt x="1456" y="2374"/>
                      <a:pt x="1073" y="2680"/>
                    </a:cubicBezTo>
                    <a:cubicBezTo>
                      <a:pt x="920" y="2833"/>
                      <a:pt x="767" y="3025"/>
                      <a:pt x="575" y="3140"/>
                    </a:cubicBezTo>
                    <a:cubicBezTo>
                      <a:pt x="422" y="3255"/>
                      <a:pt x="192" y="3178"/>
                      <a:pt x="116" y="3025"/>
                    </a:cubicBezTo>
                    <a:cubicBezTo>
                      <a:pt x="1" y="2872"/>
                      <a:pt x="78" y="2680"/>
                      <a:pt x="231" y="2565"/>
                    </a:cubicBezTo>
                    <a:cubicBezTo>
                      <a:pt x="192" y="2565"/>
                      <a:pt x="192" y="2565"/>
                      <a:pt x="154" y="2604"/>
                    </a:cubicBezTo>
                    <a:cubicBezTo>
                      <a:pt x="2183" y="460"/>
                      <a:pt x="5322" y="115"/>
                      <a:pt x="8079" y="39"/>
                    </a:cubicBezTo>
                    <a:cubicBezTo>
                      <a:pt x="9266" y="0"/>
                      <a:pt x="10452" y="77"/>
                      <a:pt x="11601" y="307"/>
                    </a:cubicBezTo>
                    <a:cubicBezTo>
                      <a:pt x="12060" y="383"/>
                      <a:pt x="12443" y="498"/>
                      <a:pt x="12864" y="65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49"/>
              <p:cNvSpPr/>
              <p:nvPr/>
            </p:nvSpPr>
            <p:spPr>
              <a:xfrm>
                <a:off x="4083725" y="2553600"/>
                <a:ext cx="332125" cy="67025"/>
              </a:xfrm>
              <a:custGeom>
                <a:rect b="b" l="l" r="r" t="t"/>
                <a:pathLst>
                  <a:path extrusionOk="0" h="2681" w="13285">
                    <a:moveTo>
                      <a:pt x="12825" y="2527"/>
                    </a:moveTo>
                    <a:cubicBezTo>
                      <a:pt x="12634" y="2412"/>
                      <a:pt x="12404" y="2336"/>
                      <a:pt x="12174" y="2259"/>
                    </a:cubicBezTo>
                    <a:cubicBezTo>
                      <a:pt x="11102" y="1723"/>
                      <a:pt x="9992" y="1340"/>
                      <a:pt x="8882" y="1072"/>
                    </a:cubicBezTo>
                    <a:cubicBezTo>
                      <a:pt x="7810" y="843"/>
                      <a:pt x="6662" y="843"/>
                      <a:pt x="5590" y="919"/>
                    </a:cubicBezTo>
                    <a:cubicBezTo>
                      <a:pt x="4211" y="996"/>
                      <a:pt x="2833" y="1264"/>
                      <a:pt x="1455" y="1034"/>
                    </a:cubicBezTo>
                    <a:cubicBezTo>
                      <a:pt x="1072" y="919"/>
                      <a:pt x="77" y="881"/>
                      <a:pt x="38" y="460"/>
                    </a:cubicBezTo>
                    <a:cubicBezTo>
                      <a:pt x="0" y="268"/>
                      <a:pt x="115" y="115"/>
                      <a:pt x="306" y="39"/>
                    </a:cubicBezTo>
                    <a:cubicBezTo>
                      <a:pt x="574" y="0"/>
                      <a:pt x="842" y="115"/>
                      <a:pt x="1110" y="154"/>
                    </a:cubicBezTo>
                    <a:cubicBezTo>
                      <a:pt x="1838" y="230"/>
                      <a:pt x="2527" y="268"/>
                      <a:pt x="3254" y="230"/>
                    </a:cubicBezTo>
                    <a:cubicBezTo>
                      <a:pt x="3905" y="154"/>
                      <a:pt x="4518" y="77"/>
                      <a:pt x="5168" y="0"/>
                    </a:cubicBezTo>
                    <a:cubicBezTo>
                      <a:pt x="5322" y="0"/>
                      <a:pt x="5475" y="77"/>
                      <a:pt x="5513" y="192"/>
                    </a:cubicBezTo>
                    <a:cubicBezTo>
                      <a:pt x="6470" y="154"/>
                      <a:pt x="7427" y="154"/>
                      <a:pt x="8346" y="268"/>
                    </a:cubicBezTo>
                    <a:cubicBezTo>
                      <a:pt x="9418" y="383"/>
                      <a:pt x="10452" y="728"/>
                      <a:pt x="11447" y="1149"/>
                    </a:cubicBezTo>
                    <a:cubicBezTo>
                      <a:pt x="11906" y="1379"/>
                      <a:pt x="13285" y="1800"/>
                      <a:pt x="13285" y="2412"/>
                    </a:cubicBezTo>
                    <a:cubicBezTo>
                      <a:pt x="13285" y="2527"/>
                      <a:pt x="13246" y="2604"/>
                      <a:pt x="13170" y="2680"/>
                    </a:cubicBezTo>
                    <a:cubicBezTo>
                      <a:pt x="13055" y="2604"/>
                      <a:pt x="12940" y="2565"/>
                      <a:pt x="12864" y="252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49"/>
              <p:cNvSpPr/>
              <p:nvPr/>
            </p:nvSpPr>
            <p:spPr>
              <a:xfrm>
                <a:off x="4943175" y="2532550"/>
                <a:ext cx="358950" cy="76575"/>
              </a:xfrm>
              <a:custGeom>
                <a:rect b="b" l="l" r="r" t="t"/>
                <a:pathLst>
                  <a:path extrusionOk="0" h="3063" w="14358">
                    <a:moveTo>
                      <a:pt x="78" y="2833"/>
                    </a:moveTo>
                    <a:cubicBezTo>
                      <a:pt x="1" y="2642"/>
                      <a:pt x="78" y="2450"/>
                      <a:pt x="231" y="2374"/>
                    </a:cubicBezTo>
                    <a:cubicBezTo>
                      <a:pt x="460" y="2221"/>
                      <a:pt x="728" y="2068"/>
                      <a:pt x="958" y="1914"/>
                    </a:cubicBezTo>
                    <a:cubicBezTo>
                      <a:pt x="3255" y="766"/>
                      <a:pt x="5858" y="536"/>
                      <a:pt x="8347" y="460"/>
                    </a:cubicBezTo>
                    <a:cubicBezTo>
                      <a:pt x="8423" y="421"/>
                      <a:pt x="8538" y="383"/>
                      <a:pt x="8615" y="383"/>
                    </a:cubicBezTo>
                    <a:cubicBezTo>
                      <a:pt x="9419" y="498"/>
                      <a:pt x="10223" y="613"/>
                      <a:pt x="11027" y="574"/>
                    </a:cubicBezTo>
                    <a:cubicBezTo>
                      <a:pt x="11907" y="498"/>
                      <a:pt x="12788" y="345"/>
                      <a:pt x="13668" y="115"/>
                    </a:cubicBezTo>
                    <a:cubicBezTo>
                      <a:pt x="13860" y="77"/>
                      <a:pt x="14128" y="0"/>
                      <a:pt x="14319" y="153"/>
                    </a:cubicBezTo>
                    <a:cubicBezTo>
                      <a:pt x="14319" y="192"/>
                      <a:pt x="14357" y="230"/>
                      <a:pt x="14357" y="230"/>
                    </a:cubicBezTo>
                    <a:cubicBezTo>
                      <a:pt x="14128" y="536"/>
                      <a:pt x="13860" y="842"/>
                      <a:pt x="13592" y="1149"/>
                    </a:cubicBezTo>
                    <a:cubicBezTo>
                      <a:pt x="13630" y="1110"/>
                      <a:pt x="13630" y="1110"/>
                      <a:pt x="13630" y="1110"/>
                    </a:cubicBezTo>
                    <a:cubicBezTo>
                      <a:pt x="13630" y="1110"/>
                      <a:pt x="13592" y="1149"/>
                      <a:pt x="13553" y="1187"/>
                    </a:cubicBezTo>
                    <a:cubicBezTo>
                      <a:pt x="13056" y="1378"/>
                      <a:pt x="12481" y="1493"/>
                      <a:pt x="12252" y="1455"/>
                    </a:cubicBezTo>
                    <a:cubicBezTo>
                      <a:pt x="11295" y="1455"/>
                      <a:pt x="10376" y="1264"/>
                      <a:pt x="9419" y="1225"/>
                    </a:cubicBezTo>
                    <a:cubicBezTo>
                      <a:pt x="8538" y="1149"/>
                      <a:pt x="7696" y="1187"/>
                      <a:pt x="6815" y="1264"/>
                    </a:cubicBezTo>
                    <a:cubicBezTo>
                      <a:pt x="5361" y="1340"/>
                      <a:pt x="3944" y="1570"/>
                      <a:pt x="2566" y="2029"/>
                    </a:cubicBezTo>
                    <a:cubicBezTo>
                      <a:pt x="1992" y="2221"/>
                      <a:pt x="1417" y="2450"/>
                      <a:pt x="920" y="2795"/>
                    </a:cubicBezTo>
                    <a:cubicBezTo>
                      <a:pt x="767" y="2910"/>
                      <a:pt x="537" y="3063"/>
                      <a:pt x="384" y="3063"/>
                    </a:cubicBezTo>
                    <a:cubicBezTo>
                      <a:pt x="231" y="3063"/>
                      <a:pt x="154" y="2986"/>
                      <a:pt x="78" y="283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49"/>
              <p:cNvSpPr/>
              <p:nvPr/>
            </p:nvSpPr>
            <p:spPr>
              <a:xfrm>
                <a:off x="4068400" y="2540200"/>
                <a:ext cx="153175" cy="36400"/>
              </a:xfrm>
              <a:custGeom>
                <a:rect b="b" l="l" r="r" t="t"/>
                <a:pathLst>
                  <a:path extrusionOk="0" h="1456" w="6127">
                    <a:moveTo>
                      <a:pt x="2489" y="1455"/>
                    </a:moveTo>
                    <a:cubicBezTo>
                      <a:pt x="1685" y="1379"/>
                      <a:pt x="919" y="1187"/>
                      <a:pt x="230" y="804"/>
                    </a:cubicBezTo>
                    <a:cubicBezTo>
                      <a:pt x="192" y="804"/>
                      <a:pt x="154" y="766"/>
                      <a:pt x="115" y="728"/>
                    </a:cubicBezTo>
                    <a:cubicBezTo>
                      <a:pt x="115" y="690"/>
                      <a:pt x="77" y="651"/>
                      <a:pt x="39" y="613"/>
                    </a:cubicBezTo>
                    <a:cubicBezTo>
                      <a:pt x="1" y="536"/>
                      <a:pt x="1" y="422"/>
                      <a:pt x="39" y="345"/>
                    </a:cubicBezTo>
                    <a:cubicBezTo>
                      <a:pt x="192" y="0"/>
                      <a:pt x="537" y="115"/>
                      <a:pt x="766" y="307"/>
                    </a:cubicBezTo>
                    <a:cubicBezTo>
                      <a:pt x="1762" y="766"/>
                      <a:pt x="2872" y="804"/>
                      <a:pt x="3944" y="728"/>
                    </a:cubicBezTo>
                    <a:cubicBezTo>
                      <a:pt x="4518" y="690"/>
                      <a:pt x="5131" y="613"/>
                      <a:pt x="5705" y="536"/>
                    </a:cubicBezTo>
                    <a:cubicBezTo>
                      <a:pt x="5896" y="498"/>
                      <a:pt x="6088" y="651"/>
                      <a:pt x="6126" y="843"/>
                    </a:cubicBezTo>
                    <a:cubicBezTo>
                      <a:pt x="6126" y="1034"/>
                      <a:pt x="6011" y="1187"/>
                      <a:pt x="5820" y="1226"/>
                    </a:cubicBezTo>
                    <a:cubicBezTo>
                      <a:pt x="4901" y="1340"/>
                      <a:pt x="3982" y="1455"/>
                      <a:pt x="3102" y="1455"/>
                    </a:cubicBezTo>
                    <a:cubicBezTo>
                      <a:pt x="2872" y="1455"/>
                      <a:pt x="2680" y="1455"/>
                      <a:pt x="2489" y="1455"/>
                    </a:cubicBezTo>
                    <a:close/>
                  </a:path>
                </a:pathLst>
              </a:custGeom>
              <a:solidFill>
                <a:srgbClr val="5729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49"/>
              <p:cNvSpPr/>
              <p:nvPr/>
            </p:nvSpPr>
            <p:spPr>
              <a:xfrm>
                <a:off x="4060750" y="2537325"/>
                <a:ext cx="189525" cy="48850"/>
              </a:xfrm>
              <a:custGeom>
                <a:rect b="b" l="l" r="r" t="t"/>
                <a:pathLst>
                  <a:path extrusionOk="0" h="1954" w="7581">
                    <a:moveTo>
                      <a:pt x="2986" y="1915"/>
                    </a:moveTo>
                    <a:cubicBezTo>
                      <a:pt x="2183" y="1838"/>
                      <a:pt x="1340" y="1647"/>
                      <a:pt x="651" y="1149"/>
                    </a:cubicBezTo>
                    <a:lnTo>
                      <a:pt x="460" y="843"/>
                    </a:lnTo>
                    <a:cubicBezTo>
                      <a:pt x="307" y="651"/>
                      <a:pt x="153" y="422"/>
                      <a:pt x="39" y="192"/>
                    </a:cubicBezTo>
                    <a:cubicBezTo>
                      <a:pt x="39" y="192"/>
                      <a:pt x="0" y="154"/>
                      <a:pt x="0" y="154"/>
                    </a:cubicBezTo>
                    <a:cubicBezTo>
                      <a:pt x="77" y="77"/>
                      <a:pt x="192" y="1"/>
                      <a:pt x="307" y="1"/>
                    </a:cubicBezTo>
                    <a:cubicBezTo>
                      <a:pt x="498" y="1"/>
                      <a:pt x="575" y="192"/>
                      <a:pt x="728" y="307"/>
                    </a:cubicBezTo>
                    <a:cubicBezTo>
                      <a:pt x="1149" y="690"/>
                      <a:pt x="1685" y="996"/>
                      <a:pt x="2259" y="1073"/>
                    </a:cubicBezTo>
                    <a:cubicBezTo>
                      <a:pt x="3408" y="1341"/>
                      <a:pt x="4633" y="1302"/>
                      <a:pt x="5819" y="1073"/>
                    </a:cubicBezTo>
                    <a:cubicBezTo>
                      <a:pt x="6279" y="958"/>
                      <a:pt x="6700" y="881"/>
                      <a:pt x="7159" y="843"/>
                    </a:cubicBezTo>
                    <a:cubicBezTo>
                      <a:pt x="7351" y="843"/>
                      <a:pt x="7542" y="958"/>
                      <a:pt x="7581" y="1149"/>
                    </a:cubicBezTo>
                    <a:cubicBezTo>
                      <a:pt x="7581" y="1341"/>
                      <a:pt x="7466" y="1532"/>
                      <a:pt x="7274" y="1570"/>
                    </a:cubicBezTo>
                    <a:cubicBezTo>
                      <a:pt x="6891" y="1609"/>
                      <a:pt x="6509" y="1647"/>
                      <a:pt x="6126" y="1723"/>
                    </a:cubicBezTo>
                    <a:cubicBezTo>
                      <a:pt x="5398" y="1877"/>
                      <a:pt x="4671" y="1953"/>
                      <a:pt x="3944" y="1953"/>
                    </a:cubicBezTo>
                    <a:cubicBezTo>
                      <a:pt x="3637" y="1953"/>
                      <a:pt x="3293" y="1953"/>
                      <a:pt x="2986" y="191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49"/>
              <p:cNvSpPr/>
              <p:nvPr/>
            </p:nvSpPr>
            <p:spPr>
              <a:xfrm>
                <a:off x="4063625" y="2536375"/>
                <a:ext cx="291925" cy="48825"/>
              </a:xfrm>
              <a:custGeom>
                <a:rect b="b" l="l" r="r" t="t"/>
                <a:pathLst>
                  <a:path extrusionOk="0" h="1953" w="11677">
                    <a:moveTo>
                      <a:pt x="11026" y="1915"/>
                    </a:moveTo>
                    <a:cubicBezTo>
                      <a:pt x="10222" y="1570"/>
                      <a:pt x="9456" y="1225"/>
                      <a:pt x="8614" y="996"/>
                    </a:cubicBezTo>
                    <a:cubicBezTo>
                      <a:pt x="7006" y="766"/>
                      <a:pt x="5360" y="996"/>
                      <a:pt x="3790" y="1149"/>
                    </a:cubicBezTo>
                    <a:cubicBezTo>
                      <a:pt x="3063" y="1225"/>
                      <a:pt x="2336" y="1225"/>
                      <a:pt x="1608" y="1149"/>
                    </a:cubicBezTo>
                    <a:cubicBezTo>
                      <a:pt x="1187" y="1072"/>
                      <a:pt x="728" y="1034"/>
                      <a:pt x="345" y="881"/>
                    </a:cubicBezTo>
                    <a:cubicBezTo>
                      <a:pt x="230" y="728"/>
                      <a:pt x="115" y="536"/>
                      <a:pt x="0" y="345"/>
                    </a:cubicBezTo>
                    <a:cubicBezTo>
                      <a:pt x="77" y="153"/>
                      <a:pt x="345" y="0"/>
                      <a:pt x="574" y="230"/>
                    </a:cubicBezTo>
                    <a:cubicBezTo>
                      <a:pt x="2489" y="804"/>
                      <a:pt x="4441" y="268"/>
                      <a:pt x="6355" y="192"/>
                    </a:cubicBezTo>
                    <a:cubicBezTo>
                      <a:pt x="8537" y="77"/>
                      <a:pt x="9341" y="383"/>
                      <a:pt x="11294" y="1264"/>
                    </a:cubicBezTo>
                    <a:cubicBezTo>
                      <a:pt x="11677" y="1455"/>
                      <a:pt x="11524" y="1953"/>
                      <a:pt x="11179" y="1953"/>
                    </a:cubicBezTo>
                    <a:cubicBezTo>
                      <a:pt x="11141" y="1953"/>
                      <a:pt x="11064" y="1953"/>
                      <a:pt x="11026" y="1915"/>
                    </a:cubicBezTo>
                    <a:close/>
                  </a:path>
                </a:pathLst>
              </a:custGeom>
              <a:solidFill>
                <a:srgbClr val="5729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49"/>
              <p:cNvSpPr/>
              <p:nvPr/>
            </p:nvSpPr>
            <p:spPr>
              <a:xfrm>
                <a:off x="4958500" y="2530625"/>
                <a:ext cx="345525" cy="68950"/>
              </a:xfrm>
              <a:custGeom>
                <a:rect b="b" l="l" r="r" t="t"/>
                <a:pathLst>
                  <a:path extrusionOk="0" h="2758" w="13821">
                    <a:moveTo>
                      <a:pt x="77" y="2604"/>
                    </a:moveTo>
                    <a:cubicBezTo>
                      <a:pt x="1" y="2451"/>
                      <a:pt x="39" y="2221"/>
                      <a:pt x="230" y="2106"/>
                    </a:cubicBezTo>
                    <a:cubicBezTo>
                      <a:pt x="804" y="1800"/>
                      <a:pt x="1455" y="1647"/>
                      <a:pt x="2068" y="1494"/>
                    </a:cubicBezTo>
                    <a:cubicBezTo>
                      <a:pt x="3446" y="1111"/>
                      <a:pt x="4901" y="996"/>
                      <a:pt x="6356" y="958"/>
                    </a:cubicBezTo>
                    <a:cubicBezTo>
                      <a:pt x="7389" y="919"/>
                      <a:pt x="8461" y="958"/>
                      <a:pt x="9533" y="1034"/>
                    </a:cubicBezTo>
                    <a:cubicBezTo>
                      <a:pt x="10797" y="1111"/>
                      <a:pt x="12366" y="1264"/>
                      <a:pt x="13285" y="192"/>
                    </a:cubicBezTo>
                    <a:cubicBezTo>
                      <a:pt x="13476" y="1"/>
                      <a:pt x="13706" y="39"/>
                      <a:pt x="13821" y="192"/>
                    </a:cubicBezTo>
                    <a:cubicBezTo>
                      <a:pt x="13553" y="537"/>
                      <a:pt x="13285" y="881"/>
                      <a:pt x="12979" y="1226"/>
                    </a:cubicBezTo>
                    <a:cubicBezTo>
                      <a:pt x="12940" y="1264"/>
                      <a:pt x="12864" y="1341"/>
                      <a:pt x="12826" y="1417"/>
                    </a:cubicBezTo>
                    <a:cubicBezTo>
                      <a:pt x="12864" y="1379"/>
                      <a:pt x="12902" y="1341"/>
                      <a:pt x="12940" y="1302"/>
                    </a:cubicBezTo>
                    <a:cubicBezTo>
                      <a:pt x="12864" y="1341"/>
                      <a:pt x="12826" y="1379"/>
                      <a:pt x="12787" y="1455"/>
                    </a:cubicBezTo>
                    <a:cubicBezTo>
                      <a:pt x="11486" y="2030"/>
                      <a:pt x="9839" y="1723"/>
                      <a:pt x="8461" y="1685"/>
                    </a:cubicBezTo>
                    <a:cubicBezTo>
                      <a:pt x="7772" y="1647"/>
                      <a:pt x="7045" y="1647"/>
                      <a:pt x="6356" y="1685"/>
                    </a:cubicBezTo>
                    <a:cubicBezTo>
                      <a:pt x="4556" y="1723"/>
                      <a:pt x="2795" y="1915"/>
                      <a:pt x="1111" y="2489"/>
                    </a:cubicBezTo>
                    <a:cubicBezTo>
                      <a:pt x="881" y="2566"/>
                      <a:pt x="613" y="2757"/>
                      <a:pt x="383" y="2757"/>
                    </a:cubicBezTo>
                    <a:cubicBezTo>
                      <a:pt x="269" y="2757"/>
                      <a:pt x="192" y="2719"/>
                      <a:pt x="115" y="260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49"/>
              <p:cNvSpPr/>
              <p:nvPr/>
            </p:nvSpPr>
            <p:spPr>
              <a:xfrm>
                <a:off x="5282950" y="2560300"/>
                <a:ext cx="975" cy="975"/>
              </a:xfrm>
              <a:custGeom>
                <a:rect b="b" l="l" r="r" t="t"/>
                <a:pathLst>
                  <a:path extrusionOk="0" h="39" w="39">
                    <a:moveTo>
                      <a:pt x="39" y="0"/>
                    </a:moveTo>
                    <a:cubicBezTo>
                      <a:pt x="39" y="0"/>
                      <a:pt x="1" y="0"/>
                      <a:pt x="1" y="39"/>
                    </a:cubicBezTo>
                    <a:cubicBezTo>
                      <a:pt x="1" y="0"/>
                      <a:pt x="39" y="0"/>
                      <a:pt x="39" y="0"/>
                    </a:cubicBezTo>
                    <a:close/>
                  </a:path>
                </a:pathLst>
              </a:custGeom>
              <a:solidFill>
                <a:srgbClr val="5729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49"/>
              <p:cNvSpPr/>
              <p:nvPr/>
            </p:nvSpPr>
            <p:spPr>
              <a:xfrm>
                <a:off x="5047500" y="2522975"/>
                <a:ext cx="262275" cy="43100"/>
              </a:xfrm>
              <a:custGeom>
                <a:rect b="b" l="l" r="r" t="t"/>
                <a:pathLst>
                  <a:path extrusionOk="0" h="1724" w="10491">
                    <a:moveTo>
                      <a:pt x="39" y="1493"/>
                    </a:moveTo>
                    <a:cubicBezTo>
                      <a:pt x="1" y="1302"/>
                      <a:pt x="116" y="1072"/>
                      <a:pt x="269" y="1034"/>
                    </a:cubicBezTo>
                    <a:cubicBezTo>
                      <a:pt x="996" y="843"/>
                      <a:pt x="1724" y="651"/>
                      <a:pt x="2489" y="498"/>
                    </a:cubicBezTo>
                    <a:cubicBezTo>
                      <a:pt x="3714" y="307"/>
                      <a:pt x="5016" y="383"/>
                      <a:pt x="6241" y="460"/>
                    </a:cubicBezTo>
                    <a:cubicBezTo>
                      <a:pt x="7505" y="536"/>
                      <a:pt x="8883" y="957"/>
                      <a:pt x="9993" y="153"/>
                    </a:cubicBezTo>
                    <a:cubicBezTo>
                      <a:pt x="10184" y="0"/>
                      <a:pt x="10376" y="77"/>
                      <a:pt x="10491" y="230"/>
                    </a:cubicBezTo>
                    <a:cubicBezTo>
                      <a:pt x="10261" y="536"/>
                      <a:pt x="10031" y="804"/>
                      <a:pt x="9802" y="1072"/>
                    </a:cubicBezTo>
                    <a:cubicBezTo>
                      <a:pt x="8806" y="1493"/>
                      <a:pt x="7619" y="1340"/>
                      <a:pt x="6547" y="1225"/>
                    </a:cubicBezTo>
                    <a:cubicBezTo>
                      <a:pt x="5437" y="1111"/>
                      <a:pt x="4442" y="1034"/>
                      <a:pt x="3370" y="1111"/>
                    </a:cubicBezTo>
                    <a:cubicBezTo>
                      <a:pt x="2375" y="1187"/>
                      <a:pt x="1417" y="1493"/>
                      <a:pt x="460" y="1723"/>
                    </a:cubicBezTo>
                    <a:cubicBezTo>
                      <a:pt x="460" y="1723"/>
                      <a:pt x="422" y="1723"/>
                      <a:pt x="384" y="1723"/>
                    </a:cubicBezTo>
                    <a:cubicBezTo>
                      <a:pt x="231" y="1723"/>
                      <a:pt x="77" y="1647"/>
                      <a:pt x="39" y="149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49"/>
              <p:cNvSpPr/>
              <p:nvPr/>
            </p:nvSpPr>
            <p:spPr>
              <a:xfrm>
                <a:off x="4057875" y="2532550"/>
                <a:ext cx="377125" cy="95725"/>
              </a:xfrm>
              <a:custGeom>
                <a:rect b="b" l="l" r="r" t="t"/>
                <a:pathLst>
                  <a:path extrusionOk="0" h="3829" w="15085">
                    <a:moveTo>
                      <a:pt x="14280" y="3752"/>
                    </a:moveTo>
                    <a:cubicBezTo>
                      <a:pt x="13323" y="3025"/>
                      <a:pt x="12213" y="2527"/>
                      <a:pt x="11179" y="1953"/>
                    </a:cubicBezTo>
                    <a:cubicBezTo>
                      <a:pt x="9265" y="1072"/>
                      <a:pt x="7160" y="689"/>
                      <a:pt x="5131" y="1110"/>
                    </a:cubicBezTo>
                    <a:cubicBezTo>
                      <a:pt x="5054" y="1187"/>
                      <a:pt x="4977" y="1225"/>
                      <a:pt x="4901" y="1225"/>
                    </a:cubicBezTo>
                    <a:cubicBezTo>
                      <a:pt x="4595" y="1264"/>
                      <a:pt x="4250" y="1264"/>
                      <a:pt x="3944" y="1302"/>
                    </a:cubicBezTo>
                    <a:cubicBezTo>
                      <a:pt x="3178" y="1378"/>
                      <a:pt x="2336" y="1455"/>
                      <a:pt x="1570" y="1264"/>
                    </a:cubicBezTo>
                    <a:cubicBezTo>
                      <a:pt x="1187" y="1187"/>
                      <a:pt x="804" y="1034"/>
                      <a:pt x="460" y="881"/>
                    </a:cubicBezTo>
                    <a:cubicBezTo>
                      <a:pt x="345" y="728"/>
                      <a:pt x="230" y="574"/>
                      <a:pt x="154" y="383"/>
                    </a:cubicBezTo>
                    <a:lnTo>
                      <a:pt x="77" y="230"/>
                    </a:lnTo>
                    <a:cubicBezTo>
                      <a:pt x="39" y="153"/>
                      <a:pt x="39" y="115"/>
                      <a:pt x="1" y="77"/>
                    </a:cubicBezTo>
                    <a:cubicBezTo>
                      <a:pt x="115" y="0"/>
                      <a:pt x="268" y="0"/>
                      <a:pt x="383" y="38"/>
                    </a:cubicBezTo>
                    <a:cubicBezTo>
                      <a:pt x="613" y="115"/>
                      <a:pt x="843" y="192"/>
                      <a:pt x="1034" y="230"/>
                    </a:cubicBezTo>
                    <a:cubicBezTo>
                      <a:pt x="1953" y="498"/>
                      <a:pt x="2910" y="651"/>
                      <a:pt x="3867" y="574"/>
                    </a:cubicBezTo>
                    <a:cubicBezTo>
                      <a:pt x="5360" y="345"/>
                      <a:pt x="6892" y="38"/>
                      <a:pt x="8385" y="345"/>
                    </a:cubicBezTo>
                    <a:cubicBezTo>
                      <a:pt x="9763" y="574"/>
                      <a:pt x="11103" y="1034"/>
                      <a:pt x="12290" y="1761"/>
                    </a:cubicBezTo>
                    <a:cubicBezTo>
                      <a:pt x="13055" y="2182"/>
                      <a:pt x="13898" y="2527"/>
                      <a:pt x="14587" y="3101"/>
                    </a:cubicBezTo>
                    <a:cubicBezTo>
                      <a:pt x="14893" y="3025"/>
                      <a:pt x="15084" y="3522"/>
                      <a:pt x="14855" y="3714"/>
                    </a:cubicBezTo>
                    <a:cubicBezTo>
                      <a:pt x="14778" y="3790"/>
                      <a:pt x="14663" y="3829"/>
                      <a:pt x="14548" y="3829"/>
                    </a:cubicBezTo>
                    <a:cubicBezTo>
                      <a:pt x="14433" y="3829"/>
                      <a:pt x="14357" y="3790"/>
                      <a:pt x="14280" y="375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49"/>
              <p:cNvSpPr/>
              <p:nvPr/>
            </p:nvSpPr>
            <p:spPr>
              <a:xfrm>
                <a:off x="4175600" y="2532550"/>
                <a:ext cx="261300" cy="102425"/>
              </a:xfrm>
              <a:custGeom>
                <a:rect b="b" l="l" r="r" t="t"/>
                <a:pathLst>
                  <a:path extrusionOk="0" h="4097" w="10452">
                    <a:moveTo>
                      <a:pt x="9839" y="3943"/>
                    </a:moveTo>
                    <a:cubicBezTo>
                      <a:pt x="8691" y="3216"/>
                      <a:pt x="7619" y="2221"/>
                      <a:pt x="6394" y="1608"/>
                    </a:cubicBezTo>
                    <a:cubicBezTo>
                      <a:pt x="4518" y="651"/>
                      <a:pt x="2489" y="1072"/>
                      <a:pt x="536" y="1378"/>
                    </a:cubicBezTo>
                    <a:cubicBezTo>
                      <a:pt x="77" y="1417"/>
                      <a:pt x="0" y="728"/>
                      <a:pt x="460" y="651"/>
                    </a:cubicBezTo>
                    <a:cubicBezTo>
                      <a:pt x="2259" y="383"/>
                      <a:pt x="4173" y="0"/>
                      <a:pt x="5973" y="651"/>
                    </a:cubicBezTo>
                    <a:cubicBezTo>
                      <a:pt x="7542" y="1225"/>
                      <a:pt x="8767" y="2374"/>
                      <a:pt x="10107" y="3293"/>
                    </a:cubicBezTo>
                    <a:cubicBezTo>
                      <a:pt x="10299" y="3293"/>
                      <a:pt x="10452" y="3484"/>
                      <a:pt x="10452" y="3675"/>
                    </a:cubicBezTo>
                    <a:cubicBezTo>
                      <a:pt x="10452" y="3982"/>
                      <a:pt x="10107" y="4097"/>
                      <a:pt x="9839" y="398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49"/>
              <p:cNvSpPr/>
              <p:nvPr/>
            </p:nvSpPr>
            <p:spPr>
              <a:xfrm>
                <a:off x="4358400" y="3090525"/>
                <a:ext cx="677650" cy="54575"/>
              </a:xfrm>
              <a:custGeom>
                <a:rect b="b" l="l" r="r" t="t"/>
                <a:pathLst>
                  <a:path extrusionOk="0" h="2183" w="27106">
                    <a:moveTo>
                      <a:pt x="77" y="1915"/>
                    </a:moveTo>
                    <a:cubicBezTo>
                      <a:pt x="1" y="1455"/>
                      <a:pt x="422" y="1417"/>
                      <a:pt x="728" y="1417"/>
                    </a:cubicBezTo>
                    <a:cubicBezTo>
                      <a:pt x="1302" y="1341"/>
                      <a:pt x="1877" y="1264"/>
                      <a:pt x="2451" y="1187"/>
                    </a:cubicBezTo>
                    <a:cubicBezTo>
                      <a:pt x="4748" y="881"/>
                      <a:pt x="7007" y="537"/>
                      <a:pt x="9304" y="422"/>
                    </a:cubicBezTo>
                    <a:cubicBezTo>
                      <a:pt x="15084" y="230"/>
                      <a:pt x="20904" y="1"/>
                      <a:pt x="26646" y="805"/>
                    </a:cubicBezTo>
                    <a:cubicBezTo>
                      <a:pt x="27106" y="881"/>
                      <a:pt x="27029" y="1570"/>
                      <a:pt x="26570" y="1532"/>
                    </a:cubicBezTo>
                    <a:cubicBezTo>
                      <a:pt x="22205" y="881"/>
                      <a:pt x="17764" y="919"/>
                      <a:pt x="13362" y="996"/>
                    </a:cubicBezTo>
                    <a:cubicBezTo>
                      <a:pt x="11026" y="1073"/>
                      <a:pt x="8653" y="1111"/>
                      <a:pt x="6356" y="1379"/>
                    </a:cubicBezTo>
                    <a:cubicBezTo>
                      <a:pt x="4671" y="1570"/>
                      <a:pt x="2987" y="1800"/>
                      <a:pt x="1341" y="2030"/>
                    </a:cubicBezTo>
                    <a:cubicBezTo>
                      <a:pt x="1073" y="2068"/>
                      <a:pt x="805" y="2106"/>
                      <a:pt x="537" y="2144"/>
                    </a:cubicBezTo>
                    <a:cubicBezTo>
                      <a:pt x="345" y="2183"/>
                      <a:pt x="115" y="2106"/>
                      <a:pt x="77" y="191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49"/>
              <p:cNvSpPr/>
              <p:nvPr/>
            </p:nvSpPr>
            <p:spPr>
              <a:xfrm>
                <a:off x="4359350" y="3124975"/>
                <a:ext cx="683400" cy="199100"/>
              </a:xfrm>
              <a:custGeom>
                <a:rect b="b" l="l" r="r" t="t"/>
                <a:pathLst>
                  <a:path extrusionOk="0" h="7964" w="27336">
                    <a:moveTo>
                      <a:pt x="12826" y="7811"/>
                    </a:moveTo>
                    <a:cubicBezTo>
                      <a:pt x="11065" y="7734"/>
                      <a:pt x="9342" y="7428"/>
                      <a:pt x="7658" y="6854"/>
                    </a:cubicBezTo>
                    <a:cubicBezTo>
                      <a:pt x="6356" y="6356"/>
                      <a:pt x="5093" y="5667"/>
                      <a:pt x="3906" y="4939"/>
                    </a:cubicBezTo>
                    <a:cubicBezTo>
                      <a:pt x="2566" y="4021"/>
                      <a:pt x="1303" y="2834"/>
                      <a:pt x="499" y="1417"/>
                    </a:cubicBezTo>
                    <a:cubicBezTo>
                      <a:pt x="345" y="1111"/>
                      <a:pt x="1" y="805"/>
                      <a:pt x="231" y="498"/>
                    </a:cubicBezTo>
                    <a:cubicBezTo>
                      <a:pt x="345" y="345"/>
                      <a:pt x="575" y="307"/>
                      <a:pt x="728" y="460"/>
                    </a:cubicBezTo>
                    <a:cubicBezTo>
                      <a:pt x="843" y="575"/>
                      <a:pt x="920" y="766"/>
                      <a:pt x="996" y="920"/>
                    </a:cubicBezTo>
                    <a:cubicBezTo>
                      <a:pt x="2183" y="2987"/>
                      <a:pt x="4136" y="4442"/>
                      <a:pt x="6241" y="5437"/>
                    </a:cubicBezTo>
                    <a:cubicBezTo>
                      <a:pt x="9227" y="7007"/>
                      <a:pt x="12788" y="7351"/>
                      <a:pt x="16118" y="6968"/>
                    </a:cubicBezTo>
                    <a:cubicBezTo>
                      <a:pt x="18492" y="6700"/>
                      <a:pt x="20751" y="5782"/>
                      <a:pt x="22780" y="4518"/>
                    </a:cubicBezTo>
                    <a:cubicBezTo>
                      <a:pt x="24273" y="3446"/>
                      <a:pt x="25651" y="2298"/>
                      <a:pt x="26455" y="690"/>
                    </a:cubicBezTo>
                    <a:cubicBezTo>
                      <a:pt x="26570" y="422"/>
                      <a:pt x="26685" y="1"/>
                      <a:pt x="27068" y="154"/>
                    </a:cubicBezTo>
                    <a:cubicBezTo>
                      <a:pt x="27259" y="230"/>
                      <a:pt x="27335" y="422"/>
                      <a:pt x="27259" y="613"/>
                    </a:cubicBezTo>
                    <a:cubicBezTo>
                      <a:pt x="26378" y="2642"/>
                      <a:pt x="24617" y="4135"/>
                      <a:pt x="22818" y="5322"/>
                    </a:cubicBezTo>
                    <a:cubicBezTo>
                      <a:pt x="19794" y="7198"/>
                      <a:pt x="16348" y="7964"/>
                      <a:pt x="12826" y="781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49"/>
              <p:cNvSpPr/>
              <p:nvPr/>
            </p:nvSpPr>
            <p:spPr>
              <a:xfrm>
                <a:off x="4338300" y="3086700"/>
                <a:ext cx="43100" cy="75625"/>
              </a:xfrm>
              <a:custGeom>
                <a:rect b="b" l="l" r="r" t="t"/>
                <a:pathLst>
                  <a:path extrusionOk="0" h="3025" w="1724">
                    <a:moveTo>
                      <a:pt x="460" y="2987"/>
                    </a:moveTo>
                    <a:cubicBezTo>
                      <a:pt x="1" y="2719"/>
                      <a:pt x="460" y="2183"/>
                      <a:pt x="537" y="1838"/>
                    </a:cubicBezTo>
                    <a:cubicBezTo>
                      <a:pt x="651" y="1494"/>
                      <a:pt x="766" y="1111"/>
                      <a:pt x="881" y="728"/>
                    </a:cubicBezTo>
                    <a:cubicBezTo>
                      <a:pt x="919" y="345"/>
                      <a:pt x="1302" y="0"/>
                      <a:pt x="1609" y="345"/>
                    </a:cubicBezTo>
                    <a:cubicBezTo>
                      <a:pt x="1723" y="498"/>
                      <a:pt x="1723" y="690"/>
                      <a:pt x="1570" y="804"/>
                    </a:cubicBezTo>
                    <a:cubicBezTo>
                      <a:pt x="1532" y="958"/>
                      <a:pt x="1494" y="1149"/>
                      <a:pt x="1455" y="1302"/>
                    </a:cubicBezTo>
                    <a:cubicBezTo>
                      <a:pt x="1302" y="1800"/>
                      <a:pt x="1149" y="2297"/>
                      <a:pt x="919" y="2795"/>
                    </a:cubicBezTo>
                    <a:cubicBezTo>
                      <a:pt x="843" y="2948"/>
                      <a:pt x="651" y="3025"/>
                      <a:pt x="460" y="294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49"/>
              <p:cNvSpPr/>
              <p:nvPr/>
            </p:nvSpPr>
            <p:spPr>
              <a:xfrm>
                <a:off x="5014975" y="3085750"/>
                <a:ext cx="51700" cy="89025"/>
              </a:xfrm>
              <a:custGeom>
                <a:rect b="b" l="l" r="r" t="t"/>
                <a:pathLst>
                  <a:path extrusionOk="0" h="3561" w="2068">
                    <a:moveTo>
                      <a:pt x="1264" y="3178"/>
                    </a:moveTo>
                    <a:cubicBezTo>
                      <a:pt x="881" y="2718"/>
                      <a:pt x="651" y="2144"/>
                      <a:pt x="421" y="1608"/>
                    </a:cubicBezTo>
                    <a:cubicBezTo>
                      <a:pt x="307" y="1187"/>
                      <a:pt x="0" y="766"/>
                      <a:pt x="115" y="345"/>
                    </a:cubicBezTo>
                    <a:cubicBezTo>
                      <a:pt x="230" y="0"/>
                      <a:pt x="804" y="77"/>
                      <a:pt x="804" y="460"/>
                    </a:cubicBezTo>
                    <a:cubicBezTo>
                      <a:pt x="766" y="574"/>
                      <a:pt x="843" y="689"/>
                      <a:pt x="843" y="728"/>
                    </a:cubicBezTo>
                    <a:cubicBezTo>
                      <a:pt x="1110" y="1455"/>
                      <a:pt x="1378" y="2144"/>
                      <a:pt x="1800" y="2757"/>
                    </a:cubicBezTo>
                    <a:cubicBezTo>
                      <a:pt x="2068" y="3139"/>
                      <a:pt x="1532" y="3561"/>
                      <a:pt x="1264" y="31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49"/>
              <p:cNvSpPr/>
              <p:nvPr/>
            </p:nvSpPr>
            <p:spPr>
              <a:xfrm>
                <a:off x="3825300" y="2299975"/>
                <a:ext cx="135925" cy="365625"/>
              </a:xfrm>
              <a:custGeom>
                <a:rect b="b" l="l" r="r" t="t"/>
                <a:pathLst>
                  <a:path extrusionOk="0" h="14625" w="5437">
                    <a:moveTo>
                      <a:pt x="4595" y="14204"/>
                    </a:moveTo>
                    <a:cubicBezTo>
                      <a:pt x="2680" y="10949"/>
                      <a:pt x="1723" y="7312"/>
                      <a:pt x="805" y="3675"/>
                    </a:cubicBezTo>
                    <a:cubicBezTo>
                      <a:pt x="537" y="2604"/>
                      <a:pt x="115" y="1570"/>
                      <a:pt x="1" y="460"/>
                    </a:cubicBezTo>
                    <a:cubicBezTo>
                      <a:pt x="1" y="153"/>
                      <a:pt x="422" y="0"/>
                      <a:pt x="613" y="230"/>
                    </a:cubicBezTo>
                    <a:cubicBezTo>
                      <a:pt x="805" y="421"/>
                      <a:pt x="728" y="728"/>
                      <a:pt x="805" y="957"/>
                    </a:cubicBezTo>
                    <a:cubicBezTo>
                      <a:pt x="1149" y="2450"/>
                      <a:pt x="1608" y="3905"/>
                      <a:pt x="1991" y="5360"/>
                    </a:cubicBezTo>
                    <a:cubicBezTo>
                      <a:pt x="2298" y="6662"/>
                      <a:pt x="2680" y="8002"/>
                      <a:pt x="3102" y="9227"/>
                    </a:cubicBezTo>
                    <a:cubicBezTo>
                      <a:pt x="3676" y="10835"/>
                      <a:pt x="4403" y="12366"/>
                      <a:pt x="5207" y="13859"/>
                    </a:cubicBezTo>
                    <a:cubicBezTo>
                      <a:pt x="5437" y="14242"/>
                      <a:pt x="4824" y="14625"/>
                      <a:pt x="4595" y="1420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49"/>
              <p:cNvSpPr/>
              <p:nvPr/>
            </p:nvSpPr>
            <p:spPr>
              <a:xfrm>
                <a:off x="5422700" y="2080800"/>
                <a:ext cx="133050" cy="513025"/>
              </a:xfrm>
              <a:custGeom>
                <a:rect b="b" l="l" r="r" t="t"/>
                <a:pathLst>
                  <a:path extrusionOk="0" h="20521" w="5322">
                    <a:moveTo>
                      <a:pt x="268" y="20444"/>
                    </a:moveTo>
                    <a:cubicBezTo>
                      <a:pt x="115" y="20367"/>
                      <a:pt x="0" y="20176"/>
                      <a:pt x="115" y="19984"/>
                    </a:cubicBezTo>
                    <a:cubicBezTo>
                      <a:pt x="383" y="19295"/>
                      <a:pt x="728" y="18644"/>
                      <a:pt x="996" y="17955"/>
                    </a:cubicBezTo>
                    <a:cubicBezTo>
                      <a:pt x="1302" y="17266"/>
                      <a:pt x="1570" y="16539"/>
                      <a:pt x="1799" y="15811"/>
                    </a:cubicBezTo>
                    <a:cubicBezTo>
                      <a:pt x="3025" y="12289"/>
                      <a:pt x="3790" y="8614"/>
                      <a:pt x="4250" y="4939"/>
                    </a:cubicBezTo>
                    <a:cubicBezTo>
                      <a:pt x="4403" y="3446"/>
                      <a:pt x="4632" y="2029"/>
                      <a:pt x="4556" y="575"/>
                    </a:cubicBezTo>
                    <a:cubicBezTo>
                      <a:pt x="4403" y="383"/>
                      <a:pt x="4556" y="0"/>
                      <a:pt x="4862" y="0"/>
                    </a:cubicBezTo>
                    <a:cubicBezTo>
                      <a:pt x="5322" y="39"/>
                      <a:pt x="5283" y="613"/>
                      <a:pt x="5283" y="957"/>
                    </a:cubicBezTo>
                    <a:cubicBezTo>
                      <a:pt x="5283" y="1379"/>
                      <a:pt x="5283" y="1761"/>
                      <a:pt x="5245" y="2144"/>
                    </a:cubicBezTo>
                    <a:cubicBezTo>
                      <a:pt x="5054" y="4441"/>
                      <a:pt x="4747" y="6700"/>
                      <a:pt x="4326" y="8959"/>
                    </a:cubicBezTo>
                    <a:cubicBezTo>
                      <a:pt x="3599" y="12864"/>
                      <a:pt x="2450" y="16692"/>
                      <a:pt x="728" y="20291"/>
                    </a:cubicBezTo>
                    <a:cubicBezTo>
                      <a:pt x="651" y="20444"/>
                      <a:pt x="460" y="20520"/>
                      <a:pt x="268" y="2044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49"/>
              <p:cNvSpPr/>
              <p:nvPr/>
            </p:nvSpPr>
            <p:spPr>
              <a:xfrm>
                <a:off x="5375800" y="2604325"/>
                <a:ext cx="176125" cy="412525"/>
              </a:xfrm>
              <a:custGeom>
                <a:rect b="b" l="l" r="r" t="t"/>
                <a:pathLst>
                  <a:path extrusionOk="0" h="16501" w="7045">
                    <a:moveTo>
                      <a:pt x="230" y="16424"/>
                    </a:moveTo>
                    <a:cubicBezTo>
                      <a:pt x="39" y="16309"/>
                      <a:pt x="0" y="16080"/>
                      <a:pt x="77" y="15926"/>
                    </a:cubicBezTo>
                    <a:cubicBezTo>
                      <a:pt x="804" y="14778"/>
                      <a:pt x="1455" y="13591"/>
                      <a:pt x="2068" y="12366"/>
                    </a:cubicBezTo>
                    <a:cubicBezTo>
                      <a:pt x="3025" y="10452"/>
                      <a:pt x="3982" y="8423"/>
                      <a:pt x="4709" y="6394"/>
                    </a:cubicBezTo>
                    <a:cubicBezTo>
                      <a:pt x="5398" y="4441"/>
                      <a:pt x="5743" y="2451"/>
                      <a:pt x="6240" y="460"/>
                    </a:cubicBezTo>
                    <a:cubicBezTo>
                      <a:pt x="6355" y="0"/>
                      <a:pt x="7044" y="192"/>
                      <a:pt x="6930" y="651"/>
                    </a:cubicBezTo>
                    <a:cubicBezTo>
                      <a:pt x="6585" y="2030"/>
                      <a:pt x="6317" y="3446"/>
                      <a:pt x="5934" y="4786"/>
                    </a:cubicBezTo>
                    <a:cubicBezTo>
                      <a:pt x="5207" y="7542"/>
                      <a:pt x="3982" y="10146"/>
                      <a:pt x="2680" y="12672"/>
                    </a:cubicBezTo>
                    <a:cubicBezTo>
                      <a:pt x="2068" y="13936"/>
                      <a:pt x="1455" y="15123"/>
                      <a:pt x="689" y="16271"/>
                    </a:cubicBezTo>
                    <a:cubicBezTo>
                      <a:pt x="574" y="16462"/>
                      <a:pt x="383" y="16501"/>
                      <a:pt x="192" y="1642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49"/>
              <p:cNvSpPr/>
              <p:nvPr/>
            </p:nvSpPr>
            <p:spPr>
              <a:xfrm>
                <a:off x="3876975" y="2978550"/>
                <a:ext cx="234525" cy="314900"/>
              </a:xfrm>
              <a:custGeom>
                <a:rect b="b" l="l" r="r" t="t"/>
                <a:pathLst>
                  <a:path extrusionOk="0" h="12596" w="9381">
                    <a:moveTo>
                      <a:pt x="8538" y="12251"/>
                    </a:moveTo>
                    <a:cubicBezTo>
                      <a:pt x="6509" y="10375"/>
                      <a:pt x="4786" y="8231"/>
                      <a:pt x="3255" y="5896"/>
                    </a:cubicBezTo>
                    <a:cubicBezTo>
                      <a:pt x="2145" y="4212"/>
                      <a:pt x="1073" y="2489"/>
                      <a:pt x="154" y="689"/>
                    </a:cubicBezTo>
                    <a:cubicBezTo>
                      <a:pt x="1" y="192"/>
                      <a:pt x="690" y="0"/>
                      <a:pt x="843" y="498"/>
                    </a:cubicBezTo>
                    <a:cubicBezTo>
                      <a:pt x="2145" y="2987"/>
                      <a:pt x="3676" y="5322"/>
                      <a:pt x="5322" y="7581"/>
                    </a:cubicBezTo>
                    <a:cubicBezTo>
                      <a:pt x="6394" y="9112"/>
                      <a:pt x="7696" y="10452"/>
                      <a:pt x="9036" y="11753"/>
                    </a:cubicBezTo>
                    <a:cubicBezTo>
                      <a:pt x="9380" y="12098"/>
                      <a:pt x="8883" y="12596"/>
                      <a:pt x="8538" y="1225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49"/>
              <p:cNvSpPr/>
              <p:nvPr/>
            </p:nvSpPr>
            <p:spPr>
              <a:xfrm>
                <a:off x="3830075" y="1014600"/>
                <a:ext cx="1720900" cy="512075"/>
              </a:xfrm>
              <a:custGeom>
                <a:rect b="b" l="l" r="r" t="t"/>
                <a:pathLst>
                  <a:path extrusionOk="0" h="20483" w="68836">
                    <a:moveTo>
                      <a:pt x="1" y="20137"/>
                    </a:moveTo>
                    <a:cubicBezTo>
                      <a:pt x="1" y="19946"/>
                      <a:pt x="154" y="19793"/>
                      <a:pt x="269" y="19640"/>
                    </a:cubicBezTo>
                    <a:cubicBezTo>
                      <a:pt x="460" y="19372"/>
                      <a:pt x="690" y="19104"/>
                      <a:pt x="881" y="18836"/>
                    </a:cubicBezTo>
                    <a:cubicBezTo>
                      <a:pt x="1341" y="18300"/>
                      <a:pt x="1800" y="17764"/>
                      <a:pt x="2260" y="17266"/>
                    </a:cubicBezTo>
                    <a:cubicBezTo>
                      <a:pt x="3753" y="15658"/>
                      <a:pt x="5284" y="14127"/>
                      <a:pt x="6892" y="12672"/>
                    </a:cubicBezTo>
                    <a:cubicBezTo>
                      <a:pt x="10567" y="9265"/>
                      <a:pt x="14817" y="6470"/>
                      <a:pt x="19487" y="4556"/>
                    </a:cubicBezTo>
                    <a:cubicBezTo>
                      <a:pt x="23392" y="2795"/>
                      <a:pt x="27565" y="1608"/>
                      <a:pt x="31815" y="996"/>
                    </a:cubicBezTo>
                    <a:cubicBezTo>
                      <a:pt x="39280" y="0"/>
                      <a:pt x="45865" y="1914"/>
                      <a:pt x="52488" y="5207"/>
                    </a:cubicBezTo>
                    <a:cubicBezTo>
                      <a:pt x="54976" y="6432"/>
                      <a:pt x="57273" y="8002"/>
                      <a:pt x="59532" y="9648"/>
                    </a:cubicBezTo>
                    <a:cubicBezTo>
                      <a:pt x="61753" y="11217"/>
                      <a:pt x="63782" y="13055"/>
                      <a:pt x="65696" y="15046"/>
                    </a:cubicBezTo>
                    <a:cubicBezTo>
                      <a:pt x="66691" y="16079"/>
                      <a:pt x="67648" y="17151"/>
                      <a:pt x="68605" y="18262"/>
                    </a:cubicBezTo>
                    <a:cubicBezTo>
                      <a:pt x="68835" y="18606"/>
                      <a:pt x="68376" y="19066"/>
                      <a:pt x="68031" y="18683"/>
                    </a:cubicBezTo>
                    <a:cubicBezTo>
                      <a:pt x="66998" y="17458"/>
                      <a:pt x="65964" y="16347"/>
                      <a:pt x="64854" y="15199"/>
                    </a:cubicBezTo>
                    <a:cubicBezTo>
                      <a:pt x="63169" y="13476"/>
                      <a:pt x="61370" y="11868"/>
                      <a:pt x="59417" y="10452"/>
                    </a:cubicBezTo>
                    <a:cubicBezTo>
                      <a:pt x="56316" y="8078"/>
                      <a:pt x="52986" y="6011"/>
                      <a:pt x="49349" y="4518"/>
                    </a:cubicBezTo>
                    <a:cubicBezTo>
                      <a:pt x="44448" y="2412"/>
                      <a:pt x="39165" y="1110"/>
                      <a:pt x="33806" y="1532"/>
                    </a:cubicBezTo>
                    <a:cubicBezTo>
                      <a:pt x="32466" y="1646"/>
                      <a:pt x="31087" y="1800"/>
                      <a:pt x="29786" y="2068"/>
                    </a:cubicBezTo>
                    <a:cubicBezTo>
                      <a:pt x="26532" y="2680"/>
                      <a:pt x="23392" y="3599"/>
                      <a:pt x="20368" y="4939"/>
                    </a:cubicBezTo>
                    <a:cubicBezTo>
                      <a:pt x="16769" y="6394"/>
                      <a:pt x="13324" y="8308"/>
                      <a:pt x="10261" y="10720"/>
                    </a:cubicBezTo>
                    <a:cubicBezTo>
                      <a:pt x="8309" y="12251"/>
                      <a:pt x="6586" y="13859"/>
                      <a:pt x="4863" y="15582"/>
                    </a:cubicBezTo>
                    <a:cubicBezTo>
                      <a:pt x="3408" y="17075"/>
                      <a:pt x="1953" y="18530"/>
                      <a:pt x="728" y="20176"/>
                    </a:cubicBezTo>
                    <a:cubicBezTo>
                      <a:pt x="652" y="20329"/>
                      <a:pt x="537" y="20482"/>
                      <a:pt x="346" y="20482"/>
                    </a:cubicBezTo>
                    <a:cubicBezTo>
                      <a:pt x="154" y="20482"/>
                      <a:pt x="1" y="20329"/>
                      <a:pt x="1" y="2013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49"/>
              <p:cNvSpPr/>
              <p:nvPr/>
            </p:nvSpPr>
            <p:spPr>
              <a:xfrm>
                <a:off x="4861825" y="3410200"/>
                <a:ext cx="501550" cy="388600"/>
              </a:xfrm>
              <a:custGeom>
                <a:rect b="b" l="l" r="r" t="t"/>
                <a:pathLst>
                  <a:path extrusionOk="0" h="15544" w="20062">
                    <a:moveTo>
                      <a:pt x="77" y="15237"/>
                    </a:moveTo>
                    <a:cubicBezTo>
                      <a:pt x="1" y="14893"/>
                      <a:pt x="345" y="14778"/>
                      <a:pt x="613" y="14701"/>
                    </a:cubicBezTo>
                    <a:cubicBezTo>
                      <a:pt x="2030" y="14204"/>
                      <a:pt x="3446" y="13668"/>
                      <a:pt x="4825" y="13017"/>
                    </a:cubicBezTo>
                    <a:cubicBezTo>
                      <a:pt x="8538" y="11294"/>
                      <a:pt x="11831" y="8844"/>
                      <a:pt x="14740" y="5973"/>
                    </a:cubicBezTo>
                    <a:cubicBezTo>
                      <a:pt x="16310" y="4403"/>
                      <a:pt x="17650" y="2680"/>
                      <a:pt x="18951" y="919"/>
                    </a:cubicBezTo>
                    <a:cubicBezTo>
                      <a:pt x="19219" y="651"/>
                      <a:pt x="19411" y="0"/>
                      <a:pt x="19870" y="268"/>
                    </a:cubicBezTo>
                    <a:cubicBezTo>
                      <a:pt x="20023" y="383"/>
                      <a:pt x="20062" y="613"/>
                      <a:pt x="19947" y="766"/>
                    </a:cubicBezTo>
                    <a:cubicBezTo>
                      <a:pt x="19487" y="1379"/>
                      <a:pt x="19066" y="1953"/>
                      <a:pt x="18607" y="2527"/>
                    </a:cubicBezTo>
                    <a:cubicBezTo>
                      <a:pt x="16769" y="5015"/>
                      <a:pt x="14625" y="7236"/>
                      <a:pt x="12213" y="9188"/>
                    </a:cubicBezTo>
                    <a:cubicBezTo>
                      <a:pt x="10223" y="10911"/>
                      <a:pt x="7926" y="12289"/>
                      <a:pt x="5514" y="13438"/>
                    </a:cubicBezTo>
                    <a:cubicBezTo>
                      <a:pt x="4174" y="14127"/>
                      <a:pt x="2796" y="14663"/>
                      <a:pt x="1379" y="15199"/>
                    </a:cubicBezTo>
                    <a:cubicBezTo>
                      <a:pt x="1111" y="15276"/>
                      <a:pt x="805" y="15390"/>
                      <a:pt x="537" y="15467"/>
                    </a:cubicBezTo>
                    <a:cubicBezTo>
                      <a:pt x="345" y="15544"/>
                      <a:pt x="116" y="15429"/>
                      <a:pt x="77" y="1523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49"/>
              <p:cNvSpPr/>
              <p:nvPr/>
            </p:nvSpPr>
            <p:spPr>
              <a:xfrm>
                <a:off x="3829125" y="3437950"/>
                <a:ext cx="1126525" cy="565675"/>
              </a:xfrm>
              <a:custGeom>
                <a:rect b="b" l="l" r="r" t="t"/>
                <a:pathLst>
                  <a:path extrusionOk="0" h="22627" w="45061">
                    <a:moveTo>
                      <a:pt x="36064" y="22588"/>
                    </a:moveTo>
                    <a:cubicBezTo>
                      <a:pt x="33040" y="22473"/>
                      <a:pt x="30015" y="22014"/>
                      <a:pt x="27067" y="21325"/>
                    </a:cubicBezTo>
                    <a:cubicBezTo>
                      <a:pt x="25230" y="20865"/>
                      <a:pt x="23392" y="20367"/>
                      <a:pt x="21631" y="19602"/>
                    </a:cubicBezTo>
                    <a:cubicBezTo>
                      <a:pt x="19028" y="18568"/>
                      <a:pt x="16616" y="17152"/>
                      <a:pt x="14242" y="15659"/>
                    </a:cubicBezTo>
                    <a:cubicBezTo>
                      <a:pt x="11830" y="14089"/>
                      <a:pt x="9610" y="12251"/>
                      <a:pt x="7543" y="10261"/>
                    </a:cubicBezTo>
                    <a:cubicBezTo>
                      <a:pt x="6509" y="9303"/>
                      <a:pt x="5514" y="8346"/>
                      <a:pt x="4595" y="7313"/>
                    </a:cubicBezTo>
                    <a:cubicBezTo>
                      <a:pt x="3063" y="5513"/>
                      <a:pt x="1800" y="3561"/>
                      <a:pt x="690" y="1494"/>
                    </a:cubicBezTo>
                    <a:cubicBezTo>
                      <a:pt x="575" y="1264"/>
                      <a:pt x="460" y="996"/>
                      <a:pt x="345" y="766"/>
                    </a:cubicBezTo>
                    <a:cubicBezTo>
                      <a:pt x="154" y="651"/>
                      <a:pt x="1" y="422"/>
                      <a:pt x="154" y="230"/>
                    </a:cubicBezTo>
                    <a:cubicBezTo>
                      <a:pt x="269" y="39"/>
                      <a:pt x="498" y="1"/>
                      <a:pt x="652" y="115"/>
                    </a:cubicBezTo>
                    <a:cubicBezTo>
                      <a:pt x="958" y="307"/>
                      <a:pt x="1073" y="690"/>
                      <a:pt x="1226" y="996"/>
                    </a:cubicBezTo>
                    <a:cubicBezTo>
                      <a:pt x="1455" y="1417"/>
                      <a:pt x="1723" y="1876"/>
                      <a:pt x="1953" y="2298"/>
                    </a:cubicBezTo>
                    <a:cubicBezTo>
                      <a:pt x="2642" y="3446"/>
                      <a:pt x="3370" y="4595"/>
                      <a:pt x="4174" y="5667"/>
                    </a:cubicBezTo>
                    <a:cubicBezTo>
                      <a:pt x="5399" y="7274"/>
                      <a:pt x="6892" y="8653"/>
                      <a:pt x="8347" y="10069"/>
                    </a:cubicBezTo>
                    <a:cubicBezTo>
                      <a:pt x="12213" y="13706"/>
                      <a:pt x="16692" y="16731"/>
                      <a:pt x="21554" y="18836"/>
                    </a:cubicBezTo>
                    <a:cubicBezTo>
                      <a:pt x="23775" y="19755"/>
                      <a:pt x="26072" y="20406"/>
                      <a:pt x="28407" y="20865"/>
                    </a:cubicBezTo>
                    <a:cubicBezTo>
                      <a:pt x="30321" y="21286"/>
                      <a:pt x="32274" y="21593"/>
                      <a:pt x="34226" y="21746"/>
                    </a:cubicBezTo>
                    <a:cubicBezTo>
                      <a:pt x="37710" y="22090"/>
                      <a:pt x="41194" y="21746"/>
                      <a:pt x="44640" y="21439"/>
                    </a:cubicBezTo>
                    <a:cubicBezTo>
                      <a:pt x="44869" y="21439"/>
                      <a:pt x="45061" y="21669"/>
                      <a:pt x="45022" y="21861"/>
                    </a:cubicBezTo>
                    <a:cubicBezTo>
                      <a:pt x="44563" y="21975"/>
                      <a:pt x="44104" y="22129"/>
                      <a:pt x="43644" y="22243"/>
                    </a:cubicBezTo>
                    <a:cubicBezTo>
                      <a:pt x="41577" y="22435"/>
                      <a:pt x="39471" y="22626"/>
                      <a:pt x="37404" y="22626"/>
                    </a:cubicBezTo>
                    <a:cubicBezTo>
                      <a:pt x="36945" y="22626"/>
                      <a:pt x="36523" y="22588"/>
                      <a:pt x="36102" y="2258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49"/>
              <p:cNvSpPr/>
              <p:nvPr/>
            </p:nvSpPr>
            <p:spPr>
              <a:xfrm>
                <a:off x="4885750" y="3618850"/>
                <a:ext cx="688175" cy="524500"/>
              </a:xfrm>
              <a:custGeom>
                <a:rect b="b" l="l" r="r" t="t"/>
                <a:pathLst>
                  <a:path extrusionOk="0" h="20980" w="27527">
                    <a:moveTo>
                      <a:pt x="39" y="20673"/>
                    </a:moveTo>
                    <a:cubicBezTo>
                      <a:pt x="1" y="20482"/>
                      <a:pt x="116" y="20252"/>
                      <a:pt x="307" y="20252"/>
                    </a:cubicBezTo>
                    <a:cubicBezTo>
                      <a:pt x="996" y="20137"/>
                      <a:pt x="1685" y="19984"/>
                      <a:pt x="2336" y="19831"/>
                    </a:cubicBezTo>
                    <a:cubicBezTo>
                      <a:pt x="3753" y="19525"/>
                      <a:pt x="5131" y="19104"/>
                      <a:pt x="6509" y="18644"/>
                    </a:cubicBezTo>
                    <a:cubicBezTo>
                      <a:pt x="13821" y="16041"/>
                      <a:pt x="20712" y="11256"/>
                      <a:pt x="24656" y="4441"/>
                    </a:cubicBezTo>
                    <a:lnTo>
                      <a:pt x="24656" y="4479"/>
                    </a:lnTo>
                    <a:cubicBezTo>
                      <a:pt x="24656" y="4479"/>
                      <a:pt x="24656" y="4479"/>
                      <a:pt x="24656" y="4479"/>
                    </a:cubicBezTo>
                    <a:cubicBezTo>
                      <a:pt x="25345" y="3254"/>
                      <a:pt x="25957" y="2029"/>
                      <a:pt x="26378" y="689"/>
                    </a:cubicBezTo>
                    <a:cubicBezTo>
                      <a:pt x="26417" y="574"/>
                      <a:pt x="26417" y="460"/>
                      <a:pt x="26378" y="345"/>
                    </a:cubicBezTo>
                    <a:cubicBezTo>
                      <a:pt x="26417" y="192"/>
                      <a:pt x="26570" y="0"/>
                      <a:pt x="26761" y="38"/>
                    </a:cubicBezTo>
                    <a:cubicBezTo>
                      <a:pt x="27527" y="192"/>
                      <a:pt x="26876" y="1378"/>
                      <a:pt x="26723" y="1800"/>
                    </a:cubicBezTo>
                    <a:cubicBezTo>
                      <a:pt x="26340" y="2757"/>
                      <a:pt x="25881" y="3714"/>
                      <a:pt x="25421" y="4594"/>
                    </a:cubicBezTo>
                    <a:cubicBezTo>
                      <a:pt x="24464" y="6317"/>
                      <a:pt x="23316" y="7925"/>
                      <a:pt x="21976" y="9380"/>
                    </a:cubicBezTo>
                    <a:cubicBezTo>
                      <a:pt x="18109" y="13667"/>
                      <a:pt x="13132" y="16883"/>
                      <a:pt x="7773" y="18912"/>
                    </a:cubicBezTo>
                    <a:cubicBezTo>
                      <a:pt x="5399" y="19831"/>
                      <a:pt x="2949" y="20520"/>
                      <a:pt x="460" y="20941"/>
                    </a:cubicBezTo>
                    <a:cubicBezTo>
                      <a:pt x="269" y="20980"/>
                      <a:pt x="78" y="20865"/>
                      <a:pt x="39" y="2067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49"/>
              <p:cNvSpPr/>
              <p:nvPr/>
            </p:nvSpPr>
            <p:spPr>
              <a:xfrm>
                <a:off x="4697225" y="3938500"/>
                <a:ext cx="736025" cy="209650"/>
              </a:xfrm>
              <a:custGeom>
                <a:rect b="b" l="l" r="r" t="t"/>
                <a:pathLst>
                  <a:path extrusionOk="0" h="8386" w="29441">
                    <a:moveTo>
                      <a:pt x="2297" y="8194"/>
                    </a:moveTo>
                    <a:cubicBezTo>
                      <a:pt x="1723" y="8194"/>
                      <a:pt x="1187" y="8155"/>
                      <a:pt x="613" y="8079"/>
                    </a:cubicBezTo>
                    <a:cubicBezTo>
                      <a:pt x="498" y="8079"/>
                      <a:pt x="345" y="8079"/>
                      <a:pt x="230" y="7964"/>
                    </a:cubicBezTo>
                    <a:cubicBezTo>
                      <a:pt x="0" y="7773"/>
                      <a:pt x="191" y="7351"/>
                      <a:pt x="498" y="7390"/>
                    </a:cubicBezTo>
                    <a:cubicBezTo>
                      <a:pt x="1570" y="7466"/>
                      <a:pt x="2527" y="7505"/>
                      <a:pt x="3599" y="7505"/>
                    </a:cubicBezTo>
                    <a:cubicBezTo>
                      <a:pt x="6393" y="7543"/>
                      <a:pt x="9188" y="7198"/>
                      <a:pt x="11945" y="6662"/>
                    </a:cubicBezTo>
                    <a:cubicBezTo>
                      <a:pt x="15084" y="5973"/>
                      <a:pt x="18223" y="5169"/>
                      <a:pt x="21286" y="4136"/>
                    </a:cubicBezTo>
                    <a:cubicBezTo>
                      <a:pt x="23162" y="3523"/>
                      <a:pt x="24999" y="2834"/>
                      <a:pt x="26646" y="1800"/>
                    </a:cubicBezTo>
                    <a:cubicBezTo>
                      <a:pt x="27220" y="1417"/>
                      <a:pt x="27794" y="996"/>
                      <a:pt x="28330" y="613"/>
                    </a:cubicBezTo>
                    <a:cubicBezTo>
                      <a:pt x="28636" y="422"/>
                      <a:pt x="29096" y="1"/>
                      <a:pt x="29325" y="460"/>
                    </a:cubicBezTo>
                    <a:cubicBezTo>
                      <a:pt x="29440" y="805"/>
                      <a:pt x="29172" y="920"/>
                      <a:pt x="28904" y="1073"/>
                    </a:cubicBezTo>
                    <a:cubicBezTo>
                      <a:pt x="28024" y="1685"/>
                      <a:pt x="27143" y="2375"/>
                      <a:pt x="26148" y="2910"/>
                    </a:cubicBezTo>
                    <a:cubicBezTo>
                      <a:pt x="24731" y="3714"/>
                      <a:pt x="23123" y="4289"/>
                      <a:pt x="21592" y="4786"/>
                    </a:cubicBezTo>
                    <a:cubicBezTo>
                      <a:pt x="19448" y="5552"/>
                      <a:pt x="17266" y="6126"/>
                      <a:pt x="15084" y="6662"/>
                    </a:cubicBezTo>
                    <a:cubicBezTo>
                      <a:pt x="10911" y="7734"/>
                      <a:pt x="6585" y="8385"/>
                      <a:pt x="2297" y="819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49"/>
              <p:cNvSpPr/>
              <p:nvPr/>
            </p:nvSpPr>
            <p:spPr>
              <a:xfrm>
                <a:off x="3837750" y="4044750"/>
                <a:ext cx="1722775" cy="306300"/>
              </a:xfrm>
              <a:custGeom>
                <a:rect b="b" l="l" r="r" t="t"/>
                <a:pathLst>
                  <a:path extrusionOk="0" h="12252" w="68911">
                    <a:moveTo>
                      <a:pt x="31699" y="12060"/>
                    </a:moveTo>
                    <a:cubicBezTo>
                      <a:pt x="28101" y="11945"/>
                      <a:pt x="24540" y="11294"/>
                      <a:pt x="21018" y="10682"/>
                    </a:cubicBezTo>
                    <a:cubicBezTo>
                      <a:pt x="17458" y="10069"/>
                      <a:pt x="13936" y="9227"/>
                      <a:pt x="10643" y="7810"/>
                    </a:cubicBezTo>
                    <a:cubicBezTo>
                      <a:pt x="7542" y="6585"/>
                      <a:pt x="4709" y="4786"/>
                      <a:pt x="2259" y="2527"/>
                    </a:cubicBezTo>
                    <a:cubicBezTo>
                      <a:pt x="1570" y="1915"/>
                      <a:pt x="957" y="1264"/>
                      <a:pt x="230" y="728"/>
                    </a:cubicBezTo>
                    <a:cubicBezTo>
                      <a:pt x="77" y="613"/>
                      <a:pt x="0" y="422"/>
                      <a:pt x="115" y="230"/>
                    </a:cubicBezTo>
                    <a:cubicBezTo>
                      <a:pt x="192" y="77"/>
                      <a:pt x="421" y="0"/>
                      <a:pt x="574" y="115"/>
                    </a:cubicBezTo>
                    <a:cubicBezTo>
                      <a:pt x="1876" y="1072"/>
                      <a:pt x="2986" y="2297"/>
                      <a:pt x="4250" y="3293"/>
                    </a:cubicBezTo>
                    <a:cubicBezTo>
                      <a:pt x="5169" y="4020"/>
                      <a:pt x="6087" y="4633"/>
                      <a:pt x="7083" y="5245"/>
                    </a:cubicBezTo>
                    <a:cubicBezTo>
                      <a:pt x="8308" y="5973"/>
                      <a:pt x="9571" y="6623"/>
                      <a:pt x="10911" y="7159"/>
                    </a:cubicBezTo>
                    <a:cubicBezTo>
                      <a:pt x="13246" y="8117"/>
                      <a:pt x="15543" y="8844"/>
                      <a:pt x="17955" y="9342"/>
                    </a:cubicBezTo>
                    <a:cubicBezTo>
                      <a:pt x="22013" y="10184"/>
                      <a:pt x="26071" y="10911"/>
                      <a:pt x="30206" y="11294"/>
                    </a:cubicBezTo>
                    <a:cubicBezTo>
                      <a:pt x="36332" y="11677"/>
                      <a:pt x="42495" y="11103"/>
                      <a:pt x="48506" y="9992"/>
                    </a:cubicBezTo>
                    <a:cubicBezTo>
                      <a:pt x="52908" y="9074"/>
                      <a:pt x="57311" y="7925"/>
                      <a:pt x="61369" y="5973"/>
                    </a:cubicBezTo>
                    <a:cubicBezTo>
                      <a:pt x="63819" y="4748"/>
                      <a:pt x="66346" y="3561"/>
                      <a:pt x="68298" y="1647"/>
                    </a:cubicBezTo>
                    <a:cubicBezTo>
                      <a:pt x="68413" y="1493"/>
                      <a:pt x="68643" y="1493"/>
                      <a:pt x="68796" y="1647"/>
                    </a:cubicBezTo>
                    <a:cubicBezTo>
                      <a:pt x="68911" y="1761"/>
                      <a:pt x="68911" y="1991"/>
                      <a:pt x="68796" y="2144"/>
                    </a:cubicBezTo>
                    <a:cubicBezTo>
                      <a:pt x="68490" y="2412"/>
                      <a:pt x="68184" y="2680"/>
                      <a:pt x="67916" y="2948"/>
                    </a:cubicBezTo>
                    <a:cubicBezTo>
                      <a:pt x="66461" y="4173"/>
                      <a:pt x="64738" y="5054"/>
                      <a:pt x="63054" y="5934"/>
                    </a:cubicBezTo>
                    <a:cubicBezTo>
                      <a:pt x="58038" y="8538"/>
                      <a:pt x="52449" y="10031"/>
                      <a:pt x="46898" y="10988"/>
                    </a:cubicBezTo>
                    <a:cubicBezTo>
                      <a:pt x="41883" y="11830"/>
                      <a:pt x="36791" y="12251"/>
                      <a:pt x="31699" y="1206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49"/>
              <p:cNvSpPr/>
              <p:nvPr/>
            </p:nvSpPr>
            <p:spPr>
              <a:xfrm>
                <a:off x="4819725" y="2285625"/>
                <a:ext cx="29700" cy="55525"/>
              </a:xfrm>
              <a:custGeom>
                <a:rect b="b" l="l" r="r" t="t"/>
                <a:pathLst>
                  <a:path extrusionOk="0" h="2221" w="1188">
                    <a:moveTo>
                      <a:pt x="345" y="1799"/>
                    </a:moveTo>
                    <a:cubicBezTo>
                      <a:pt x="115" y="1416"/>
                      <a:pt x="0" y="919"/>
                      <a:pt x="39" y="459"/>
                    </a:cubicBezTo>
                    <a:cubicBezTo>
                      <a:pt x="39" y="0"/>
                      <a:pt x="728" y="0"/>
                      <a:pt x="728" y="459"/>
                    </a:cubicBezTo>
                    <a:cubicBezTo>
                      <a:pt x="728" y="804"/>
                      <a:pt x="804" y="1149"/>
                      <a:pt x="957" y="1455"/>
                    </a:cubicBezTo>
                    <a:cubicBezTo>
                      <a:pt x="1187" y="1876"/>
                      <a:pt x="613" y="2220"/>
                      <a:pt x="345" y="179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49"/>
              <p:cNvSpPr/>
              <p:nvPr/>
            </p:nvSpPr>
            <p:spPr>
              <a:xfrm>
                <a:off x="4494300" y="4329950"/>
                <a:ext cx="29700" cy="408725"/>
              </a:xfrm>
              <a:custGeom>
                <a:rect b="b" l="l" r="r" t="t"/>
                <a:pathLst>
                  <a:path extrusionOk="0" h="16349" w="1188">
                    <a:moveTo>
                      <a:pt x="422" y="15889"/>
                    </a:moveTo>
                    <a:cubicBezTo>
                      <a:pt x="1" y="11448"/>
                      <a:pt x="345" y="7045"/>
                      <a:pt x="307" y="2604"/>
                    </a:cubicBezTo>
                    <a:cubicBezTo>
                      <a:pt x="307" y="1953"/>
                      <a:pt x="307" y="1264"/>
                      <a:pt x="192" y="613"/>
                    </a:cubicBezTo>
                    <a:cubicBezTo>
                      <a:pt x="1" y="384"/>
                      <a:pt x="154" y="1"/>
                      <a:pt x="460" y="1"/>
                    </a:cubicBezTo>
                    <a:cubicBezTo>
                      <a:pt x="728" y="1"/>
                      <a:pt x="843" y="307"/>
                      <a:pt x="881" y="537"/>
                    </a:cubicBezTo>
                    <a:cubicBezTo>
                      <a:pt x="996" y="1111"/>
                      <a:pt x="996" y="1724"/>
                      <a:pt x="1035" y="2298"/>
                    </a:cubicBezTo>
                    <a:cubicBezTo>
                      <a:pt x="1073" y="5284"/>
                      <a:pt x="881" y="8309"/>
                      <a:pt x="920" y="11333"/>
                    </a:cubicBezTo>
                    <a:cubicBezTo>
                      <a:pt x="958" y="12788"/>
                      <a:pt x="958" y="14281"/>
                      <a:pt x="1111" y="15774"/>
                    </a:cubicBezTo>
                    <a:cubicBezTo>
                      <a:pt x="1188" y="16233"/>
                      <a:pt x="499" y="16348"/>
                      <a:pt x="422" y="1588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49"/>
              <p:cNvSpPr/>
              <p:nvPr/>
            </p:nvSpPr>
            <p:spPr>
              <a:xfrm>
                <a:off x="4925950" y="4298375"/>
                <a:ext cx="31625" cy="424975"/>
              </a:xfrm>
              <a:custGeom>
                <a:rect b="b" l="l" r="r" t="t"/>
                <a:pathLst>
                  <a:path extrusionOk="0" h="16999" w="1265">
                    <a:moveTo>
                      <a:pt x="460" y="16539"/>
                    </a:moveTo>
                    <a:cubicBezTo>
                      <a:pt x="422" y="14587"/>
                      <a:pt x="307" y="12749"/>
                      <a:pt x="154" y="10835"/>
                    </a:cubicBezTo>
                    <a:cubicBezTo>
                      <a:pt x="77" y="8576"/>
                      <a:pt x="1" y="6317"/>
                      <a:pt x="39" y="4059"/>
                    </a:cubicBezTo>
                    <a:cubicBezTo>
                      <a:pt x="39" y="3523"/>
                      <a:pt x="39" y="1"/>
                      <a:pt x="996" y="498"/>
                    </a:cubicBezTo>
                    <a:cubicBezTo>
                      <a:pt x="1264" y="651"/>
                      <a:pt x="1188" y="919"/>
                      <a:pt x="1073" y="1149"/>
                    </a:cubicBezTo>
                    <a:cubicBezTo>
                      <a:pt x="881" y="1685"/>
                      <a:pt x="843" y="2298"/>
                      <a:pt x="767" y="2872"/>
                    </a:cubicBezTo>
                    <a:cubicBezTo>
                      <a:pt x="652" y="5743"/>
                      <a:pt x="805" y="8729"/>
                      <a:pt x="920" y="11562"/>
                    </a:cubicBezTo>
                    <a:cubicBezTo>
                      <a:pt x="1035" y="13208"/>
                      <a:pt x="1149" y="14893"/>
                      <a:pt x="1188" y="16539"/>
                    </a:cubicBezTo>
                    <a:cubicBezTo>
                      <a:pt x="1188" y="16999"/>
                      <a:pt x="499" y="16999"/>
                      <a:pt x="499" y="1653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49"/>
              <p:cNvSpPr/>
              <p:nvPr/>
            </p:nvSpPr>
            <p:spPr>
              <a:xfrm>
                <a:off x="4102850" y="1967850"/>
                <a:ext cx="278550" cy="141675"/>
              </a:xfrm>
              <a:custGeom>
                <a:rect b="b" l="l" r="r" t="t"/>
                <a:pathLst>
                  <a:path extrusionOk="0" h="5667" w="11142">
                    <a:moveTo>
                      <a:pt x="345" y="5475"/>
                    </a:moveTo>
                    <a:cubicBezTo>
                      <a:pt x="1" y="5207"/>
                      <a:pt x="345" y="4863"/>
                      <a:pt x="575" y="4671"/>
                    </a:cubicBezTo>
                    <a:cubicBezTo>
                      <a:pt x="996" y="4289"/>
                      <a:pt x="1456" y="3944"/>
                      <a:pt x="1915" y="3638"/>
                    </a:cubicBezTo>
                    <a:cubicBezTo>
                      <a:pt x="3178" y="2796"/>
                      <a:pt x="4557" y="2221"/>
                      <a:pt x="5935" y="1609"/>
                    </a:cubicBezTo>
                    <a:cubicBezTo>
                      <a:pt x="7390" y="881"/>
                      <a:pt x="8959" y="384"/>
                      <a:pt x="10567" y="77"/>
                    </a:cubicBezTo>
                    <a:cubicBezTo>
                      <a:pt x="11027" y="1"/>
                      <a:pt x="11141" y="690"/>
                      <a:pt x="10682" y="805"/>
                    </a:cubicBezTo>
                    <a:cubicBezTo>
                      <a:pt x="8921" y="1111"/>
                      <a:pt x="7275" y="1724"/>
                      <a:pt x="5667" y="2489"/>
                    </a:cubicBezTo>
                    <a:cubicBezTo>
                      <a:pt x="4442" y="3025"/>
                      <a:pt x="3217" y="3599"/>
                      <a:pt x="2106" y="4365"/>
                    </a:cubicBezTo>
                    <a:cubicBezTo>
                      <a:pt x="1724" y="4633"/>
                      <a:pt x="1341" y="4939"/>
                      <a:pt x="996" y="5246"/>
                    </a:cubicBezTo>
                    <a:cubicBezTo>
                      <a:pt x="805" y="5437"/>
                      <a:pt x="652" y="5667"/>
                      <a:pt x="345" y="547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49"/>
              <p:cNvSpPr/>
              <p:nvPr/>
            </p:nvSpPr>
            <p:spPr>
              <a:xfrm>
                <a:off x="4429225" y="1944900"/>
                <a:ext cx="63200" cy="23950"/>
              </a:xfrm>
              <a:custGeom>
                <a:rect b="b" l="l" r="r" t="t"/>
                <a:pathLst>
                  <a:path extrusionOk="0" h="958" w="2528">
                    <a:moveTo>
                      <a:pt x="115" y="651"/>
                    </a:moveTo>
                    <a:cubicBezTo>
                      <a:pt x="1" y="77"/>
                      <a:pt x="766" y="115"/>
                      <a:pt x="1111" y="77"/>
                    </a:cubicBezTo>
                    <a:cubicBezTo>
                      <a:pt x="1417" y="38"/>
                      <a:pt x="1723" y="38"/>
                      <a:pt x="2030" y="0"/>
                    </a:cubicBezTo>
                    <a:cubicBezTo>
                      <a:pt x="2489" y="0"/>
                      <a:pt x="2527" y="689"/>
                      <a:pt x="2068" y="727"/>
                    </a:cubicBezTo>
                    <a:cubicBezTo>
                      <a:pt x="1609" y="727"/>
                      <a:pt x="1111" y="766"/>
                      <a:pt x="651" y="842"/>
                    </a:cubicBezTo>
                    <a:cubicBezTo>
                      <a:pt x="422" y="957"/>
                      <a:pt x="192" y="881"/>
                      <a:pt x="115" y="65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49"/>
              <p:cNvSpPr/>
              <p:nvPr/>
            </p:nvSpPr>
            <p:spPr>
              <a:xfrm>
                <a:off x="5242750" y="1746775"/>
                <a:ext cx="176125" cy="322550"/>
              </a:xfrm>
              <a:custGeom>
                <a:rect b="b" l="l" r="r" t="t"/>
                <a:pathLst>
                  <a:path extrusionOk="0" h="12902" w="7045">
                    <a:moveTo>
                      <a:pt x="6241" y="12442"/>
                    </a:moveTo>
                    <a:cubicBezTo>
                      <a:pt x="5284" y="8499"/>
                      <a:pt x="3446" y="4747"/>
                      <a:pt x="881" y="1608"/>
                    </a:cubicBezTo>
                    <a:cubicBezTo>
                      <a:pt x="652" y="1340"/>
                      <a:pt x="460" y="1072"/>
                      <a:pt x="269" y="804"/>
                    </a:cubicBezTo>
                    <a:cubicBezTo>
                      <a:pt x="1" y="421"/>
                      <a:pt x="537" y="0"/>
                      <a:pt x="843" y="383"/>
                    </a:cubicBezTo>
                    <a:cubicBezTo>
                      <a:pt x="2489" y="2412"/>
                      <a:pt x="3982" y="4594"/>
                      <a:pt x="5093" y="6968"/>
                    </a:cubicBezTo>
                    <a:cubicBezTo>
                      <a:pt x="5858" y="8691"/>
                      <a:pt x="6471" y="10452"/>
                      <a:pt x="6930" y="12289"/>
                    </a:cubicBezTo>
                    <a:cubicBezTo>
                      <a:pt x="7045" y="12749"/>
                      <a:pt x="6356" y="12902"/>
                      <a:pt x="6241" y="1244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49"/>
              <p:cNvSpPr/>
              <p:nvPr/>
            </p:nvSpPr>
            <p:spPr>
              <a:xfrm>
                <a:off x="5409300" y="2121950"/>
                <a:ext cx="26825" cy="63200"/>
              </a:xfrm>
              <a:custGeom>
                <a:rect b="b" l="l" r="r" t="t"/>
                <a:pathLst>
                  <a:path extrusionOk="0" h="2528" w="1073">
                    <a:moveTo>
                      <a:pt x="383" y="2183"/>
                    </a:moveTo>
                    <a:cubicBezTo>
                      <a:pt x="345" y="1723"/>
                      <a:pt x="268" y="1264"/>
                      <a:pt x="192" y="804"/>
                    </a:cubicBezTo>
                    <a:cubicBezTo>
                      <a:pt x="77" y="536"/>
                      <a:pt x="0" y="115"/>
                      <a:pt x="345" y="39"/>
                    </a:cubicBezTo>
                    <a:cubicBezTo>
                      <a:pt x="536" y="0"/>
                      <a:pt x="728" y="115"/>
                      <a:pt x="766" y="307"/>
                    </a:cubicBezTo>
                    <a:cubicBezTo>
                      <a:pt x="919" y="881"/>
                      <a:pt x="1034" y="1494"/>
                      <a:pt x="1072" y="2106"/>
                    </a:cubicBezTo>
                    <a:cubicBezTo>
                      <a:pt x="1072" y="2298"/>
                      <a:pt x="957" y="2489"/>
                      <a:pt x="766" y="2527"/>
                    </a:cubicBezTo>
                    <a:cubicBezTo>
                      <a:pt x="574" y="2527"/>
                      <a:pt x="383" y="2374"/>
                      <a:pt x="383" y="21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49"/>
              <p:cNvSpPr/>
              <p:nvPr/>
            </p:nvSpPr>
            <p:spPr>
              <a:xfrm>
                <a:off x="4182300" y="2467450"/>
                <a:ext cx="143575" cy="44050"/>
              </a:xfrm>
              <a:custGeom>
                <a:rect b="b" l="l" r="r" t="t"/>
                <a:pathLst>
                  <a:path extrusionOk="0" h="1762" w="5743">
                    <a:moveTo>
                      <a:pt x="77" y="1341"/>
                    </a:moveTo>
                    <a:cubicBezTo>
                      <a:pt x="0" y="1188"/>
                      <a:pt x="77" y="958"/>
                      <a:pt x="268" y="881"/>
                    </a:cubicBezTo>
                    <a:cubicBezTo>
                      <a:pt x="575" y="690"/>
                      <a:pt x="881" y="575"/>
                      <a:pt x="1225" y="460"/>
                    </a:cubicBezTo>
                    <a:cubicBezTo>
                      <a:pt x="2527" y="1"/>
                      <a:pt x="3982" y="1"/>
                      <a:pt x="5360" y="192"/>
                    </a:cubicBezTo>
                    <a:cubicBezTo>
                      <a:pt x="5666" y="269"/>
                      <a:pt x="5743" y="690"/>
                      <a:pt x="5475" y="843"/>
                    </a:cubicBezTo>
                    <a:cubicBezTo>
                      <a:pt x="5360" y="920"/>
                      <a:pt x="5245" y="920"/>
                      <a:pt x="5092" y="881"/>
                    </a:cubicBezTo>
                    <a:cubicBezTo>
                      <a:pt x="4671" y="843"/>
                      <a:pt x="4250" y="805"/>
                      <a:pt x="3790" y="805"/>
                    </a:cubicBezTo>
                    <a:cubicBezTo>
                      <a:pt x="3140" y="805"/>
                      <a:pt x="2451" y="843"/>
                      <a:pt x="1800" y="1035"/>
                    </a:cubicBezTo>
                    <a:cubicBezTo>
                      <a:pt x="1532" y="1073"/>
                      <a:pt x="1264" y="1188"/>
                      <a:pt x="1034" y="1264"/>
                    </a:cubicBezTo>
                    <a:cubicBezTo>
                      <a:pt x="728" y="1417"/>
                      <a:pt x="307" y="1762"/>
                      <a:pt x="77" y="134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49"/>
              <p:cNvSpPr/>
              <p:nvPr/>
            </p:nvSpPr>
            <p:spPr>
              <a:xfrm>
                <a:off x="5031250" y="2468425"/>
                <a:ext cx="117725" cy="33525"/>
              </a:xfrm>
              <a:custGeom>
                <a:rect b="b" l="l" r="r" t="t"/>
                <a:pathLst>
                  <a:path extrusionOk="0" h="1341" w="4709">
                    <a:moveTo>
                      <a:pt x="345" y="919"/>
                    </a:moveTo>
                    <a:cubicBezTo>
                      <a:pt x="0" y="230"/>
                      <a:pt x="1914" y="77"/>
                      <a:pt x="2335" y="38"/>
                    </a:cubicBezTo>
                    <a:cubicBezTo>
                      <a:pt x="3063" y="0"/>
                      <a:pt x="3752" y="0"/>
                      <a:pt x="4441" y="230"/>
                    </a:cubicBezTo>
                    <a:cubicBezTo>
                      <a:pt x="4632" y="268"/>
                      <a:pt x="4709" y="498"/>
                      <a:pt x="4671" y="689"/>
                    </a:cubicBezTo>
                    <a:cubicBezTo>
                      <a:pt x="4556" y="957"/>
                      <a:pt x="4250" y="957"/>
                      <a:pt x="4020" y="842"/>
                    </a:cubicBezTo>
                    <a:cubicBezTo>
                      <a:pt x="3101" y="613"/>
                      <a:pt x="2182" y="728"/>
                      <a:pt x="1263" y="919"/>
                    </a:cubicBezTo>
                    <a:cubicBezTo>
                      <a:pt x="957" y="996"/>
                      <a:pt x="536" y="1340"/>
                      <a:pt x="345" y="91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49"/>
              <p:cNvSpPr/>
              <p:nvPr/>
            </p:nvSpPr>
            <p:spPr>
              <a:xfrm>
                <a:off x="4630225" y="3452300"/>
                <a:ext cx="136875" cy="33525"/>
              </a:xfrm>
              <a:custGeom>
                <a:rect b="b" l="l" r="r" t="t"/>
                <a:pathLst>
                  <a:path extrusionOk="0" h="1341" w="5475">
                    <a:moveTo>
                      <a:pt x="230" y="958"/>
                    </a:moveTo>
                    <a:cubicBezTo>
                      <a:pt x="0" y="384"/>
                      <a:pt x="881" y="307"/>
                      <a:pt x="1264" y="192"/>
                    </a:cubicBezTo>
                    <a:cubicBezTo>
                      <a:pt x="2527" y="1"/>
                      <a:pt x="3790" y="116"/>
                      <a:pt x="5015" y="384"/>
                    </a:cubicBezTo>
                    <a:cubicBezTo>
                      <a:pt x="5475" y="499"/>
                      <a:pt x="5360" y="1188"/>
                      <a:pt x="4901" y="1073"/>
                    </a:cubicBezTo>
                    <a:cubicBezTo>
                      <a:pt x="4594" y="1034"/>
                      <a:pt x="4326" y="958"/>
                      <a:pt x="4020" y="920"/>
                    </a:cubicBezTo>
                    <a:cubicBezTo>
                      <a:pt x="3063" y="805"/>
                      <a:pt x="2068" y="728"/>
                      <a:pt x="1149" y="958"/>
                    </a:cubicBezTo>
                    <a:cubicBezTo>
                      <a:pt x="842" y="996"/>
                      <a:pt x="421" y="1341"/>
                      <a:pt x="230" y="95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49"/>
              <p:cNvSpPr/>
              <p:nvPr/>
            </p:nvSpPr>
            <p:spPr>
              <a:xfrm>
                <a:off x="5383450" y="3292475"/>
                <a:ext cx="70850" cy="95725"/>
              </a:xfrm>
              <a:custGeom>
                <a:rect b="b" l="l" r="r" t="t"/>
                <a:pathLst>
                  <a:path extrusionOk="0" h="3829" w="2834">
                    <a:moveTo>
                      <a:pt x="536" y="3714"/>
                    </a:moveTo>
                    <a:cubicBezTo>
                      <a:pt x="1" y="3408"/>
                      <a:pt x="690" y="2833"/>
                      <a:pt x="843" y="2451"/>
                    </a:cubicBezTo>
                    <a:cubicBezTo>
                      <a:pt x="1340" y="1723"/>
                      <a:pt x="1723" y="1034"/>
                      <a:pt x="2106" y="268"/>
                    </a:cubicBezTo>
                    <a:cubicBezTo>
                      <a:pt x="2221" y="77"/>
                      <a:pt x="2412" y="0"/>
                      <a:pt x="2604" y="115"/>
                    </a:cubicBezTo>
                    <a:cubicBezTo>
                      <a:pt x="2757" y="192"/>
                      <a:pt x="2834" y="422"/>
                      <a:pt x="2757" y="575"/>
                    </a:cubicBezTo>
                    <a:cubicBezTo>
                      <a:pt x="2489" y="1111"/>
                      <a:pt x="2183" y="1647"/>
                      <a:pt x="1876" y="2144"/>
                    </a:cubicBezTo>
                    <a:cubicBezTo>
                      <a:pt x="1608" y="2604"/>
                      <a:pt x="1340" y="3025"/>
                      <a:pt x="1072" y="3484"/>
                    </a:cubicBezTo>
                    <a:cubicBezTo>
                      <a:pt x="996" y="3676"/>
                      <a:pt x="766" y="3829"/>
                      <a:pt x="536" y="371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49"/>
              <p:cNvSpPr/>
              <p:nvPr/>
            </p:nvSpPr>
            <p:spPr>
              <a:xfrm>
                <a:off x="3987050" y="3743275"/>
                <a:ext cx="235475" cy="163675"/>
              </a:xfrm>
              <a:custGeom>
                <a:rect b="b" l="l" r="r" t="t"/>
                <a:pathLst>
                  <a:path extrusionOk="0" h="6547" w="9419">
                    <a:moveTo>
                      <a:pt x="8729" y="6393"/>
                    </a:moveTo>
                    <a:cubicBezTo>
                      <a:pt x="7351" y="5857"/>
                      <a:pt x="5973" y="5207"/>
                      <a:pt x="4671" y="4441"/>
                    </a:cubicBezTo>
                    <a:cubicBezTo>
                      <a:pt x="3063" y="3484"/>
                      <a:pt x="1723" y="2106"/>
                      <a:pt x="345" y="842"/>
                    </a:cubicBezTo>
                    <a:cubicBezTo>
                      <a:pt x="1" y="536"/>
                      <a:pt x="460" y="0"/>
                      <a:pt x="804" y="306"/>
                    </a:cubicBezTo>
                    <a:cubicBezTo>
                      <a:pt x="1072" y="574"/>
                      <a:pt x="1340" y="804"/>
                      <a:pt x="1570" y="1034"/>
                    </a:cubicBezTo>
                    <a:cubicBezTo>
                      <a:pt x="2642" y="2029"/>
                      <a:pt x="3752" y="3024"/>
                      <a:pt x="4977" y="3828"/>
                    </a:cubicBezTo>
                    <a:cubicBezTo>
                      <a:pt x="6241" y="4556"/>
                      <a:pt x="7619" y="5207"/>
                      <a:pt x="8997" y="5743"/>
                    </a:cubicBezTo>
                    <a:cubicBezTo>
                      <a:pt x="9418" y="5896"/>
                      <a:pt x="9189" y="6547"/>
                      <a:pt x="8729" y="639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49"/>
              <p:cNvSpPr/>
              <p:nvPr/>
            </p:nvSpPr>
            <p:spPr>
              <a:xfrm>
                <a:off x="4374675" y="3133600"/>
                <a:ext cx="191450" cy="78500"/>
              </a:xfrm>
              <a:custGeom>
                <a:rect b="b" l="l" r="r" t="t"/>
                <a:pathLst>
                  <a:path extrusionOk="0" h="3140" w="7658">
                    <a:moveTo>
                      <a:pt x="7121" y="3101"/>
                    </a:moveTo>
                    <a:cubicBezTo>
                      <a:pt x="4824" y="2718"/>
                      <a:pt x="2412" y="2221"/>
                      <a:pt x="536" y="766"/>
                    </a:cubicBezTo>
                    <a:cubicBezTo>
                      <a:pt x="0" y="804"/>
                      <a:pt x="0" y="115"/>
                      <a:pt x="498" y="39"/>
                    </a:cubicBezTo>
                    <a:cubicBezTo>
                      <a:pt x="690" y="0"/>
                      <a:pt x="804" y="115"/>
                      <a:pt x="958" y="192"/>
                    </a:cubicBezTo>
                    <a:cubicBezTo>
                      <a:pt x="1302" y="498"/>
                      <a:pt x="1685" y="728"/>
                      <a:pt x="2106" y="919"/>
                    </a:cubicBezTo>
                    <a:cubicBezTo>
                      <a:pt x="2872" y="1340"/>
                      <a:pt x="3752" y="1608"/>
                      <a:pt x="4633" y="1876"/>
                    </a:cubicBezTo>
                    <a:cubicBezTo>
                      <a:pt x="5475" y="2106"/>
                      <a:pt x="6356" y="2259"/>
                      <a:pt x="7198" y="2412"/>
                    </a:cubicBezTo>
                    <a:cubicBezTo>
                      <a:pt x="7657" y="2451"/>
                      <a:pt x="7581" y="3140"/>
                      <a:pt x="7121" y="310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49"/>
              <p:cNvSpPr/>
              <p:nvPr/>
            </p:nvSpPr>
            <p:spPr>
              <a:xfrm>
                <a:off x="4858975" y="3137425"/>
                <a:ext cx="157925" cy="62225"/>
              </a:xfrm>
              <a:custGeom>
                <a:rect b="b" l="l" r="r" t="t"/>
                <a:pathLst>
                  <a:path extrusionOk="0" h="2489" w="6317">
                    <a:moveTo>
                      <a:pt x="0" y="2106"/>
                    </a:moveTo>
                    <a:cubicBezTo>
                      <a:pt x="0" y="1953"/>
                      <a:pt x="191" y="1762"/>
                      <a:pt x="345" y="1762"/>
                    </a:cubicBezTo>
                    <a:cubicBezTo>
                      <a:pt x="689" y="1723"/>
                      <a:pt x="1072" y="1647"/>
                      <a:pt x="1417" y="1608"/>
                    </a:cubicBezTo>
                    <a:cubicBezTo>
                      <a:pt x="2948" y="1264"/>
                      <a:pt x="4364" y="766"/>
                      <a:pt x="5743" y="77"/>
                    </a:cubicBezTo>
                    <a:cubicBezTo>
                      <a:pt x="5934" y="0"/>
                      <a:pt x="6164" y="115"/>
                      <a:pt x="6240" y="268"/>
                    </a:cubicBezTo>
                    <a:cubicBezTo>
                      <a:pt x="6317" y="460"/>
                      <a:pt x="6202" y="651"/>
                      <a:pt x="6049" y="728"/>
                    </a:cubicBezTo>
                    <a:cubicBezTo>
                      <a:pt x="5360" y="1072"/>
                      <a:pt x="4671" y="1379"/>
                      <a:pt x="3943" y="1608"/>
                    </a:cubicBezTo>
                    <a:cubicBezTo>
                      <a:pt x="2795" y="2030"/>
                      <a:pt x="1608" y="2336"/>
                      <a:pt x="383" y="2451"/>
                    </a:cubicBezTo>
                    <a:cubicBezTo>
                      <a:pt x="191" y="2489"/>
                      <a:pt x="38" y="2298"/>
                      <a:pt x="38" y="210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49"/>
              <p:cNvSpPr/>
              <p:nvPr/>
            </p:nvSpPr>
            <p:spPr>
              <a:xfrm>
                <a:off x="4719225" y="3191025"/>
                <a:ext cx="93825" cy="22025"/>
              </a:xfrm>
              <a:custGeom>
                <a:rect b="b" l="l" r="r" t="t"/>
                <a:pathLst>
                  <a:path extrusionOk="0" h="881" w="3753">
                    <a:moveTo>
                      <a:pt x="460" y="843"/>
                    </a:moveTo>
                    <a:cubicBezTo>
                      <a:pt x="1" y="843"/>
                      <a:pt x="1" y="154"/>
                      <a:pt x="460" y="154"/>
                    </a:cubicBezTo>
                    <a:lnTo>
                      <a:pt x="1379" y="154"/>
                    </a:lnTo>
                    <a:cubicBezTo>
                      <a:pt x="2030" y="154"/>
                      <a:pt x="2680" y="77"/>
                      <a:pt x="3331" y="39"/>
                    </a:cubicBezTo>
                    <a:cubicBezTo>
                      <a:pt x="3523" y="0"/>
                      <a:pt x="3714" y="115"/>
                      <a:pt x="3714" y="345"/>
                    </a:cubicBezTo>
                    <a:cubicBezTo>
                      <a:pt x="3752" y="498"/>
                      <a:pt x="3638" y="728"/>
                      <a:pt x="3446" y="728"/>
                    </a:cubicBezTo>
                    <a:cubicBezTo>
                      <a:pt x="2451" y="843"/>
                      <a:pt x="1455" y="881"/>
                      <a:pt x="460" y="84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49"/>
              <p:cNvSpPr/>
              <p:nvPr/>
            </p:nvSpPr>
            <p:spPr>
              <a:xfrm>
                <a:off x="3918150" y="4198850"/>
                <a:ext cx="128275" cy="220150"/>
              </a:xfrm>
              <a:custGeom>
                <a:rect b="b" l="l" r="r" t="t"/>
                <a:pathLst>
                  <a:path extrusionOk="0" h="8806" w="5131">
                    <a:moveTo>
                      <a:pt x="268" y="8729"/>
                    </a:moveTo>
                    <a:cubicBezTo>
                      <a:pt x="115" y="8652"/>
                      <a:pt x="0" y="8423"/>
                      <a:pt x="77" y="8269"/>
                    </a:cubicBezTo>
                    <a:cubicBezTo>
                      <a:pt x="421" y="7542"/>
                      <a:pt x="766" y="6815"/>
                      <a:pt x="1149" y="6125"/>
                    </a:cubicBezTo>
                    <a:cubicBezTo>
                      <a:pt x="1991" y="4441"/>
                      <a:pt x="2910" y="2795"/>
                      <a:pt x="3867" y="1149"/>
                    </a:cubicBezTo>
                    <a:cubicBezTo>
                      <a:pt x="4058" y="881"/>
                      <a:pt x="4211" y="613"/>
                      <a:pt x="4364" y="306"/>
                    </a:cubicBezTo>
                    <a:cubicBezTo>
                      <a:pt x="4364" y="153"/>
                      <a:pt x="4556" y="0"/>
                      <a:pt x="4709" y="0"/>
                    </a:cubicBezTo>
                    <a:cubicBezTo>
                      <a:pt x="4900" y="0"/>
                      <a:pt x="5015" y="115"/>
                      <a:pt x="5054" y="268"/>
                    </a:cubicBezTo>
                    <a:cubicBezTo>
                      <a:pt x="5130" y="459"/>
                      <a:pt x="5015" y="613"/>
                      <a:pt x="4939" y="804"/>
                    </a:cubicBezTo>
                    <a:cubicBezTo>
                      <a:pt x="4824" y="957"/>
                      <a:pt x="4747" y="1110"/>
                      <a:pt x="4632" y="1263"/>
                    </a:cubicBezTo>
                    <a:cubicBezTo>
                      <a:pt x="4058" y="2297"/>
                      <a:pt x="3446" y="3292"/>
                      <a:pt x="2910" y="4326"/>
                    </a:cubicBezTo>
                    <a:cubicBezTo>
                      <a:pt x="2374" y="5283"/>
                      <a:pt x="1876" y="6279"/>
                      <a:pt x="1378" y="7236"/>
                    </a:cubicBezTo>
                    <a:cubicBezTo>
                      <a:pt x="1149" y="7657"/>
                      <a:pt x="957" y="8116"/>
                      <a:pt x="727" y="8537"/>
                    </a:cubicBezTo>
                    <a:cubicBezTo>
                      <a:pt x="651" y="8690"/>
                      <a:pt x="459" y="8805"/>
                      <a:pt x="268" y="872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49"/>
              <p:cNvSpPr/>
              <p:nvPr/>
            </p:nvSpPr>
            <p:spPr>
              <a:xfrm>
                <a:off x="3893250" y="4143325"/>
                <a:ext cx="90000" cy="116800"/>
              </a:xfrm>
              <a:custGeom>
                <a:rect b="b" l="l" r="r" t="t"/>
                <a:pathLst>
                  <a:path extrusionOk="0" h="4672" w="3600">
                    <a:moveTo>
                      <a:pt x="230" y="4556"/>
                    </a:moveTo>
                    <a:cubicBezTo>
                      <a:pt x="39" y="4480"/>
                      <a:pt x="1" y="4250"/>
                      <a:pt x="116" y="4097"/>
                    </a:cubicBezTo>
                    <a:cubicBezTo>
                      <a:pt x="805" y="2834"/>
                      <a:pt x="1532" y="1532"/>
                      <a:pt x="2527" y="460"/>
                    </a:cubicBezTo>
                    <a:cubicBezTo>
                      <a:pt x="2642" y="345"/>
                      <a:pt x="2757" y="230"/>
                      <a:pt x="2872" y="192"/>
                    </a:cubicBezTo>
                    <a:cubicBezTo>
                      <a:pt x="3293" y="1"/>
                      <a:pt x="3599" y="613"/>
                      <a:pt x="3178" y="805"/>
                    </a:cubicBezTo>
                    <a:cubicBezTo>
                      <a:pt x="2106" y="1838"/>
                      <a:pt x="1455" y="3178"/>
                      <a:pt x="728" y="4442"/>
                    </a:cubicBezTo>
                    <a:cubicBezTo>
                      <a:pt x="613" y="4595"/>
                      <a:pt x="384" y="4671"/>
                      <a:pt x="230" y="455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49"/>
              <p:cNvSpPr/>
              <p:nvPr/>
            </p:nvSpPr>
            <p:spPr>
              <a:xfrm>
                <a:off x="3930575" y="1152425"/>
                <a:ext cx="237400" cy="178025"/>
              </a:xfrm>
              <a:custGeom>
                <a:rect b="b" l="l" r="r" t="t"/>
                <a:pathLst>
                  <a:path extrusionOk="0" h="7121" w="9496">
                    <a:moveTo>
                      <a:pt x="154" y="6853"/>
                    </a:moveTo>
                    <a:cubicBezTo>
                      <a:pt x="1" y="6700"/>
                      <a:pt x="1" y="6508"/>
                      <a:pt x="154" y="6355"/>
                    </a:cubicBezTo>
                    <a:cubicBezTo>
                      <a:pt x="652" y="5819"/>
                      <a:pt x="1264" y="5436"/>
                      <a:pt x="1838" y="4977"/>
                    </a:cubicBezTo>
                    <a:cubicBezTo>
                      <a:pt x="2451" y="4518"/>
                      <a:pt x="3063" y="4058"/>
                      <a:pt x="3676" y="3560"/>
                    </a:cubicBezTo>
                    <a:cubicBezTo>
                      <a:pt x="5246" y="2297"/>
                      <a:pt x="6930" y="1072"/>
                      <a:pt x="8768" y="192"/>
                    </a:cubicBezTo>
                    <a:cubicBezTo>
                      <a:pt x="9189" y="0"/>
                      <a:pt x="9495" y="651"/>
                      <a:pt x="9036" y="842"/>
                    </a:cubicBezTo>
                    <a:cubicBezTo>
                      <a:pt x="6394" y="2106"/>
                      <a:pt x="4250" y="4135"/>
                      <a:pt x="1877" y="5858"/>
                    </a:cubicBezTo>
                    <a:cubicBezTo>
                      <a:pt x="1532" y="6087"/>
                      <a:pt x="1188" y="6317"/>
                      <a:pt x="881" y="6585"/>
                    </a:cubicBezTo>
                    <a:cubicBezTo>
                      <a:pt x="690" y="6815"/>
                      <a:pt x="422" y="7121"/>
                      <a:pt x="116" y="685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49"/>
              <p:cNvSpPr/>
              <p:nvPr/>
            </p:nvSpPr>
            <p:spPr>
              <a:xfrm>
                <a:off x="4216750" y="1085425"/>
                <a:ext cx="79475" cy="46925"/>
              </a:xfrm>
              <a:custGeom>
                <a:rect b="b" l="l" r="r" t="t"/>
                <a:pathLst>
                  <a:path extrusionOk="0" h="1877" w="3179">
                    <a:moveTo>
                      <a:pt x="77" y="1570"/>
                    </a:moveTo>
                    <a:cubicBezTo>
                      <a:pt x="1" y="1378"/>
                      <a:pt x="115" y="1149"/>
                      <a:pt x="307" y="1072"/>
                    </a:cubicBezTo>
                    <a:cubicBezTo>
                      <a:pt x="651" y="919"/>
                      <a:pt x="1034" y="728"/>
                      <a:pt x="1379" y="575"/>
                    </a:cubicBezTo>
                    <a:cubicBezTo>
                      <a:pt x="1800" y="383"/>
                      <a:pt x="2221" y="230"/>
                      <a:pt x="2642" y="77"/>
                    </a:cubicBezTo>
                    <a:cubicBezTo>
                      <a:pt x="2834" y="0"/>
                      <a:pt x="3025" y="77"/>
                      <a:pt x="3102" y="268"/>
                    </a:cubicBezTo>
                    <a:cubicBezTo>
                      <a:pt x="3178" y="421"/>
                      <a:pt x="3102" y="651"/>
                      <a:pt x="2910" y="728"/>
                    </a:cubicBezTo>
                    <a:cubicBezTo>
                      <a:pt x="2183" y="996"/>
                      <a:pt x="1455" y="1302"/>
                      <a:pt x="766" y="1646"/>
                    </a:cubicBezTo>
                    <a:cubicBezTo>
                      <a:pt x="537" y="1800"/>
                      <a:pt x="230" y="1876"/>
                      <a:pt x="77" y="157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49"/>
              <p:cNvSpPr/>
              <p:nvPr/>
            </p:nvSpPr>
            <p:spPr>
              <a:xfrm>
                <a:off x="3819550" y="933250"/>
                <a:ext cx="1742900" cy="3810200"/>
              </a:xfrm>
              <a:custGeom>
                <a:rect b="b" l="l" r="r" t="t"/>
                <a:pathLst>
                  <a:path extrusionOk="0" h="152408" w="69716">
                    <a:moveTo>
                      <a:pt x="537" y="150685"/>
                    </a:moveTo>
                    <a:lnTo>
                      <a:pt x="537" y="150685"/>
                    </a:lnTo>
                    <a:lnTo>
                      <a:pt x="537" y="150685"/>
                    </a:lnTo>
                    <a:lnTo>
                      <a:pt x="537" y="150685"/>
                    </a:lnTo>
                    <a:lnTo>
                      <a:pt x="537" y="150685"/>
                    </a:lnTo>
                    <a:lnTo>
                      <a:pt x="537" y="150685"/>
                    </a:lnTo>
                    <a:lnTo>
                      <a:pt x="537" y="150685"/>
                    </a:lnTo>
                    <a:lnTo>
                      <a:pt x="537" y="150685"/>
                    </a:lnTo>
                    <a:lnTo>
                      <a:pt x="537" y="150685"/>
                    </a:lnTo>
                    <a:lnTo>
                      <a:pt x="537" y="150685"/>
                    </a:lnTo>
                    <a:lnTo>
                      <a:pt x="537" y="150646"/>
                    </a:lnTo>
                    <a:lnTo>
                      <a:pt x="537" y="150646"/>
                    </a:lnTo>
                    <a:lnTo>
                      <a:pt x="537" y="150646"/>
                    </a:lnTo>
                    <a:lnTo>
                      <a:pt x="537" y="150646"/>
                    </a:lnTo>
                    <a:lnTo>
                      <a:pt x="537" y="150646"/>
                    </a:lnTo>
                    <a:lnTo>
                      <a:pt x="537" y="150646"/>
                    </a:lnTo>
                    <a:lnTo>
                      <a:pt x="537" y="150646"/>
                    </a:lnTo>
                    <a:lnTo>
                      <a:pt x="537" y="150646"/>
                    </a:lnTo>
                    <a:lnTo>
                      <a:pt x="537" y="150646"/>
                    </a:lnTo>
                    <a:lnTo>
                      <a:pt x="537" y="150646"/>
                    </a:lnTo>
                    <a:lnTo>
                      <a:pt x="537" y="150608"/>
                    </a:lnTo>
                    <a:lnTo>
                      <a:pt x="537" y="150608"/>
                    </a:lnTo>
                    <a:lnTo>
                      <a:pt x="537" y="150608"/>
                    </a:lnTo>
                    <a:lnTo>
                      <a:pt x="537" y="150608"/>
                    </a:lnTo>
                    <a:lnTo>
                      <a:pt x="537" y="150608"/>
                    </a:lnTo>
                    <a:lnTo>
                      <a:pt x="537" y="150608"/>
                    </a:lnTo>
                    <a:lnTo>
                      <a:pt x="537" y="150608"/>
                    </a:lnTo>
                    <a:lnTo>
                      <a:pt x="537" y="150608"/>
                    </a:lnTo>
                    <a:lnTo>
                      <a:pt x="537" y="150608"/>
                    </a:lnTo>
                    <a:lnTo>
                      <a:pt x="537" y="150608"/>
                    </a:lnTo>
                    <a:lnTo>
                      <a:pt x="537" y="150608"/>
                    </a:lnTo>
                    <a:lnTo>
                      <a:pt x="537" y="150608"/>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70"/>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532"/>
                    </a:lnTo>
                    <a:lnTo>
                      <a:pt x="537" y="150493"/>
                    </a:lnTo>
                    <a:lnTo>
                      <a:pt x="537" y="150493"/>
                    </a:lnTo>
                    <a:lnTo>
                      <a:pt x="537" y="150493"/>
                    </a:lnTo>
                    <a:lnTo>
                      <a:pt x="537" y="150493"/>
                    </a:lnTo>
                    <a:lnTo>
                      <a:pt x="537" y="150493"/>
                    </a:lnTo>
                    <a:lnTo>
                      <a:pt x="537" y="150493"/>
                    </a:lnTo>
                    <a:lnTo>
                      <a:pt x="537" y="150493"/>
                    </a:lnTo>
                    <a:lnTo>
                      <a:pt x="537" y="150493"/>
                    </a:lnTo>
                    <a:lnTo>
                      <a:pt x="537" y="150493"/>
                    </a:lnTo>
                    <a:lnTo>
                      <a:pt x="537" y="150493"/>
                    </a:lnTo>
                    <a:lnTo>
                      <a:pt x="537" y="150493"/>
                    </a:lnTo>
                    <a:lnTo>
                      <a:pt x="537" y="150493"/>
                    </a:lnTo>
                    <a:lnTo>
                      <a:pt x="537" y="150455"/>
                    </a:lnTo>
                    <a:lnTo>
                      <a:pt x="537" y="150455"/>
                    </a:lnTo>
                    <a:lnTo>
                      <a:pt x="537" y="150455"/>
                    </a:lnTo>
                    <a:lnTo>
                      <a:pt x="537" y="150455"/>
                    </a:lnTo>
                    <a:cubicBezTo>
                      <a:pt x="537" y="149153"/>
                      <a:pt x="613" y="147852"/>
                      <a:pt x="690" y="146550"/>
                    </a:cubicBezTo>
                    <a:cubicBezTo>
                      <a:pt x="843" y="143028"/>
                      <a:pt x="881" y="139621"/>
                      <a:pt x="805" y="136137"/>
                    </a:cubicBezTo>
                    <a:cubicBezTo>
                      <a:pt x="652" y="127408"/>
                      <a:pt x="499" y="118680"/>
                      <a:pt x="499" y="109951"/>
                    </a:cubicBezTo>
                    <a:cubicBezTo>
                      <a:pt x="575" y="98006"/>
                      <a:pt x="537" y="86062"/>
                      <a:pt x="1" y="74117"/>
                    </a:cubicBezTo>
                    <a:cubicBezTo>
                      <a:pt x="39" y="65312"/>
                      <a:pt x="192" y="56545"/>
                      <a:pt x="269" y="47740"/>
                    </a:cubicBezTo>
                    <a:cubicBezTo>
                      <a:pt x="422" y="40581"/>
                      <a:pt x="499" y="33422"/>
                      <a:pt x="460" y="26263"/>
                    </a:cubicBezTo>
                    <a:cubicBezTo>
                      <a:pt x="460" y="19487"/>
                      <a:pt x="690" y="12749"/>
                      <a:pt x="422" y="5972"/>
                    </a:cubicBezTo>
                    <a:cubicBezTo>
                      <a:pt x="345" y="4594"/>
                      <a:pt x="269" y="3254"/>
                      <a:pt x="231" y="1876"/>
                    </a:cubicBezTo>
                    <a:cubicBezTo>
                      <a:pt x="192" y="1531"/>
                      <a:pt x="192" y="1187"/>
                      <a:pt x="192" y="842"/>
                    </a:cubicBezTo>
                    <a:lnTo>
                      <a:pt x="192" y="842"/>
                    </a:lnTo>
                    <a:lnTo>
                      <a:pt x="192" y="842"/>
                    </a:lnTo>
                    <a:lnTo>
                      <a:pt x="192" y="842"/>
                    </a:lnTo>
                    <a:lnTo>
                      <a:pt x="192" y="842"/>
                    </a:lnTo>
                    <a:lnTo>
                      <a:pt x="192" y="842"/>
                    </a:lnTo>
                    <a:lnTo>
                      <a:pt x="192" y="842"/>
                    </a:lnTo>
                    <a:lnTo>
                      <a:pt x="192" y="842"/>
                    </a:lnTo>
                    <a:lnTo>
                      <a:pt x="192" y="804"/>
                    </a:lnTo>
                    <a:lnTo>
                      <a:pt x="192" y="804"/>
                    </a:lnTo>
                    <a:lnTo>
                      <a:pt x="192" y="804"/>
                    </a:lnTo>
                    <a:lnTo>
                      <a:pt x="192" y="804"/>
                    </a:lnTo>
                    <a:lnTo>
                      <a:pt x="192" y="804"/>
                    </a:lnTo>
                    <a:lnTo>
                      <a:pt x="192" y="804"/>
                    </a:lnTo>
                    <a:lnTo>
                      <a:pt x="192" y="804"/>
                    </a:lnTo>
                    <a:lnTo>
                      <a:pt x="192" y="804"/>
                    </a:lnTo>
                    <a:lnTo>
                      <a:pt x="192" y="804"/>
                    </a:lnTo>
                    <a:lnTo>
                      <a:pt x="192" y="804"/>
                    </a:lnTo>
                    <a:lnTo>
                      <a:pt x="192" y="804"/>
                    </a:lnTo>
                    <a:lnTo>
                      <a:pt x="192" y="804"/>
                    </a:lnTo>
                    <a:lnTo>
                      <a:pt x="192" y="766"/>
                    </a:lnTo>
                    <a:lnTo>
                      <a:pt x="192" y="766"/>
                    </a:lnTo>
                    <a:lnTo>
                      <a:pt x="192" y="766"/>
                    </a:lnTo>
                    <a:lnTo>
                      <a:pt x="192" y="766"/>
                    </a:lnTo>
                    <a:lnTo>
                      <a:pt x="192" y="766"/>
                    </a:lnTo>
                    <a:lnTo>
                      <a:pt x="192" y="766"/>
                    </a:lnTo>
                    <a:lnTo>
                      <a:pt x="192" y="766"/>
                    </a:lnTo>
                    <a:lnTo>
                      <a:pt x="192" y="766"/>
                    </a:lnTo>
                    <a:lnTo>
                      <a:pt x="192" y="766"/>
                    </a:lnTo>
                    <a:lnTo>
                      <a:pt x="192" y="766"/>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728"/>
                    </a:lnTo>
                    <a:lnTo>
                      <a:pt x="192" y="689"/>
                    </a:lnTo>
                    <a:lnTo>
                      <a:pt x="192" y="689"/>
                    </a:lnTo>
                    <a:cubicBezTo>
                      <a:pt x="192" y="689"/>
                      <a:pt x="192" y="689"/>
                      <a:pt x="231" y="689"/>
                    </a:cubicBezTo>
                    <a:lnTo>
                      <a:pt x="231" y="689"/>
                    </a:lnTo>
                    <a:cubicBezTo>
                      <a:pt x="231" y="689"/>
                      <a:pt x="231" y="651"/>
                      <a:pt x="231" y="651"/>
                    </a:cubicBezTo>
                    <a:lnTo>
                      <a:pt x="231" y="651"/>
                    </a:lnTo>
                    <a:lnTo>
                      <a:pt x="231" y="651"/>
                    </a:lnTo>
                    <a:lnTo>
                      <a:pt x="231" y="651"/>
                    </a:lnTo>
                    <a:cubicBezTo>
                      <a:pt x="231" y="651"/>
                      <a:pt x="269" y="613"/>
                      <a:pt x="269" y="613"/>
                    </a:cubicBezTo>
                    <a:lnTo>
                      <a:pt x="269" y="613"/>
                    </a:lnTo>
                    <a:lnTo>
                      <a:pt x="269" y="613"/>
                    </a:lnTo>
                    <a:lnTo>
                      <a:pt x="269" y="613"/>
                    </a:lnTo>
                    <a:lnTo>
                      <a:pt x="269" y="613"/>
                    </a:lnTo>
                    <a:lnTo>
                      <a:pt x="269" y="613"/>
                    </a:lnTo>
                    <a:lnTo>
                      <a:pt x="269" y="613"/>
                    </a:lnTo>
                    <a:cubicBezTo>
                      <a:pt x="269" y="613"/>
                      <a:pt x="307" y="613"/>
                      <a:pt x="307" y="613"/>
                    </a:cubicBezTo>
                    <a:lnTo>
                      <a:pt x="307" y="613"/>
                    </a:lnTo>
                    <a:cubicBezTo>
                      <a:pt x="307" y="613"/>
                      <a:pt x="307" y="613"/>
                      <a:pt x="307" y="574"/>
                    </a:cubicBezTo>
                    <a:lnTo>
                      <a:pt x="307" y="574"/>
                    </a:lnTo>
                    <a:cubicBezTo>
                      <a:pt x="345" y="574"/>
                      <a:pt x="384" y="574"/>
                      <a:pt x="422" y="536"/>
                    </a:cubicBezTo>
                    <a:lnTo>
                      <a:pt x="422" y="536"/>
                    </a:lnTo>
                    <a:lnTo>
                      <a:pt x="422" y="536"/>
                    </a:lnTo>
                    <a:lnTo>
                      <a:pt x="422" y="536"/>
                    </a:lnTo>
                    <a:cubicBezTo>
                      <a:pt x="499" y="383"/>
                      <a:pt x="652" y="230"/>
                      <a:pt x="958" y="268"/>
                    </a:cubicBezTo>
                    <a:cubicBezTo>
                      <a:pt x="4978" y="0"/>
                      <a:pt x="8998" y="574"/>
                      <a:pt x="13017" y="536"/>
                    </a:cubicBezTo>
                    <a:cubicBezTo>
                      <a:pt x="15812" y="574"/>
                      <a:pt x="18683" y="728"/>
                      <a:pt x="21440" y="728"/>
                    </a:cubicBezTo>
                    <a:cubicBezTo>
                      <a:pt x="26340" y="689"/>
                      <a:pt x="31279" y="651"/>
                      <a:pt x="36141" y="651"/>
                    </a:cubicBezTo>
                    <a:cubicBezTo>
                      <a:pt x="44831" y="498"/>
                      <a:pt x="53522" y="306"/>
                      <a:pt x="62212" y="421"/>
                    </a:cubicBezTo>
                    <a:cubicBezTo>
                      <a:pt x="63322" y="421"/>
                      <a:pt x="64471" y="383"/>
                      <a:pt x="65619" y="383"/>
                    </a:cubicBezTo>
                    <a:cubicBezTo>
                      <a:pt x="66615" y="383"/>
                      <a:pt x="67648" y="268"/>
                      <a:pt x="68644" y="498"/>
                    </a:cubicBezTo>
                    <a:cubicBezTo>
                      <a:pt x="68758" y="498"/>
                      <a:pt x="68873" y="574"/>
                      <a:pt x="68912" y="689"/>
                    </a:cubicBez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lnTo>
                      <a:pt x="68912" y="689"/>
                    </a:lnTo>
                    <a:cubicBezTo>
                      <a:pt x="69103" y="689"/>
                      <a:pt x="69256" y="881"/>
                      <a:pt x="69256" y="1034"/>
                    </a:cubicBezTo>
                    <a:cubicBezTo>
                      <a:pt x="69333" y="1685"/>
                      <a:pt x="69333" y="2335"/>
                      <a:pt x="69371" y="2986"/>
                    </a:cubicBezTo>
                    <a:cubicBezTo>
                      <a:pt x="69448" y="5551"/>
                      <a:pt x="69333" y="8155"/>
                      <a:pt x="69294" y="10681"/>
                    </a:cubicBezTo>
                    <a:cubicBezTo>
                      <a:pt x="69294" y="13667"/>
                      <a:pt x="69524" y="16615"/>
                      <a:pt x="69448" y="19601"/>
                    </a:cubicBezTo>
                    <a:cubicBezTo>
                      <a:pt x="69448" y="22511"/>
                      <a:pt x="69256" y="25421"/>
                      <a:pt x="69141" y="28330"/>
                    </a:cubicBezTo>
                    <a:cubicBezTo>
                      <a:pt x="69065" y="31852"/>
                      <a:pt x="69180" y="35298"/>
                      <a:pt x="69256" y="38820"/>
                    </a:cubicBezTo>
                    <a:cubicBezTo>
                      <a:pt x="69371" y="44524"/>
                      <a:pt x="69294" y="50228"/>
                      <a:pt x="69333" y="55933"/>
                    </a:cubicBezTo>
                    <a:cubicBezTo>
                      <a:pt x="69486" y="61943"/>
                      <a:pt x="69448" y="67992"/>
                      <a:pt x="69448" y="74003"/>
                    </a:cubicBezTo>
                    <a:cubicBezTo>
                      <a:pt x="69524" y="80664"/>
                      <a:pt x="69716" y="87287"/>
                      <a:pt x="69716" y="93948"/>
                    </a:cubicBezTo>
                    <a:cubicBezTo>
                      <a:pt x="69716" y="101222"/>
                      <a:pt x="69639" y="108458"/>
                      <a:pt x="69524" y="115732"/>
                    </a:cubicBezTo>
                    <a:cubicBezTo>
                      <a:pt x="69524" y="121359"/>
                      <a:pt x="69524" y="126949"/>
                      <a:pt x="69562" y="132538"/>
                    </a:cubicBezTo>
                    <a:cubicBezTo>
                      <a:pt x="69486" y="137171"/>
                      <a:pt x="69333" y="141841"/>
                      <a:pt x="69371" y="146435"/>
                    </a:cubicBezTo>
                    <a:lnTo>
                      <a:pt x="69371" y="146512"/>
                    </a:lnTo>
                    <a:lnTo>
                      <a:pt x="69371" y="146512"/>
                    </a:lnTo>
                    <a:lnTo>
                      <a:pt x="69371" y="146588"/>
                    </a:lnTo>
                    <a:lnTo>
                      <a:pt x="69371" y="146588"/>
                    </a:lnTo>
                    <a:lnTo>
                      <a:pt x="69371" y="146665"/>
                    </a:lnTo>
                    <a:lnTo>
                      <a:pt x="69371" y="146703"/>
                    </a:lnTo>
                    <a:lnTo>
                      <a:pt x="69371" y="146742"/>
                    </a:lnTo>
                    <a:lnTo>
                      <a:pt x="69371" y="146780"/>
                    </a:lnTo>
                    <a:lnTo>
                      <a:pt x="69371" y="146818"/>
                    </a:lnTo>
                    <a:lnTo>
                      <a:pt x="69371" y="146856"/>
                    </a:lnTo>
                    <a:lnTo>
                      <a:pt x="69371" y="146933"/>
                    </a:lnTo>
                    <a:lnTo>
                      <a:pt x="69371" y="146971"/>
                    </a:lnTo>
                    <a:lnTo>
                      <a:pt x="69371" y="147010"/>
                    </a:lnTo>
                    <a:lnTo>
                      <a:pt x="69371" y="147048"/>
                    </a:lnTo>
                    <a:lnTo>
                      <a:pt x="69371" y="147086"/>
                    </a:lnTo>
                    <a:lnTo>
                      <a:pt x="69371" y="147124"/>
                    </a:lnTo>
                    <a:lnTo>
                      <a:pt x="69371" y="147163"/>
                    </a:lnTo>
                    <a:lnTo>
                      <a:pt x="69371" y="147201"/>
                    </a:lnTo>
                    <a:lnTo>
                      <a:pt x="69371" y="147239"/>
                    </a:lnTo>
                    <a:lnTo>
                      <a:pt x="69371" y="147277"/>
                    </a:lnTo>
                    <a:lnTo>
                      <a:pt x="69371" y="147316"/>
                    </a:lnTo>
                    <a:lnTo>
                      <a:pt x="69371" y="147354"/>
                    </a:lnTo>
                    <a:lnTo>
                      <a:pt x="69371" y="147392"/>
                    </a:lnTo>
                    <a:lnTo>
                      <a:pt x="69371" y="147431"/>
                    </a:lnTo>
                    <a:lnTo>
                      <a:pt x="69371" y="147469"/>
                    </a:lnTo>
                    <a:lnTo>
                      <a:pt x="69371" y="147507"/>
                    </a:lnTo>
                    <a:lnTo>
                      <a:pt x="69371" y="147545"/>
                    </a:lnTo>
                    <a:lnTo>
                      <a:pt x="69371" y="147584"/>
                    </a:lnTo>
                    <a:lnTo>
                      <a:pt x="69371" y="147622"/>
                    </a:lnTo>
                    <a:lnTo>
                      <a:pt x="69371" y="147622"/>
                    </a:lnTo>
                    <a:lnTo>
                      <a:pt x="69371" y="147699"/>
                    </a:lnTo>
                    <a:lnTo>
                      <a:pt x="69371" y="147699"/>
                    </a:lnTo>
                    <a:lnTo>
                      <a:pt x="69371" y="147775"/>
                    </a:lnTo>
                    <a:lnTo>
                      <a:pt x="69371" y="147775"/>
                    </a:lnTo>
                    <a:lnTo>
                      <a:pt x="69371" y="147852"/>
                    </a:lnTo>
                    <a:lnTo>
                      <a:pt x="69371" y="147852"/>
                    </a:lnTo>
                    <a:lnTo>
                      <a:pt x="69371" y="147928"/>
                    </a:lnTo>
                    <a:lnTo>
                      <a:pt x="69371" y="147928"/>
                    </a:lnTo>
                    <a:lnTo>
                      <a:pt x="69371" y="148005"/>
                    </a:lnTo>
                    <a:lnTo>
                      <a:pt x="69371" y="148005"/>
                    </a:lnTo>
                    <a:lnTo>
                      <a:pt x="69371" y="148081"/>
                    </a:lnTo>
                    <a:lnTo>
                      <a:pt x="69371" y="148081"/>
                    </a:lnTo>
                    <a:lnTo>
                      <a:pt x="69371" y="148235"/>
                    </a:lnTo>
                    <a:lnTo>
                      <a:pt x="69371" y="148235"/>
                    </a:lnTo>
                    <a:lnTo>
                      <a:pt x="69371" y="148311"/>
                    </a:lnTo>
                    <a:lnTo>
                      <a:pt x="69371" y="148311"/>
                    </a:lnTo>
                    <a:lnTo>
                      <a:pt x="69371" y="148388"/>
                    </a:lnTo>
                    <a:lnTo>
                      <a:pt x="69371" y="148426"/>
                    </a:lnTo>
                    <a:lnTo>
                      <a:pt x="69371" y="148464"/>
                    </a:lnTo>
                    <a:lnTo>
                      <a:pt x="69371" y="148503"/>
                    </a:lnTo>
                    <a:lnTo>
                      <a:pt x="69371" y="148541"/>
                    </a:lnTo>
                    <a:lnTo>
                      <a:pt x="69371" y="148579"/>
                    </a:lnTo>
                    <a:lnTo>
                      <a:pt x="69371" y="148617"/>
                    </a:lnTo>
                    <a:lnTo>
                      <a:pt x="69371" y="148656"/>
                    </a:lnTo>
                    <a:lnTo>
                      <a:pt x="69371" y="148694"/>
                    </a:lnTo>
                    <a:lnTo>
                      <a:pt x="69371" y="148732"/>
                    </a:lnTo>
                    <a:lnTo>
                      <a:pt x="69371" y="148771"/>
                    </a:lnTo>
                    <a:lnTo>
                      <a:pt x="69371" y="148809"/>
                    </a:lnTo>
                    <a:lnTo>
                      <a:pt x="69371" y="148847"/>
                    </a:lnTo>
                    <a:lnTo>
                      <a:pt x="69371" y="148885"/>
                    </a:lnTo>
                    <a:lnTo>
                      <a:pt x="69371" y="148924"/>
                    </a:lnTo>
                    <a:lnTo>
                      <a:pt x="69371" y="148962"/>
                    </a:lnTo>
                    <a:lnTo>
                      <a:pt x="69371" y="148962"/>
                    </a:lnTo>
                    <a:lnTo>
                      <a:pt x="69371" y="149077"/>
                    </a:lnTo>
                    <a:lnTo>
                      <a:pt x="69371" y="149077"/>
                    </a:lnTo>
                    <a:lnTo>
                      <a:pt x="69371" y="149153"/>
                    </a:lnTo>
                    <a:lnTo>
                      <a:pt x="69371" y="149153"/>
                    </a:lnTo>
                    <a:lnTo>
                      <a:pt x="69371" y="149230"/>
                    </a:lnTo>
                    <a:lnTo>
                      <a:pt x="69371" y="149230"/>
                    </a:lnTo>
                    <a:lnTo>
                      <a:pt x="69371" y="149307"/>
                    </a:lnTo>
                    <a:lnTo>
                      <a:pt x="69371" y="149307"/>
                    </a:lnTo>
                    <a:lnTo>
                      <a:pt x="69371" y="149383"/>
                    </a:lnTo>
                    <a:lnTo>
                      <a:pt x="69371" y="149383"/>
                    </a:lnTo>
                    <a:lnTo>
                      <a:pt x="69371" y="149460"/>
                    </a:lnTo>
                    <a:lnTo>
                      <a:pt x="69371" y="149460"/>
                    </a:lnTo>
                    <a:lnTo>
                      <a:pt x="69371" y="149536"/>
                    </a:lnTo>
                    <a:lnTo>
                      <a:pt x="69371" y="149613"/>
                    </a:lnTo>
                    <a:lnTo>
                      <a:pt x="69371" y="149613"/>
                    </a:lnTo>
                    <a:lnTo>
                      <a:pt x="69371" y="149689"/>
                    </a:lnTo>
                    <a:cubicBezTo>
                      <a:pt x="69371" y="149766"/>
                      <a:pt x="69371" y="149804"/>
                      <a:pt x="69371" y="149881"/>
                    </a:cubicBezTo>
                    <a:lnTo>
                      <a:pt x="69371" y="149957"/>
                    </a:lnTo>
                    <a:lnTo>
                      <a:pt x="69371" y="149957"/>
                    </a:lnTo>
                    <a:lnTo>
                      <a:pt x="69371" y="149996"/>
                    </a:lnTo>
                    <a:lnTo>
                      <a:pt x="69371" y="150034"/>
                    </a:lnTo>
                    <a:lnTo>
                      <a:pt x="69371" y="150110"/>
                    </a:lnTo>
                    <a:lnTo>
                      <a:pt x="69371" y="150110"/>
                    </a:lnTo>
                    <a:lnTo>
                      <a:pt x="69371" y="150264"/>
                    </a:lnTo>
                    <a:lnTo>
                      <a:pt x="69371" y="150340"/>
                    </a:lnTo>
                    <a:lnTo>
                      <a:pt x="69371" y="150340"/>
                    </a:lnTo>
                    <a:lnTo>
                      <a:pt x="69371" y="150493"/>
                    </a:lnTo>
                    <a:lnTo>
                      <a:pt x="69371" y="150493"/>
                    </a:lnTo>
                    <a:lnTo>
                      <a:pt x="69371" y="150570"/>
                    </a:lnTo>
                    <a:lnTo>
                      <a:pt x="69371" y="150570"/>
                    </a:lnTo>
                    <a:lnTo>
                      <a:pt x="69371" y="150646"/>
                    </a:lnTo>
                    <a:lnTo>
                      <a:pt x="69371" y="150723"/>
                    </a:lnTo>
                    <a:lnTo>
                      <a:pt x="69371" y="150723"/>
                    </a:lnTo>
                    <a:lnTo>
                      <a:pt x="69371" y="150800"/>
                    </a:lnTo>
                    <a:lnTo>
                      <a:pt x="69371" y="150876"/>
                    </a:lnTo>
                    <a:lnTo>
                      <a:pt x="69371" y="150876"/>
                    </a:lnTo>
                    <a:lnTo>
                      <a:pt x="69371" y="150953"/>
                    </a:lnTo>
                    <a:lnTo>
                      <a:pt x="69371" y="150991"/>
                    </a:lnTo>
                    <a:lnTo>
                      <a:pt x="69371" y="151029"/>
                    </a:lnTo>
                    <a:lnTo>
                      <a:pt x="69371" y="151068"/>
                    </a:lnTo>
                    <a:lnTo>
                      <a:pt x="69371" y="151106"/>
                    </a:lnTo>
                    <a:lnTo>
                      <a:pt x="69371" y="151144"/>
                    </a:lnTo>
                    <a:lnTo>
                      <a:pt x="69371" y="151182"/>
                    </a:lnTo>
                    <a:lnTo>
                      <a:pt x="69371" y="151221"/>
                    </a:lnTo>
                    <a:lnTo>
                      <a:pt x="69371" y="151259"/>
                    </a:lnTo>
                    <a:lnTo>
                      <a:pt x="69371" y="151259"/>
                    </a:lnTo>
                    <a:cubicBezTo>
                      <a:pt x="69371" y="151259"/>
                      <a:pt x="69371" y="151259"/>
                      <a:pt x="69371" y="151259"/>
                    </a:cubicBezTo>
                    <a:lnTo>
                      <a:pt x="69371" y="151259"/>
                    </a:lnTo>
                    <a:lnTo>
                      <a:pt x="69371" y="151259"/>
                    </a:lnTo>
                    <a:lnTo>
                      <a:pt x="69371" y="151259"/>
                    </a:lnTo>
                    <a:lnTo>
                      <a:pt x="69409" y="151259"/>
                    </a:lnTo>
                    <a:lnTo>
                      <a:pt x="69409" y="151259"/>
                    </a:lnTo>
                    <a:cubicBezTo>
                      <a:pt x="69409" y="151259"/>
                      <a:pt x="69409" y="151297"/>
                      <a:pt x="69448" y="151297"/>
                    </a:cubicBezTo>
                    <a:lnTo>
                      <a:pt x="69448" y="151297"/>
                    </a:lnTo>
                    <a:lnTo>
                      <a:pt x="69448" y="151297"/>
                    </a:lnTo>
                    <a:lnTo>
                      <a:pt x="69448" y="151297"/>
                    </a:lnTo>
                    <a:lnTo>
                      <a:pt x="69448" y="151336"/>
                    </a:lnTo>
                    <a:lnTo>
                      <a:pt x="69448" y="151336"/>
                    </a:lnTo>
                    <a:cubicBezTo>
                      <a:pt x="69448" y="151336"/>
                      <a:pt x="69448" y="151336"/>
                      <a:pt x="69448" y="151336"/>
                    </a:cubicBezTo>
                    <a:lnTo>
                      <a:pt x="69448" y="151336"/>
                    </a:lnTo>
                    <a:lnTo>
                      <a:pt x="69448" y="151374"/>
                    </a:lnTo>
                    <a:lnTo>
                      <a:pt x="69448" y="151374"/>
                    </a:lnTo>
                    <a:lnTo>
                      <a:pt x="69486" y="151374"/>
                    </a:lnTo>
                    <a:lnTo>
                      <a:pt x="69486" y="151374"/>
                    </a:lnTo>
                    <a:lnTo>
                      <a:pt x="69486" y="151374"/>
                    </a:lnTo>
                    <a:lnTo>
                      <a:pt x="69486" y="151374"/>
                    </a:lnTo>
                    <a:lnTo>
                      <a:pt x="69486" y="151412"/>
                    </a:lnTo>
                    <a:lnTo>
                      <a:pt x="69486" y="151412"/>
                    </a:lnTo>
                    <a:cubicBezTo>
                      <a:pt x="69486" y="151412"/>
                      <a:pt x="69486" y="151412"/>
                      <a:pt x="69486" y="151412"/>
                    </a:cubicBezTo>
                    <a:lnTo>
                      <a:pt x="69486" y="151412"/>
                    </a:lnTo>
                    <a:lnTo>
                      <a:pt x="69486" y="151450"/>
                    </a:lnTo>
                    <a:lnTo>
                      <a:pt x="69486" y="151450"/>
                    </a:lnTo>
                    <a:lnTo>
                      <a:pt x="69486" y="151450"/>
                    </a:lnTo>
                    <a:lnTo>
                      <a:pt x="69486" y="151450"/>
                    </a:lnTo>
                    <a:lnTo>
                      <a:pt x="69486" y="151450"/>
                    </a:lnTo>
                    <a:lnTo>
                      <a:pt x="69486" y="151450"/>
                    </a:lnTo>
                    <a:lnTo>
                      <a:pt x="69486" y="151489"/>
                    </a:lnTo>
                    <a:lnTo>
                      <a:pt x="69486" y="151489"/>
                    </a:lnTo>
                    <a:lnTo>
                      <a:pt x="69486" y="151489"/>
                    </a:lnTo>
                    <a:lnTo>
                      <a:pt x="69486" y="151489"/>
                    </a:lnTo>
                    <a:lnTo>
                      <a:pt x="69486" y="151489"/>
                    </a:lnTo>
                    <a:lnTo>
                      <a:pt x="69486" y="151527"/>
                    </a:lnTo>
                    <a:lnTo>
                      <a:pt x="69486" y="151527"/>
                    </a:lnTo>
                    <a:lnTo>
                      <a:pt x="69486" y="151527"/>
                    </a:lnTo>
                    <a:lnTo>
                      <a:pt x="69486" y="151527"/>
                    </a:lnTo>
                    <a:lnTo>
                      <a:pt x="69486" y="151565"/>
                    </a:lnTo>
                    <a:lnTo>
                      <a:pt x="69486" y="151565"/>
                    </a:lnTo>
                    <a:lnTo>
                      <a:pt x="69486" y="151565"/>
                    </a:lnTo>
                    <a:lnTo>
                      <a:pt x="69486" y="151565"/>
                    </a:lnTo>
                    <a:lnTo>
                      <a:pt x="69486" y="151565"/>
                    </a:lnTo>
                    <a:lnTo>
                      <a:pt x="69486" y="151604"/>
                    </a:lnTo>
                    <a:lnTo>
                      <a:pt x="69486" y="151604"/>
                    </a:lnTo>
                    <a:lnTo>
                      <a:pt x="69486" y="151604"/>
                    </a:lnTo>
                    <a:lnTo>
                      <a:pt x="69486" y="151604"/>
                    </a:lnTo>
                    <a:lnTo>
                      <a:pt x="69486" y="151642"/>
                    </a:lnTo>
                    <a:lnTo>
                      <a:pt x="69486" y="151642"/>
                    </a:lnTo>
                    <a:lnTo>
                      <a:pt x="69486" y="151642"/>
                    </a:lnTo>
                    <a:lnTo>
                      <a:pt x="69486" y="151642"/>
                    </a:lnTo>
                    <a:lnTo>
                      <a:pt x="69486" y="151680"/>
                    </a:lnTo>
                    <a:lnTo>
                      <a:pt x="69486" y="151680"/>
                    </a:lnTo>
                    <a:lnTo>
                      <a:pt x="69486" y="151680"/>
                    </a:lnTo>
                    <a:lnTo>
                      <a:pt x="69486" y="151680"/>
                    </a:lnTo>
                    <a:lnTo>
                      <a:pt x="69486" y="151680"/>
                    </a:lnTo>
                    <a:lnTo>
                      <a:pt x="69486" y="151680"/>
                    </a:lnTo>
                    <a:lnTo>
                      <a:pt x="69486" y="151718"/>
                    </a:lnTo>
                    <a:lnTo>
                      <a:pt x="69486" y="151718"/>
                    </a:lnTo>
                    <a:cubicBezTo>
                      <a:pt x="69486" y="151718"/>
                      <a:pt x="69486" y="151718"/>
                      <a:pt x="69486" y="151718"/>
                    </a:cubicBezTo>
                    <a:lnTo>
                      <a:pt x="69486" y="151718"/>
                    </a:lnTo>
                    <a:cubicBezTo>
                      <a:pt x="69486" y="151718"/>
                      <a:pt x="69486" y="151718"/>
                      <a:pt x="69486" y="151718"/>
                    </a:cubicBezTo>
                    <a:lnTo>
                      <a:pt x="69486" y="151718"/>
                    </a:lnTo>
                    <a:lnTo>
                      <a:pt x="69486" y="151757"/>
                    </a:lnTo>
                    <a:lnTo>
                      <a:pt x="69486" y="151757"/>
                    </a:lnTo>
                    <a:lnTo>
                      <a:pt x="69486" y="151757"/>
                    </a:lnTo>
                    <a:lnTo>
                      <a:pt x="69486" y="151757"/>
                    </a:lnTo>
                    <a:lnTo>
                      <a:pt x="69486" y="151795"/>
                    </a:lnTo>
                    <a:lnTo>
                      <a:pt x="69486" y="151795"/>
                    </a:lnTo>
                    <a:cubicBezTo>
                      <a:pt x="69486" y="151795"/>
                      <a:pt x="69448" y="151795"/>
                      <a:pt x="69448" y="151795"/>
                    </a:cubicBezTo>
                    <a:lnTo>
                      <a:pt x="69448" y="151795"/>
                    </a:lnTo>
                    <a:cubicBezTo>
                      <a:pt x="69448" y="151795"/>
                      <a:pt x="69448" y="151795"/>
                      <a:pt x="69448" y="151795"/>
                    </a:cubicBezTo>
                    <a:lnTo>
                      <a:pt x="69448" y="151795"/>
                    </a:lnTo>
                    <a:cubicBezTo>
                      <a:pt x="69448" y="151795"/>
                      <a:pt x="69448" y="151833"/>
                      <a:pt x="69448" y="151833"/>
                    </a:cubicBezTo>
                    <a:lnTo>
                      <a:pt x="69448" y="151833"/>
                    </a:lnTo>
                    <a:lnTo>
                      <a:pt x="69448" y="151833"/>
                    </a:lnTo>
                    <a:lnTo>
                      <a:pt x="69448" y="151833"/>
                    </a:lnTo>
                    <a:lnTo>
                      <a:pt x="69409" y="151833"/>
                    </a:lnTo>
                    <a:lnTo>
                      <a:pt x="69409" y="151833"/>
                    </a:lnTo>
                    <a:cubicBezTo>
                      <a:pt x="69409" y="151833"/>
                      <a:pt x="69409" y="151833"/>
                      <a:pt x="69409" y="151833"/>
                    </a:cubicBezTo>
                    <a:lnTo>
                      <a:pt x="69409" y="151833"/>
                    </a:lnTo>
                    <a:lnTo>
                      <a:pt x="69409" y="151833"/>
                    </a:lnTo>
                    <a:cubicBezTo>
                      <a:pt x="69409" y="151833"/>
                      <a:pt x="69409" y="151872"/>
                      <a:pt x="69409" y="151872"/>
                    </a:cubicBezTo>
                    <a:lnTo>
                      <a:pt x="69409" y="151872"/>
                    </a:lnTo>
                    <a:lnTo>
                      <a:pt x="69409" y="151872"/>
                    </a:lnTo>
                    <a:lnTo>
                      <a:pt x="69371" y="151872"/>
                    </a:lnTo>
                    <a:lnTo>
                      <a:pt x="69371" y="151872"/>
                    </a:lnTo>
                    <a:lnTo>
                      <a:pt x="69371" y="151872"/>
                    </a:lnTo>
                    <a:lnTo>
                      <a:pt x="69371" y="151872"/>
                    </a:lnTo>
                    <a:lnTo>
                      <a:pt x="69371" y="151872"/>
                    </a:lnTo>
                    <a:cubicBezTo>
                      <a:pt x="69371" y="151872"/>
                      <a:pt x="69333" y="151910"/>
                      <a:pt x="69333" y="151910"/>
                    </a:cubicBezTo>
                    <a:lnTo>
                      <a:pt x="69333" y="151910"/>
                    </a:lnTo>
                    <a:cubicBezTo>
                      <a:pt x="69333" y="151910"/>
                      <a:pt x="69333" y="151910"/>
                      <a:pt x="69333" y="151910"/>
                    </a:cubicBezTo>
                    <a:lnTo>
                      <a:pt x="69333" y="151910"/>
                    </a:lnTo>
                    <a:lnTo>
                      <a:pt x="69294" y="151910"/>
                    </a:lnTo>
                    <a:lnTo>
                      <a:pt x="69294" y="151910"/>
                    </a:lnTo>
                    <a:cubicBezTo>
                      <a:pt x="69294" y="151910"/>
                      <a:pt x="69294" y="151910"/>
                      <a:pt x="69294" y="151910"/>
                    </a:cubicBezTo>
                    <a:lnTo>
                      <a:pt x="69294" y="151910"/>
                    </a:lnTo>
                    <a:lnTo>
                      <a:pt x="69256" y="151910"/>
                    </a:lnTo>
                    <a:lnTo>
                      <a:pt x="69256" y="151910"/>
                    </a:lnTo>
                    <a:lnTo>
                      <a:pt x="69218" y="151910"/>
                    </a:lnTo>
                    <a:cubicBezTo>
                      <a:pt x="68299" y="151986"/>
                      <a:pt x="67380" y="152025"/>
                      <a:pt x="66461" y="152101"/>
                    </a:cubicBezTo>
                    <a:cubicBezTo>
                      <a:pt x="61025" y="152331"/>
                      <a:pt x="55589" y="152408"/>
                      <a:pt x="50191" y="152331"/>
                    </a:cubicBezTo>
                    <a:cubicBezTo>
                      <a:pt x="45903" y="152254"/>
                      <a:pt x="41654" y="152063"/>
                      <a:pt x="37404" y="152025"/>
                    </a:cubicBezTo>
                    <a:cubicBezTo>
                      <a:pt x="28637" y="151986"/>
                      <a:pt x="19870" y="152140"/>
                      <a:pt x="11103" y="151910"/>
                    </a:cubicBezTo>
                    <a:cubicBezTo>
                      <a:pt x="8308" y="151833"/>
                      <a:pt x="5552" y="151795"/>
                      <a:pt x="2757" y="151795"/>
                    </a:cubicBezTo>
                    <a:cubicBezTo>
                      <a:pt x="2183" y="151795"/>
                      <a:pt x="1570" y="151757"/>
                      <a:pt x="958" y="151604"/>
                    </a:cubicBezTo>
                    <a:lnTo>
                      <a:pt x="958" y="151604"/>
                    </a:lnTo>
                    <a:lnTo>
                      <a:pt x="958" y="151604"/>
                    </a:lnTo>
                    <a:lnTo>
                      <a:pt x="958" y="151604"/>
                    </a:lnTo>
                    <a:lnTo>
                      <a:pt x="920" y="151604"/>
                    </a:lnTo>
                    <a:lnTo>
                      <a:pt x="920" y="151604"/>
                    </a:lnTo>
                    <a:lnTo>
                      <a:pt x="920" y="151604"/>
                    </a:lnTo>
                    <a:lnTo>
                      <a:pt x="920" y="151604"/>
                    </a:lnTo>
                    <a:lnTo>
                      <a:pt x="881" y="151604"/>
                    </a:lnTo>
                    <a:lnTo>
                      <a:pt x="881" y="151604"/>
                    </a:lnTo>
                    <a:lnTo>
                      <a:pt x="881" y="151604"/>
                    </a:lnTo>
                    <a:lnTo>
                      <a:pt x="881" y="151604"/>
                    </a:lnTo>
                    <a:lnTo>
                      <a:pt x="843" y="151604"/>
                    </a:lnTo>
                    <a:lnTo>
                      <a:pt x="843" y="151604"/>
                    </a:lnTo>
                    <a:lnTo>
                      <a:pt x="843" y="151604"/>
                    </a:lnTo>
                    <a:lnTo>
                      <a:pt x="843" y="151604"/>
                    </a:lnTo>
                    <a:lnTo>
                      <a:pt x="805" y="151604"/>
                    </a:lnTo>
                    <a:lnTo>
                      <a:pt x="805" y="151604"/>
                    </a:lnTo>
                    <a:lnTo>
                      <a:pt x="805" y="151604"/>
                    </a:lnTo>
                    <a:lnTo>
                      <a:pt x="805" y="151604"/>
                    </a:lnTo>
                    <a:lnTo>
                      <a:pt x="805" y="151604"/>
                    </a:lnTo>
                    <a:lnTo>
                      <a:pt x="767" y="151604"/>
                    </a:lnTo>
                    <a:lnTo>
                      <a:pt x="767" y="151565"/>
                    </a:lnTo>
                    <a:lnTo>
                      <a:pt x="767" y="151565"/>
                    </a:lnTo>
                    <a:lnTo>
                      <a:pt x="767" y="151565"/>
                    </a:lnTo>
                    <a:lnTo>
                      <a:pt x="767" y="151565"/>
                    </a:lnTo>
                    <a:lnTo>
                      <a:pt x="728" y="151565"/>
                    </a:lnTo>
                    <a:lnTo>
                      <a:pt x="728" y="151565"/>
                    </a:lnTo>
                    <a:lnTo>
                      <a:pt x="728" y="151565"/>
                    </a:lnTo>
                    <a:lnTo>
                      <a:pt x="728" y="151565"/>
                    </a:lnTo>
                    <a:lnTo>
                      <a:pt x="728" y="151527"/>
                    </a:lnTo>
                    <a:lnTo>
                      <a:pt x="690" y="151527"/>
                    </a:lnTo>
                    <a:lnTo>
                      <a:pt x="690" y="151527"/>
                    </a:lnTo>
                    <a:lnTo>
                      <a:pt x="690" y="151527"/>
                    </a:lnTo>
                    <a:lnTo>
                      <a:pt x="690" y="151527"/>
                    </a:lnTo>
                    <a:lnTo>
                      <a:pt x="690" y="151527"/>
                    </a:lnTo>
                    <a:lnTo>
                      <a:pt x="652" y="151527"/>
                    </a:lnTo>
                    <a:lnTo>
                      <a:pt x="652" y="151527"/>
                    </a:lnTo>
                    <a:lnTo>
                      <a:pt x="652" y="151489"/>
                    </a:lnTo>
                    <a:lnTo>
                      <a:pt x="652" y="151489"/>
                    </a:lnTo>
                    <a:lnTo>
                      <a:pt x="652" y="151489"/>
                    </a:lnTo>
                    <a:lnTo>
                      <a:pt x="652" y="151489"/>
                    </a:lnTo>
                    <a:lnTo>
                      <a:pt x="652" y="151489"/>
                    </a:lnTo>
                    <a:lnTo>
                      <a:pt x="652" y="151489"/>
                    </a:lnTo>
                    <a:lnTo>
                      <a:pt x="613" y="151489"/>
                    </a:lnTo>
                    <a:lnTo>
                      <a:pt x="613" y="151489"/>
                    </a:lnTo>
                    <a:lnTo>
                      <a:pt x="613" y="151450"/>
                    </a:lnTo>
                    <a:lnTo>
                      <a:pt x="613" y="151450"/>
                    </a:lnTo>
                    <a:lnTo>
                      <a:pt x="613" y="151450"/>
                    </a:lnTo>
                    <a:lnTo>
                      <a:pt x="613" y="151450"/>
                    </a:lnTo>
                    <a:lnTo>
                      <a:pt x="613" y="151412"/>
                    </a:lnTo>
                    <a:lnTo>
                      <a:pt x="613" y="151412"/>
                    </a:lnTo>
                    <a:lnTo>
                      <a:pt x="613" y="151412"/>
                    </a:lnTo>
                    <a:lnTo>
                      <a:pt x="613" y="151412"/>
                    </a:lnTo>
                    <a:lnTo>
                      <a:pt x="575" y="151412"/>
                    </a:lnTo>
                    <a:lnTo>
                      <a:pt x="575" y="151412"/>
                    </a:lnTo>
                    <a:lnTo>
                      <a:pt x="575" y="151374"/>
                    </a:lnTo>
                    <a:lnTo>
                      <a:pt x="575" y="151374"/>
                    </a:lnTo>
                    <a:lnTo>
                      <a:pt x="575" y="151374"/>
                    </a:lnTo>
                    <a:lnTo>
                      <a:pt x="575" y="151374"/>
                    </a:lnTo>
                    <a:lnTo>
                      <a:pt x="575" y="151374"/>
                    </a:lnTo>
                    <a:lnTo>
                      <a:pt x="575" y="151374"/>
                    </a:lnTo>
                    <a:lnTo>
                      <a:pt x="575" y="151336"/>
                    </a:lnTo>
                    <a:lnTo>
                      <a:pt x="575" y="151336"/>
                    </a:lnTo>
                    <a:cubicBezTo>
                      <a:pt x="575" y="151336"/>
                      <a:pt x="575" y="151336"/>
                      <a:pt x="575" y="151336"/>
                    </a:cubicBezTo>
                    <a:lnTo>
                      <a:pt x="575" y="151336"/>
                    </a:lnTo>
                    <a:cubicBezTo>
                      <a:pt x="575" y="151336"/>
                      <a:pt x="575" y="151336"/>
                      <a:pt x="575" y="151297"/>
                    </a:cubicBezTo>
                    <a:lnTo>
                      <a:pt x="575" y="151297"/>
                    </a:lnTo>
                    <a:cubicBezTo>
                      <a:pt x="499" y="151182"/>
                      <a:pt x="499" y="151029"/>
                      <a:pt x="537" y="150876"/>
                    </a:cubicBezTo>
                    <a:lnTo>
                      <a:pt x="537" y="150876"/>
                    </a:lnTo>
                    <a:cubicBezTo>
                      <a:pt x="537" y="150876"/>
                      <a:pt x="575" y="150838"/>
                      <a:pt x="575" y="150838"/>
                    </a:cubicBezTo>
                    <a:lnTo>
                      <a:pt x="575" y="150838"/>
                    </a:lnTo>
                    <a:cubicBezTo>
                      <a:pt x="575" y="150838"/>
                      <a:pt x="575" y="150800"/>
                      <a:pt x="575" y="150800"/>
                    </a:cubicBezTo>
                    <a:lnTo>
                      <a:pt x="575" y="150800"/>
                    </a:lnTo>
                    <a:close/>
                    <a:moveTo>
                      <a:pt x="44755" y="151412"/>
                    </a:moveTo>
                    <a:lnTo>
                      <a:pt x="45176" y="151412"/>
                    </a:lnTo>
                    <a:lnTo>
                      <a:pt x="45176" y="151412"/>
                    </a:lnTo>
                    <a:lnTo>
                      <a:pt x="45520" y="151412"/>
                    </a:lnTo>
                    <a:lnTo>
                      <a:pt x="45559" y="151412"/>
                    </a:lnTo>
                    <a:lnTo>
                      <a:pt x="45827" y="151412"/>
                    </a:lnTo>
                    <a:lnTo>
                      <a:pt x="45941" y="151412"/>
                    </a:lnTo>
                    <a:lnTo>
                      <a:pt x="46171" y="151450"/>
                    </a:lnTo>
                    <a:lnTo>
                      <a:pt x="46362" y="151450"/>
                    </a:lnTo>
                    <a:lnTo>
                      <a:pt x="46516" y="151450"/>
                    </a:lnTo>
                    <a:lnTo>
                      <a:pt x="46745" y="151450"/>
                    </a:lnTo>
                    <a:lnTo>
                      <a:pt x="47013" y="151450"/>
                    </a:lnTo>
                    <a:lnTo>
                      <a:pt x="47128" y="151450"/>
                    </a:lnTo>
                    <a:lnTo>
                      <a:pt x="47434" y="151489"/>
                    </a:lnTo>
                    <a:lnTo>
                      <a:pt x="47549" y="151489"/>
                    </a:lnTo>
                    <a:lnTo>
                      <a:pt x="47779" y="151489"/>
                    </a:lnTo>
                    <a:lnTo>
                      <a:pt x="47932" y="151489"/>
                    </a:lnTo>
                    <a:lnTo>
                      <a:pt x="48162" y="151489"/>
                    </a:lnTo>
                    <a:lnTo>
                      <a:pt x="48353" y="151489"/>
                    </a:lnTo>
                    <a:lnTo>
                      <a:pt x="48621" y="151489"/>
                    </a:lnTo>
                    <a:lnTo>
                      <a:pt x="48736" y="151489"/>
                    </a:lnTo>
                    <a:lnTo>
                      <a:pt x="49004" y="151527"/>
                    </a:lnTo>
                    <a:lnTo>
                      <a:pt x="49119" y="151527"/>
                    </a:lnTo>
                    <a:lnTo>
                      <a:pt x="49387" y="151527"/>
                    </a:lnTo>
                    <a:lnTo>
                      <a:pt x="49540" y="151527"/>
                    </a:lnTo>
                    <a:lnTo>
                      <a:pt x="49808" y="151527"/>
                    </a:lnTo>
                    <a:lnTo>
                      <a:pt x="49923" y="151527"/>
                    </a:lnTo>
                    <a:lnTo>
                      <a:pt x="50229" y="151527"/>
                    </a:lnTo>
                    <a:lnTo>
                      <a:pt x="50344" y="151527"/>
                    </a:lnTo>
                    <a:lnTo>
                      <a:pt x="50650" y="151527"/>
                    </a:lnTo>
                    <a:lnTo>
                      <a:pt x="50727" y="151527"/>
                    </a:lnTo>
                    <a:lnTo>
                      <a:pt x="51033" y="151565"/>
                    </a:lnTo>
                    <a:lnTo>
                      <a:pt x="51110" y="151565"/>
                    </a:lnTo>
                    <a:lnTo>
                      <a:pt x="51454" y="151565"/>
                    </a:lnTo>
                    <a:lnTo>
                      <a:pt x="51531" y="151565"/>
                    </a:lnTo>
                    <a:lnTo>
                      <a:pt x="51799" y="151565"/>
                    </a:lnTo>
                    <a:lnTo>
                      <a:pt x="51952" y="151565"/>
                    </a:lnTo>
                    <a:lnTo>
                      <a:pt x="52220" y="151565"/>
                    </a:lnTo>
                    <a:lnTo>
                      <a:pt x="52335" y="151565"/>
                    </a:lnTo>
                    <a:lnTo>
                      <a:pt x="52641" y="151565"/>
                    </a:lnTo>
                    <a:lnTo>
                      <a:pt x="52756" y="151565"/>
                    </a:lnTo>
                    <a:lnTo>
                      <a:pt x="53024" y="151565"/>
                    </a:lnTo>
                    <a:lnTo>
                      <a:pt x="53139" y="151565"/>
                    </a:lnTo>
                    <a:lnTo>
                      <a:pt x="53445" y="151565"/>
                    </a:lnTo>
                    <a:lnTo>
                      <a:pt x="53522" y="151565"/>
                    </a:lnTo>
                    <a:lnTo>
                      <a:pt x="53866" y="151565"/>
                    </a:lnTo>
                    <a:lnTo>
                      <a:pt x="53904" y="151565"/>
                    </a:lnTo>
                    <a:lnTo>
                      <a:pt x="54249" y="151565"/>
                    </a:lnTo>
                    <a:lnTo>
                      <a:pt x="54326" y="151565"/>
                    </a:lnTo>
                    <a:lnTo>
                      <a:pt x="54670" y="151565"/>
                    </a:lnTo>
                    <a:lnTo>
                      <a:pt x="54708" y="151565"/>
                    </a:lnTo>
                    <a:lnTo>
                      <a:pt x="55053" y="151565"/>
                    </a:lnTo>
                    <a:lnTo>
                      <a:pt x="55091" y="151565"/>
                    </a:lnTo>
                    <a:lnTo>
                      <a:pt x="55474" y="151565"/>
                    </a:lnTo>
                    <a:lnTo>
                      <a:pt x="55512" y="151565"/>
                    </a:lnTo>
                    <a:lnTo>
                      <a:pt x="55857" y="151565"/>
                    </a:lnTo>
                    <a:lnTo>
                      <a:pt x="55933" y="151565"/>
                    </a:lnTo>
                    <a:lnTo>
                      <a:pt x="56240" y="151565"/>
                    </a:lnTo>
                    <a:lnTo>
                      <a:pt x="56316" y="151565"/>
                    </a:lnTo>
                    <a:lnTo>
                      <a:pt x="56661" y="151565"/>
                    </a:lnTo>
                    <a:lnTo>
                      <a:pt x="56699" y="151565"/>
                    </a:lnTo>
                    <a:cubicBezTo>
                      <a:pt x="56967" y="151565"/>
                      <a:pt x="57197" y="151565"/>
                      <a:pt x="57465" y="151527"/>
                    </a:cubicBezTo>
                    <a:lnTo>
                      <a:pt x="57465" y="151527"/>
                    </a:lnTo>
                    <a:cubicBezTo>
                      <a:pt x="61178" y="151489"/>
                      <a:pt x="64892" y="151374"/>
                      <a:pt x="68605" y="151144"/>
                    </a:cubicBezTo>
                    <a:lnTo>
                      <a:pt x="68605" y="151106"/>
                    </a:lnTo>
                    <a:lnTo>
                      <a:pt x="68605" y="151106"/>
                    </a:lnTo>
                    <a:lnTo>
                      <a:pt x="68605" y="151068"/>
                    </a:lnTo>
                    <a:lnTo>
                      <a:pt x="68605" y="151029"/>
                    </a:lnTo>
                    <a:lnTo>
                      <a:pt x="68605" y="151029"/>
                    </a:lnTo>
                    <a:lnTo>
                      <a:pt x="68605" y="150953"/>
                    </a:lnTo>
                    <a:lnTo>
                      <a:pt x="68605" y="150953"/>
                    </a:lnTo>
                    <a:lnTo>
                      <a:pt x="68605" y="150914"/>
                    </a:lnTo>
                    <a:lnTo>
                      <a:pt x="68605" y="150914"/>
                    </a:lnTo>
                    <a:lnTo>
                      <a:pt x="68605" y="150876"/>
                    </a:lnTo>
                    <a:lnTo>
                      <a:pt x="68605" y="150876"/>
                    </a:lnTo>
                    <a:lnTo>
                      <a:pt x="68605" y="150838"/>
                    </a:lnTo>
                    <a:lnTo>
                      <a:pt x="68605" y="150838"/>
                    </a:lnTo>
                    <a:lnTo>
                      <a:pt x="68605" y="150800"/>
                    </a:lnTo>
                    <a:lnTo>
                      <a:pt x="68605" y="150800"/>
                    </a:lnTo>
                    <a:lnTo>
                      <a:pt x="68605" y="150761"/>
                    </a:lnTo>
                    <a:lnTo>
                      <a:pt x="68605" y="150761"/>
                    </a:lnTo>
                    <a:lnTo>
                      <a:pt x="68605" y="150723"/>
                    </a:lnTo>
                    <a:lnTo>
                      <a:pt x="68605" y="150685"/>
                    </a:lnTo>
                    <a:lnTo>
                      <a:pt x="68605" y="150685"/>
                    </a:lnTo>
                    <a:lnTo>
                      <a:pt x="68605" y="150646"/>
                    </a:lnTo>
                    <a:lnTo>
                      <a:pt x="68605" y="150646"/>
                    </a:lnTo>
                    <a:lnTo>
                      <a:pt x="68605" y="150608"/>
                    </a:lnTo>
                    <a:lnTo>
                      <a:pt x="68605" y="150608"/>
                    </a:lnTo>
                    <a:lnTo>
                      <a:pt x="68605" y="150570"/>
                    </a:lnTo>
                    <a:lnTo>
                      <a:pt x="68605" y="150570"/>
                    </a:lnTo>
                    <a:lnTo>
                      <a:pt x="68605" y="150532"/>
                    </a:lnTo>
                    <a:lnTo>
                      <a:pt x="68605" y="150532"/>
                    </a:lnTo>
                    <a:lnTo>
                      <a:pt x="68605" y="150455"/>
                    </a:lnTo>
                    <a:lnTo>
                      <a:pt x="68605" y="150455"/>
                    </a:lnTo>
                    <a:lnTo>
                      <a:pt x="68605" y="150417"/>
                    </a:lnTo>
                    <a:lnTo>
                      <a:pt x="68605" y="150417"/>
                    </a:lnTo>
                    <a:lnTo>
                      <a:pt x="68605" y="150378"/>
                    </a:lnTo>
                    <a:lnTo>
                      <a:pt x="68605" y="150378"/>
                    </a:lnTo>
                    <a:lnTo>
                      <a:pt x="68605" y="150340"/>
                    </a:lnTo>
                    <a:lnTo>
                      <a:pt x="68605" y="150340"/>
                    </a:lnTo>
                    <a:lnTo>
                      <a:pt x="68605" y="150302"/>
                    </a:lnTo>
                    <a:lnTo>
                      <a:pt x="68605" y="150302"/>
                    </a:lnTo>
                    <a:lnTo>
                      <a:pt x="68605" y="150264"/>
                    </a:lnTo>
                    <a:lnTo>
                      <a:pt x="68605" y="150264"/>
                    </a:lnTo>
                    <a:lnTo>
                      <a:pt x="68605" y="150225"/>
                    </a:lnTo>
                    <a:lnTo>
                      <a:pt x="68605" y="150225"/>
                    </a:lnTo>
                    <a:lnTo>
                      <a:pt x="68605" y="150187"/>
                    </a:lnTo>
                    <a:lnTo>
                      <a:pt x="68605" y="150149"/>
                    </a:lnTo>
                    <a:lnTo>
                      <a:pt x="68605" y="150149"/>
                    </a:lnTo>
                    <a:lnTo>
                      <a:pt x="68605" y="150110"/>
                    </a:lnTo>
                    <a:lnTo>
                      <a:pt x="68605" y="150110"/>
                    </a:lnTo>
                    <a:lnTo>
                      <a:pt x="68605" y="150072"/>
                    </a:lnTo>
                    <a:lnTo>
                      <a:pt x="68605" y="150072"/>
                    </a:lnTo>
                    <a:lnTo>
                      <a:pt x="68605" y="150034"/>
                    </a:lnTo>
                    <a:lnTo>
                      <a:pt x="68605" y="150034"/>
                    </a:lnTo>
                    <a:lnTo>
                      <a:pt x="68605" y="149996"/>
                    </a:lnTo>
                    <a:lnTo>
                      <a:pt x="68605" y="149996"/>
                    </a:lnTo>
                    <a:lnTo>
                      <a:pt x="68605" y="149957"/>
                    </a:lnTo>
                    <a:lnTo>
                      <a:pt x="68605" y="149957"/>
                    </a:lnTo>
                    <a:lnTo>
                      <a:pt x="68605" y="149919"/>
                    </a:lnTo>
                    <a:lnTo>
                      <a:pt x="68605" y="149881"/>
                    </a:lnTo>
                    <a:lnTo>
                      <a:pt x="68605" y="149843"/>
                    </a:lnTo>
                    <a:lnTo>
                      <a:pt x="68605" y="149843"/>
                    </a:lnTo>
                    <a:lnTo>
                      <a:pt x="68605" y="149804"/>
                    </a:lnTo>
                    <a:lnTo>
                      <a:pt x="68605" y="149804"/>
                    </a:lnTo>
                    <a:lnTo>
                      <a:pt x="68605" y="149766"/>
                    </a:lnTo>
                    <a:lnTo>
                      <a:pt x="68605" y="149766"/>
                    </a:lnTo>
                    <a:lnTo>
                      <a:pt x="68605" y="149728"/>
                    </a:lnTo>
                    <a:lnTo>
                      <a:pt x="68605" y="149728"/>
                    </a:lnTo>
                    <a:lnTo>
                      <a:pt x="68605" y="149689"/>
                    </a:lnTo>
                    <a:lnTo>
                      <a:pt x="68605" y="149689"/>
                    </a:lnTo>
                    <a:lnTo>
                      <a:pt x="68605" y="149651"/>
                    </a:lnTo>
                    <a:lnTo>
                      <a:pt x="68605" y="149613"/>
                    </a:lnTo>
                    <a:lnTo>
                      <a:pt x="68605" y="149613"/>
                    </a:lnTo>
                    <a:lnTo>
                      <a:pt x="68605" y="149575"/>
                    </a:lnTo>
                    <a:lnTo>
                      <a:pt x="68605" y="149575"/>
                    </a:lnTo>
                    <a:lnTo>
                      <a:pt x="68605" y="149536"/>
                    </a:lnTo>
                    <a:lnTo>
                      <a:pt x="68605" y="149536"/>
                    </a:lnTo>
                    <a:lnTo>
                      <a:pt x="68605" y="149498"/>
                    </a:lnTo>
                    <a:lnTo>
                      <a:pt x="68605" y="149498"/>
                    </a:lnTo>
                    <a:lnTo>
                      <a:pt x="68605" y="149460"/>
                    </a:lnTo>
                    <a:lnTo>
                      <a:pt x="68605" y="149460"/>
                    </a:lnTo>
                    <a:lnTo>
                      <a:pt x="68605" y="149421"/>
                    </a:lnTo>
                    <a:lnTo>
                      <a:pt x="68605" y="149421"/>
                    </a:lnTo>
                    <a:lnTo>
                      <a:pt x="68605" y="149383"/>
                    </a:lnTo>
                    <a:lnTo>
                      <a:pt x="68605" y="149383"/>
                    </a:lnTo>
                    <a:lnTo>
                      <a:pt x="68605" y="149345"/>
                    </a:lnTo>
                    <a:lnTo>
                      <a:pt x="68605" y="149345"/>
                    </a:lnTo>
                    <a:lnTo>
                      <a:pt x="68605" y="149307"/>
                    </a:lnTo>
                    <a:lnTo>
                      <a:pt x="68605" y="149268"/>
                    </a:lnTo>
                    <a:lnTo>
                      <a:pt x="68605" y="149268"/>
                    </a:lnTo>
                    <a:lnTo>
                      <a:pt x="68605" y="149230"/>
                    </a:lnTo>
                    <a:lnTo>
                      <a:pt x="68605" y="149230"/>
                    </a:lnTo>
                    <a:lnTo>
                      <a:pt x="68605" y="149192"/>
                    </a:lnTo>
                    <a:lnTo>
                      <a:pt x="68605" y="149192"/>
                    </a:lnTo>
                    <a:lnTo>
                      <a:pt x="68605" y="149153"/>
                    </a:lnTo>
                    <a:lnTo>
                      <a:pt x="68605" y="149153"/>
                    </a:lnTo>
                    <a:lnTo>
                      <a:pt x="68605" y="149115"/>
                    </a:lnTo>
                    <a:lnTo>
                      <a:pt x="68605" y="149115"/>
                    </a:lnTo>
                    <a:lnTo>
                      <a:pt x="68605" y="149077"/>
                    </a:lnTo>
                    <a:lnTo>
                      <a:pt x="68605" y="149077"/>
                    </a:lnTo>
                    <a:lnTo>
                      <a:pt x="68605" y="149000"/>
                    </a:lnTo>
                    <a:lnTo>
                      <a:pt x="68605" y="149000"/>
                    </a:lnTo>
                    <a:lnTo>
                      <a:pt x="68605" y="148962"/>
                    </a:lnTo>
                    <a:lnTo>
                      <a:pt x="68605" y="148962"/>
                    </a:lnTo>
                    <a:lnTo>
                      <a:pt x="68605" y="148924"/>
                    </a:lnTo>
                    <a:lnTo>
                      <a:pt x="68605" y="148924"/>
                    </a:lnTo>
                    <a:lnTo>
                      <a:pt x="68605" y="148885"/>
                    </a:lnTo>
                    <a:lnTo>
                      <a:pt x="68605" y="148885"/>
                    </a:lnTo>
                    <a:lnTo>
                      <a:pt x="68605" y="148847"/>
                    </a:lnTo>
                    <a:lnTo>
                      <a:pt x="68605" y="148847"/>
                    </a:lnTo>
                    <a:lnTo>
                      <a:pt x="68605" y="148809"/>
                    </a:lnTo>
                    <a:lnTo>
                      <a:pt x="68605" y="148809"/>
                    </a:lnTo>
                    <a:lnTo>
                      <a:pt x="68605" y="148771"/>
                    </a:lnTo>
                    <a:lnTo>
                      <a:pt x="68605" y="148771"/>
                    </a:lnTo>
                    <a:lnTo>
                      <a:pt x="68605" y="148732"/>
                    </a:lnTo>
                    <a:lnTo>
                      <a:pt x="68605" y="148694"/>
                    </a:lnTo>
                    <a:lnTo>
                      <a:pt x="68605" y="148694"/>
                    </a:lnTo>
                    <a:lnTo>
                      <a:pt x="68605" y="148656"/>
                    </a:lnTo>
                    <a:lnTo>
                      <a:pt x="68605" y="148656"/>
                    </a:lnTo>
                    <a:lnTo>
                      <a:pt x="68605" y="148617"/>
                    </a:lnTo>
                    <a:lnTo>
                      <a:pt x="68605" y="148617"/>
                    </a:lnTo>
                    <a:lnTo>
                      <a:pt x="68605" y="148579"/>
                    </a:lnTo>
                    <a:lnTo>
                      <a:pt x="68605" y="148579"/>
                    </a:lnTo>
                    <a:lnTo>
                      <a:pt x="68605" y="148541"/>
                    </a:lnTo>
                    <a:cubicBezTo>
                      <a:pt x="68529" y="143066"/>
                      <a:pt x="68720" y="137592"/>
                      <a:pt x="68797" y="132117"/>
                    </a:cubicBezTo>
                    <a:cubicBezTo>
                      <a:pt x="68758" y="126643"/>
                      <a:pt x="68758" y="121168"/>
                      <a:pt x="68758" y="115693"/>
                    </a:cubicBezTo>
                    <a:cubicBezTo>
                      <a:pt x="68873" y="108037"/>
                      <a:pt x="68950" y="100380"/>
                      <a:pt x="68950" y="92762"/>
                    </a:cubicBezTo>
                    <a:cubicBezTo>
                      <a:pt x="68950" y="88321"/>
                      <a:pt x="68835" y="83918"/>
                      <a:pt x="68758" y="79515"/>
                    </a:cubicBezTo>
                    <a:cubicBezTo>
                      <a:pt x="68644" y="74079"/>
                      <a:pt x="68720" y="68605"/>
                      <a:pt x="68682" y="63168"/>
                    </a:cubicBezTo>
                    <a:cubicBezTo>
                      <a:pt x="68529" y="55971"/>
                      <a:pt x="68605" y="48774"/>
                      <a:pt x="68529" y="41576"/>
                    </a:cubicBezTo>
                    <a:cubicBezTo>
                      <a:pt x="68452" y="37403"/>
                      <a:pt x="68337" y="33230"/>
                      <a:pt x="68376" y="29057"/>
                    </a:cubicBezTo>
                    <a:cubicBezTo>
                      <a:pt x="68452" y="25612"/>
                      <a:pt x="68720" y="22090"/>
                      <a:pt x="68720" y="18644"/>
                    </a:cubicBezTo>
                    <a:cubicBezTo>
                      <a:pt x="68720" y="16500"/>
                      <a:pt x="68605" y="14357"/>
                      <a:pt x="68567" y="12213"/>
                    </a:cubicBezTo>
                    <a:cubicBezTo>
                      <a:pt x="68529" y="10184"/>
                      <a:pt x="68605" y="8155"/>
                      <a:pt x="68644" y="6202"/>
                    </a:cubicBezTo>
                    <a:cubicBezTo>
                      <a:pt x="68644" y="4824"/>
                      <a:pt x="68605" y="3446"/>
                      <a:pt x="68567" y="2106"/>
                    </a:cubicBezTo>
                    <a:cubicBezTo>
                      <a:pt x="68529" y="1799"/>
                      <a:pt x="68529" y="1493"/>
                      <a:pt x="68490" y="1149"/>
                    </a:cubicBez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lnTo>
                      <a:pt x="68490" y="1149"/>
                    </a:lnTo>
                    <a:cubicBezTo>
                      <a:pt x="68490" y="1149"/>
                      <a:pt x="68452" y="1149"/>
                      <a:pt x="68414" y="1149"/>
                    </a:cubicBezTo>
                    <a:cubicBezTo>
                      <a:pt x="67687" y="996"/>
                      <a:pt x="66806" y="1072"/>
                      <a:pt x="66079" y="1034"/>
                    </a:cubicBezTo>
                    <a:cubicBezTo>
                      <a:pt x="64854" y="1034"/>
                      <a:pt x="63667" y="1072"/>
                      <a:pt x="62480" y="1110"/>
                    </a:cubicBezTo>
                    <a:cubicBezTo>
                      <a:pt x="59838" y="1110"/>
                      <a:pt x="57197" y="1072"/>
                      <a:pt x="54593" y="1072"/>
                    </a:cubicBezTo>
                    <a:cubicBezTo>
                      <a:pt x="49157" y="1034"/>
                      <a:pt x="43721" y="1225"/>
                      <a:pt x="38285" y="1302"/>
                    </a:cubicBezTo>
                    <a:cubicBezTo>
                      <a:pt x="32427" y="1340"/>
                      <a:pt x="26570" y="1378"/>
                      <a:pt x="20751" y="1378"/>
                    </a:cubicBezTo>
                    <a:cubicBezTo>
                      <a:pt x="17229" y="1340"/>
                      <a:pt x="13706" y="1225"/>
                      <a:pt x="10223" y="1187"/>
                    </a:cubicBezTo>
                    <a:cubicBezTo>
                      <a:pt x="7045" y="1110"/>
                      <a:pt x="3906" y="651"/>
                      <a:pt x="767" y="957"/>
                    </a:cubicBezTo>
                    <a:lnTo>
                      <a:pt x="767" y="1225"/>
                    </a:lnTo>
                    <a:lnTo>
                      <a:pt x="767" y="1225"/>
                    </a:lnTo>
                    <a:lnTo>
                      <a:pt x="767" y="1264"/>
                    </a:lnTo>
                    <a:lnTo>
                      <a:pt x="767" y="1264"/>
                    </a:lnTo>
                    <a:lnTo>
                      <a:pt x="767" y="1264"/>
                    </a:lnTo>
                    <a:lnTo>
                      <a:pt x="767" y="1264"/>
                    </a:lnTo>
                    <a:lnTo>
                      <a:pt x="767" y="1302"/>
                    </a:lnTo>
                    <a:lnTo>
                      <a:pt x="767" y="1340"/>
                    </a:lnTo>
                    <a:lnTo>
                      <a:pt x="767" y="1340"/>
                    </a:lnTo>
                    <a:lnTo>
                      <a:pt x="767" y="1340"/>
                    </a:lnTo>
                    <a:lnTo>
                      <a:pt x="767" y="1340"/>
                    </a:lnTo>
                    <a:lnTo>
                      <a:pt x="767" y="1378"/>
                    </a:lnTo>
                    <a:lnTo>
                      <a:pt x="767" y="1378"/>
                    </a:lnTo>
                    <a:lnTo>
                      <a:pt x="767" y="1417"/>
                    </a:lnTo>
                    <a:lnTo>
                      <a:pt x="767" y="1417"/>
                    </a:lnTo>
                    <a:lnTo>
                      <a:pt x="767" y="1417"/>
                    </a:lnTo>
                    <a:lnTo>
                      <a:pt x="767" y="1417"/>
                    </a:lnTo>
                    <a:cubicBezTo>
                      <a:pt x="767" y="1455"/>
                      <a:pt x="767" y="1531"/>
                      <a:pt x="767" y="1570"/>
                    </a:cubicBezTo>
                    <a:lnTo>
                      <a:pt x="767" y="1570"/>
                    </a:lnTo>
                    <a:lnTo>
                      <a:pt x="767" y="1570"/>
                    </a:lnTo>
                    <a:lnTo>
                      <a:pt x="767" y="1608"/>
                    </a:lnTo>
                    <a:lnTo>
                      <a:pt x="767" y="1608"/>
                    </a:lnTo>
                    <a:lnTo>
                      <a:pt x="767" y="1646"/>
                    </a:lnTo>
                    <a:lnTo>
                      <a:pt x="767" y="1646"/>
                    </a:lnTo>
                    <a:lnTo>
                      <a:pt x="767" y="1646"/>
                    </a:lnTo>
                    <a:lnTo>
                      <a:pt x="767" y="1685"/>
                    </a:lnTo>
                    <a:lnTo>
                      <a:pt x="767" y="1685"/>
                    </a:lnTo>
                    <a:lnTo>
                      <a:pt x="767" y="1685"/>
                    </a:lnTo>
                    <a:lnTo>
                      <a:pt x="767" y="1723"/>
                    </a:lnTo>
                    <a:lnTo>
                      <a:pt x="767" y="1723"/>
                    </a:lnTo>
                    <a:lnTo>
                      <a:pt x="767" y="1723"/>
                    </a:lnTo>
                    <a:lnTo>
                      <a:pt x="767" y="1761"/>
                    </a:lnTo>
                    <a:lnTo>
                      <a:pt x="767" y="1761"/>
                    </a:lnTo>
                    <a:lnTo>
                      <a:pt x="767" y="1799"/>
                    </a:lnTo>
                    <a:lnTo>
                      <a:pt x="767" y="1799"/>
                    </a:lnTo>
                    <a:lnTo>
                      <a:pt x="767" y="1838"/>
                    </a:lnTo>
                    <a:lnTo>
                      <a:pt x="767" y="1838"/>
                    </a:lnTo>
                    <a:lnTo>
                      <a:pt x="767" y="1838"/>
                    </a:lnTo>
                    <a:lnTo>
                      <a:pt x="767" y="1838"/>
                    </a:lnTo>
                    <a:lnTo>
                      <a:pt x="767" y="1876"/>
                    </a:lnTo>
                    <a:lnTo>
                      <a:pt x="767" y="1876"/>
                    </a:lnTo>
                    <a:lnTo>
                      <a:pt x="767" y="1914"/>
                    </a:lnTo>
                    <a:lnTo>
                      <a:pt x="767" y="1914"/>
                    </a:lnTo>
                    <a:lnTo>
                      <a:pt x="767" y="1953"/>
                    </a:lnTo>
                    <a:lnTo>
                      <a:pt x="767" y="1953"/>
                    </a:lnTo>
                    <a:lnTo>
                      <a:pt x="767" y="1953"/>
                    </a:lnTo>
                    <a:lnTo>
                      <a:pt x="767" y="1953"/>
                    </a:lnTo>
                    <a:lnTo>
                      <a:pt x="767" y="2029"/>
                    </a:lnTo>
                    <a:lnTo>
                      <a:pt x="767" y="2029"/>
                    </a:lnTo>
                    <a:lnTo>
                      <a:pt x="767" y="2029"/>
                    </a:lnTo>
                    <a:lnTo>
                      <a:pt x="767" y="2029"/>
                    </a:lnTo>
                    <a:lnTo>
                      <a:pt x="767" y="2067"/>
                    </a:lnTo>
                    <a:lnTo>
                      <a:pt x="767" y="2067"/>
                    </a:lnTo>
                    <a:lnTo>
                      <a:pt x="767" y="2106"/>
                    </a:lnTo>
                    <a:lnTo>
                      <a:pt x="767" y="2106"/>
                    </a:lnTo>
                    <a:lnTo>
                      <a:pt x="767" y="2106"/>
                    </a:lnTo>
                    <a:lnTo>
                      <a:pt x="767" y="2106"/>
                    </a:lnTo>
                    <a:lnTo>
                      <a:pt x="767" y="2144"/>
                    </a:lnTo>
                    <a:lnTo>
                      <a:pt x="767" y="2144"/>
                    </a:lnTo>
                    <a:lnTo>
                      <a:pt x="767" y="2144"/>
                    </a:lnTo>
                    <a:lnTo>
                      <a:pt x="767" y="2182"/>
                    </a:lnTo>
                    <a:lnTo>
                      <a:pt x="767" y="2182"/>
                    </a:lnTo>
                    <a:lnTo>
                      <a:pt x="767" y="2182"/>
                    </a:lnTo>
                    <a:lnTo>
                      <a:pt x="767" y="2221"/>
                    </a:lnTo>
                    <a:lnTo>
                      <a:pt x="767" y="2221"/>
                    </a:lnTo>
                    <a:lnTo>
                      <a:pt x="767" y="2221"/>
                    </a:lnTo>
                    <a:lnTo>
                      <a:pt x="767" y="2259"/>
                    </a:lnTo>
                    <a:lnTo>
                      <a:pt x="767" y="2259"/>
                    </a:lnTo>
                    <a:lnTo>
                      <a:pt x="767" y="2259"/>
                    </a:lnTo>
                    <a:lnTo>
                      <a:pt x="767" y="2297"/>
                    </a:lnTo>
                    <a:lnTo>
                      <a:pt x="767" y="2297"/>
                    </a:lnTo>
                    <a:lnTo>
                      <a:pt x="767" y="2335"/>
                    </a:lnTo>
                    <a:lnTo>
                      <a:pt x="767" y="2335"/>
                    </a:lnTo>
                    <a:lnTo>
                      <a:pt x="767" y="2335"/>
                    </a:lnTo>
                    <a:lnTo>
                      <a:pt x="767" y="2374"/>
                    </a:lnTo>
                    <a:lnTo>
                      <a:pt x="767" y="2374"/>
                    </a:lnTo>
                    <a:lnTo>
                      <a:pt x="767" y="2374"/>
                    </a:lnTo>
                    <a:lnTo>
                      <a:pt x="767" y="2374"/>
                    </a:lnTo>
                    <a:lnTo>
                      <a:pt x="767" y="2412"/>
                    </a:lnTo>
                    <a:lnTo>
                      <a:pt x="767" y="2412"/>
                    </a:lnTo>
                    <a:lnTo>
                      <a:pt x="767" y="2450"/>
                    </a:lnTo>
                    <a:lnTo>
                      <a:pt x="767" y="2450"/>
                    </a:lnTo>
                    <a:lnTo>
                      <a:pt x="767" y="2450"/>
                    </a:lnTo>
                    <a:lnTo>
                      <a:pt x="767" y="2450"/>
                    </a:lnTo>
                    <a:lnTo>
                      <a:pt x="767" y="2489"/>
                    </a:lnTo>
                    <a:lnTo>
                      <a:pt x="767" y="2489"/>
                    </a:lnTo>
                    <a:lnTo>
                      <a:pt x="767" y="2527"/>
                    </a:lnTo>
                    <a:lnTo>
                      <a:pt x="767" y="2527"/>
                    </a:lnTo>
                    <a:lnTo>
                      <a:pt x="767" y="2527"/>
                    </a:lnTo>
                    <a:lnTo>
                      <a:pt x="767" y="2527"/>
                    </a:lnTo>
                    <a:lnTo>
                      <a:pt x="767" y="2565"/>
                    </a:lnTo>
                    <a:lnTo>
                      <a:pt x="767" y="2565"/>
                    </a:lnTo>
                    <a:lnTo>
                      <a:pt x="767" y="2565"/>
                    </a:lnTo>
                    <a:cubicBezTo>
                      <a:pt x="843" y="4632"/>
                      <a:pt x="1035" y="6700"/>
                      <a:pt x="1035" y="8767"/>
                    </a:cubicBezTo>
                    <a:cubicBezTo>
                      <a:pt x="1111" y="13591"/>
                      <a:pt x="1035" y="18415"/>
                      <a:pt x="958" y="23200"/>
                    </a:cubicBezTo>
                    <a:cubicBezTo>
                      <a:pt x="920" y="27603"/>
                      <a:pt x="996" y="32005"/>
                      <a:pt x="996" y="36408"/>
                    </a:cubicBezTo>
                    <a:cubicBezTo>
                      <a:pt x="805" y="45826"/>
                      <a:pt x="690" y="55244"/>
                      <a:pt x="613" y="64661"/>
                    </a:cubicBezTo>
                    <a:cubicBezTo>
                      <a:pt x="575" y="68375"/>
                      <a:pt x="422" y="72088"/>
                      <a:pt x="575" y="75802"/>
                    </a:cubicBezTo>
                    <a:cubicBezTo>
                      <a:pt x="1379" y="92340"/>
                      <a:pt x="843" y="108879"/>
                      <a:pt x="1111" y="125379"/>
                    </a:cubicBezTo>
                    <a:cubicBezTo>
                      <a:pt x="1264" y="132730"/>
                      <a:pt x="1532" y="140042"/>
                      <a:pt x="1149" y="147354"/>
                    </a:cubicBezTo>
                    <a:cubicBezTo>
                      <a:pt x="1111" y="148388"/>
                      <a:pt x="1035" y="149460"/>
                      <a:pt x="1035" y="150493"/>
                    </a:cubicBez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493"/>
                    </a:lnTo>
                    <a:lnTo>
                      <a:pt x="1035" y="150532"/>
                    </a:lnTo>
                    <a:lnTo>
                      <a:pt x="1035" y="150532"/>
                    </a:lnTo>
                    <a:cubicBezTo>
                      <a:pt x="1035" y="150532"/>
                      <a:pt x="1035" y="150532"/>
                      <a:pt x="1035" y="150532"/>
                    </a:cubicBezTo>
                    <a:lnTo>
                      <a:pt x="1035" y="150532"/>
                    </a:lnTo>
                    <a:cubicBezTo>
                      <a:pt x="1035" y="150532"/>
                      <a:pt x="1035" y="150532"/>
                      <a:pt x="1073" y="150532"/>
                    </a:cubicBezTo>
                    <a:lnTo>
                      <a:pt x="1073" y="150532"/>
                    </a:lnTo>
                    <a:lnTo>
                      <a:pt x="1073" y="150532"/>
                    </a:lnTo>
                    <a:lnTo>
                      <a:pt x="1073" y="150532"/>
                    </a:lnTo>
                    <a:cubicBezTo>
                      <a:pt x="1073" y="150532"/>
                      <a:pt x="1073" y="150570"/>
                      <a:pt x="1073" y="150570"/>
                    </a:cubicBezTo>
                    <a:lnTo>
                      <a:pt x="1073" y="150570"/>
                    </a:lnTo>
                    <a:cubicBezTo>
                      <a:pt x="1073" y="150570"/>
                      <a:pt x="1073" y="150570"/>
                      <a:pt x="1073" y="150570"/>
                    </a:cubicBezTo>
                    <a:lnTo>
                      <a:pt x="1073" y="150570"/>
                    </a:lnTo>
                    <a:cubicBezTo>
                      <a:pt x="1073" y="150570"/>
                      <a:pt x="1073" y="150570"/>
                      <a:pt x="1111" y="150570"/>
                    </a:cubicBezTo>
                    <a:lnTo>
                      <a:pt x="1111" y="150570"/>
                    </a:lnTo>
                    <a:cubicBezTo>
                      <a:pt x="1111" y="150570"/>
                      <a:pt x="1111" y="150608"/>
                      <a:pt x="1111" y="150608"/>
                    </a:cubicBezTo>
                    <a:lnTo>
                      <a:pt x="1111" y="150608"/>
                    </a:lnTo>
                    <a:cubicBezTo>
                      <a:pt x="1111" y="150608"/>
                      <a:pt x="1111" y="150608"/>
                      <a:pt x="1111" y="150608"/>
                    </a:cubicBezTo>
                    <a:lnTo>
                      <a:pt x="1111" y="150608"/>
                    </a:lnTo>
                    <a:cubicBezTo>
                      <a:pt x="1111" y="150608"/>
                      <a:pt x="1111" y="150608"/>
                      <a:pt x="1111" y="150646"/>
                    </a:cubicBezTo>
                    <a:lnTo>
                      <a:pt x="1111" y="150646"/>
                    </a:lnTo>
                    <a:cubicBezTo>
                      <a:pt x="1111" y="150646"/>
                      <a:pt x="1111" y="150646"/>
                      <a:pt x="1111" y="150646"/>
                    </a:cubicBezTo>
                    <a:lnTo>
                      <a:pt x="1111" y="150646"/>
                    </a:lnTo>
                    <a:cubicBezTo>
                      <a:pt x="1111" y="150646"/>
                      <a:pt x="1111" y="150646"/>
                      <a:pt x="1111" y="150646"/>
                    </a:cubicBezTo>
                    <a:lnTo>
                      <a:pt x="1111" y="150646"/>
                    </a:lnTo>
                    <a:lnTo>
                      <a:pt x="1111" y="150646"/>
                    </a:lnTo>
                    <a:lnTo>
                      <a:pt x="1111" y="150685"/>
                    </a:lnTo>
                    <a:lnTo>
                      <a:pt x="1111" y="150685"/>
                    </a:lnTo>
                    <a:lnTo>
                      <a:pt x="1111" y="150685"/>
                    </a:lnTo>
                    <a:lnTo>
                      <a:pt x="1111" y="150685"/>
                    </a:lnTo>
                    <a:lnTo>
                      <a:pt x="1111" y="150723"/>
                    </a:lnTo>
                    <a:lnTo>
                      <a:pt x="1111" y="150723"/>
                    </a:lnTo>
                    <a:lnTo>
                      <a:pt x="1111" y="150723"/>
                    </a:lnTo>
                    <a:lnTo>
                      <a:pt x="1111" y="150723"/>
                    </a:lnTo>
                    <a:lnTo>
                      <a:pt x="1111" y="150761"/>
                    </a:lnTo>
                    <a:lnTo>
                      <a:pt x="1111" y="150761"/>
                    </a:lnTo>
                    <a:lnTo>
                      <a:pt x="1111" y="150761"/>
                    </a:lnTo>
                    <a:lnTo>
                      <a:pt x="1111" y="150761"/>
                    </a:lnTo>
                    <a:lnTo>
                      <a:pt x="1111" y="150800"/>
                    </a:lnTo>
                    <a:lnTo>
                      <a:pt x="1111" y="150800"/>
                    </a:lnTo>
                    <a:lnTo>
                      <a:pt x="1111" y="150800"/>
                    </a:lnTo>
                    <a:lnTo>
                      <a:pt x="1111" y="150800"/>
                    </a:lnTo>
                    <a:lnTo>
                      <a:pt x="1111" y="150838"/>
                    </a:lnTo>
                    <a:lnTo>
                      <a:pt x="1111" y="150838"/>
                    </a:lnTo>
                    <a:lnTo>
                      <a:pt x="1111" y="150838"/>
                    </a:lnTo>
                    <a:lnTo>
                      <a:pt x="1111" y="150838"/>
                    </a:lnTo>
                    <a:lnTo>
                      <a:pt x="1111" y="150838"/>
                    </a:lnTo>
                    <a:cubicBezTo>
                      <a:pt x="1111" y="150838"/>
                      <a:pt x="1111" y="150876"/>
                      <a:pt x="1111" y="150876"/>
                    </a:cubicBezTo>
                    <a:cubicBezTo>
                      <a:pt x="2451" y="151068"/>
                      <a:pt x="3829" y="150953"/>
                      <a:pt x="5169" y="151029"/>
                    </a:cubicBezTo>
                    <a:cubicBezTo>
                      <a:pt x="6586" y="151029"/>
                      <a:pt x="7964" y="151068"/>
                      <a:pt x="9380" y="151106"/>
                    </a:cubicBezTo>
                    <a:cubicBezTo>
                      <a:pt x="20598" y="151450"/>
                      <a:pt x="31776" y="151029"/>
                      <a:pt x="42994" y="151374"/>
                    </a:cubicBezTo>
                    <a:lnTo>
                      <a:pt x="43376" y="151374"/>
                    </a:lnTo>
                    <a:lnTo>
                      <a:pt x="43376" y="151374"/>
                    </a:lnTo>
                    <a:lnTo>
                      <a:pt x="43797" y="151374"/>
                    </a:lnTo>
                    <a:lnTo>
                      <a:pt x="43797" y="151374"/>
                    </a:lnTo>
                    <a:cubicBezTo>
                      <a:pt x="43912" y="151412"/>
                      <a:pt x="44065" y="151412"/>
                      <a:pt x="44180" y="151412"/>
                    </a:cubicBezTo>
                    <a:lnTo>
                      <a:pt x="44219" y="151412"/>
                    </a:lnTo>
                    <a:lnTo>
                      <a:pt x="44333" y="151412"/>
                    </a:lnTo>
                    <a:lnTo>
                      <a:pt x="44601" y="151412"/>
                    </a:lnTo>
                    <a:lnTo>
                      <a:pt x="44601" y="151412"/>
                    </a:ln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149"/>
            <p:cNvGrpSpPr/>
            <p:nvPr/>
          </p:nvGrpSpPr>
          <p:grpSpPr>
            <a:xfrm>
              <a:off x="3799353" y="1423603"/>
              <a:ext cx="287321" cy="11252"/>
              <a:chOff x="5752683" y="4210965"/>
              <a:chExt cx="554353" cy="21710"/>
            </a:xfrm>
          </p:grpSpPr>
          <p:sp>
            <p:nvSpPr>
              <p:cNvPr id="1712" name="Google Shape;1712;p149"/>
              <p:cNvSpPr/>
              <p:nvPr/>
            </p:nvSpPr>
            <p:spPr>
              <a:xfrm>
                <a:off x="5752683" y="4210965"/>
                <a:ext cx="409995" cy="17353"/>
              </a:xfrm>
              <a:custGeom>
                <a:rect b="b" l="l" r="r" t="t"/>
                <a:pathLst>
                  <a:path extrusionOk="0" h="474" w="11199">
                    <a:moveTo>
                      <a:pt x="10962" y="474"/>
                    </a:moveTo>
                    <a:cubicBezTo>
                      <a:pt x="7394" y="356"/>
                      <a:pt x="3806" y="395"/>
                      <a:pt x="237" y="415"/>
                    </a:cubicBezTo>
                    <a:cubicBezTo>
                      <a:pt x="1" y="395"/>
                      <a:pt x="1" y="40"/>
                      <a:pt x="237" y="40"/>
                    </a:cubicBezTo>
                    <a:cubicBezTo>
                      <a:pt x="3372" y="21"/>
                      <a:pt x="6507" y="1"/>
                      <a:pt x="9641" y="80"/>
                    </a:cubicBezTo>
                    <a:cubicBezTo>
                      <a:pt x="10075" y="80"/>
                      <a:pt x="10529" y="99"/>
                      <a:pt x="10962" y="99"/>
                    </a:cubicBezTo>
                    <a:cubicBezTo>
                      <a:pt x="11199" y="99"/>
                      <a:pt x="11199" y="454"/>
                      <a:pt x="10962" y="47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9"/>
              <p:cNvSpPr/>
              <p:nvPr/>
            </p:nvSpPr>
            <p:spPr>
              <a:xfrm>
                <a:off x="6216061" y="4215322"/>
                <a:ext cx="90976" cy="17353"/>
              </a:xfrm>
              <a:custGeom>
                <a:rect b="b" l="l" r="r" t="t"/>
                <a:pathLst>
                  <a:path extrusionOk="0" h="474" w="2485">
                    <a:moveTo>
                      <a:pt x="1" y="296"/>
                    </a:moveTo>
                    <a:cubicBezTo>
                      <a:pt x="1" y="79"/>
                      <a:pt x="237" y="118"/>
                      <a:pt x="375" y="99"/>
                    </a:cubicBezTo>
                    <a:cubicBezTo>
                      <a:pt x="651" y="79"/>
                      <a:pt x="927" y="79"/>
                      <a:pt x="1203" y="59"/>
                    </a:cubicBezTo>
                    <a:cubicBezTo>
                      <a:pt x="1558" y="40"/>
                      <a:pt x="1933" y="20"/>
                      <a:pt x="2307" y="0"/>
                    </a:cubicBezTo>
                    <a:cubicBezTo>
                      <a:pt x="2406" y="0"/>
                      <a:pt x="2485" y="79"/>
                      <a:pt x="2485" y="178"/>
                    </a:cubicBezTo>
                    <a:cubicBezTo>
                      <a:pt x="2485" y="296"/>
                      <a:pt x="2406" y="355"/>
                      <a:pt x="2307" y="375"/>
                    </a:cubicBezTo>
                    <a:cubicBezTo>
                      <a:pt x="1755" y="394"/>
                      <a:pt x="1203" y="414"/>
                      <a:pt x="671" y="454"/>
                    </a:cubicBezTo>
                    <a:cubicBezTo>
                      <a:pt x="513" y="454"/>
                      <a:pt x="336" y="473"/>
                      <a:pt x="178" y="473"/>
                    </a:cubicBezTo>
                    <a:cubicBezTo>
                      <a:pt x="80" y="473"/>
                      <a:pt x="1" y="394"/>
                      <a:pt x="1" y="29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14" name="Google Shape;1714;p149"/>
          <p:cNvGrpSpPr/>
          <p:nvPr/>
        </p:nvGrpSpPr>
        <p:grpSpPr>
          <a:xfrm>
            <a:off x="6939771" y="1313339"/>
            <a:ext cx="1655055" cy="3593590"/>
            <a:chOff x="4659881" y="1423603"/>
            <a:chExt cx="690642" cy="1513728"/>
          </a:xfrm>
        </p:grpSpPr>
        <p:grpSp>
          <p:nvGrpSpPr>
            <p:cNvPr id="1715" name="Google Shape;1715;p149"/>
            <p:cNvGrpSpPr/>
            <p:nvPr/>
          </p:nvGrpSpPr>
          <p:grpSpPr>
            <a:xfrm>
              <a:off x="4659881" y="1442575"/>
              <a:ext cx="690642" cy="1494756"/>
              <a:chOff x="5605500" y="936125"/>
              <a:chExt cx="1759150" cy="3807325"/>
            </a:xfrm>
          </p:grpSpPr>
          <p:sp>
            <p:nvSpPr>
              <p:cNvPr id="1716" name="Google Shape;1716;p149"/>
              <p:cNvSpPr/>
              <p:nvPr/>
            </p:nvSpPr>
            <p:spPr>
              <a:xfrm>
                <a:off x="5613150" y="939950"/>
                <a:ext cx="1739075" cy="3788175"/>
              </a:xfrm>
              <a:custGeom>
                <a:rect b="b" l="l" r="r" t="t"/>
                <a:pathLst>
                  <a:path extrusionOk="0" h="151527" w="69563">
                    <a:moveTo>
                      <a:pt x="15927" y="151489"/>
                    </a:moveTo>
                    <a:cubicBezTo>
                      <a:pt x="14472" y="151489"/>
                      <a:pt x="13017" y="151412"/>
                      <a:pt x="11524" y="151336"/>
                    </a:cubicBezTo>
                    <a:cubicBezTo>
                      <a:pt x="9993" y="151221"/>
                      <a:pt x="8461" y="151144"/>
                      <a:pt x="6930" y="151144"/>
                    </a:cubicBezTo>
                    <a:cubicBezTo>
                      <a:pt x="6394" y="151068"/>
                      <a:pt x="5552" y="151144"/>
                      <a:pt x="4671" y="151221"/>
                    </a:cubicBezTo>
                    <a:cubicBezTo>
                      <a:pt x="3216" y="151336"/>
                      <a:pt x="1647" y="151450"/>
                      <a:pt x="1073" y="150991"/>
                    </a:cubicBezTo>
                    <a:cubicBezTo>
                      <a:pt x="1" y="150570"/>
                      <a:pt x="39" y="149651"/>
                      <a:pt x="498" y="149000"/>
                    </a:cubicBezTo>
                    <a:cubicBezTo>
                      <a:pt x="537" y="144330"/>
                      <a:pt x="307" y="139659"/>
                      <a:pt x="537" y="135027"/>
                    </a:cubicBezTo>
                    <a:cubicBezTo>
                      <a:pt x="498" y="134874"/>
                      <a:pt x="460" y="134720"/>
                      <a:pt x="460" y="134529"/>
                    </a:cubicBezTo>
                    <a:cubicBezTo>
                      <a:pt x="1073" y="127025"/>
                      <a:pt x="575" y="119522"/>
                      <a:pt x="575" y="112018"/>
                    </a:cubicBezTo>
                    <a:cubicBezTo>
                      <a:pt x="498" y="98619"/>
                      <a:pt x="537" y="85220"/>
                      <a:pt x="383" y="71859"/>
                    </a:cubicBezTo>
                    <a:cubicBezTo>
                      <a:pt x="345" y="62785"/>
                      <a:pt x="766" y="53750"/>
                      <a:pt x="651" y="44715"/>
                    </a:cubicBezTo>
                    <a:cubicBezTo>
                      <a:pt x="460" y="37212"/>
                      <a:pt x="383" y="29708"/>
                      <a:pt x="651" y="22205"/>
                    </a:cubicBezTo>
                    <a:cubicBezTo>
                      <a:pt x="498" y="22090"/>
                      <a:pt x="383" y="21898"/>
                      <a:pt x="345" y="21707"/>
                    </a:cubicBezTo>
                    <a:cubicBezTo>
                      <a:pt x="192" y="19869"/>
                      <a:pt x="345" y="17955"/>
                      <a:pt x="422" y="16079"/>
                    </a:cubicBezTo>
                    <a:cubicBezTo>
                      <a:pt x="192" y="13131"/>
                      <a:pt x="575" y="10184"/>
                      <a:pt x="613" y="7236"/>
                    </a:cubicBezTo>
                    <a:cubicBezTo>
                      <a:pt x="651" y="5704"/>
                      <a:pt x="728" y="4173"/>
                      <a:pt x="651" y="2642"/>
                    </a:cubicBezTo>
                    <a:cubicBezTo>
                      <a:pt x="537" y="1838"/>
                      <a:pt x="230" y="728"/>
                      <a:pt x="1302" y="460"/>
                    </a:cubicBezTo>
                    <a:cubicBezTo>
                      <a:pt x="1455" y="421"/>
                      <a:pt x="1570" y="421"/>
                      <a:pt x="1723" y="421"/>
                    </a:cubicBezTo>
                    <a:cubicBezTo>
                      <a:pt x="1877" y="306"/>
                      <a:pt x="2106" y="230"/>
                      <a:pt x="2374" y="192"/>
                    </a:cubicBezTo>
                    <a:cubicBezTo>
                      <a:pt x="3752" y="115"/>
                      <a:pt x="5131" y="77"/>
                      <a:pt x="6509" y="0"/>
                    </a:cubicBezTo>
                    <a:cubicBezTo>
                      <a:pt x="6624" y="153"/>
                      <a:pt x="6815" y="268"/>
                      <a:pt x="7007" y="268"/>
                    </a:cubicBezTo>
                    <a:cubicBezTo>
                      <a:pt x="7236" y="306"/>
                      <a:pt x="7504" y="306"/>
                      <a:pt x="7734" y="306"/>
                    </a:cubicBezTo>
                    <a:cubicBezTo>
                      <a:pt x="7849" y="345"/>
                      <a:pt x="7964" y="421"/>
                      <a:pt x="8078" y="421"/>
                    </a:cubicBezTo>
                    <a:cubicBezTo>
                      <a:pt x="8385" y="421"/>
                      <a:pt x="8691" y="421"/>
                      <a:pt x="8959" y="421"/>
                    </a:cubicBezTo>
                    <a:lnTo>
                      <a:pt x="9304" y="421"/>
                    </a:lnTo>
                    <a:lnTo>
                      <a:pt x="10529" y="421"/>
                    </a:lnTo>
                    <a:lnTo>
                      <a:pt x="11639" y="421"/>
                    </a:lnTo>
                    <a:cubicBezTo>
                      <a:pt x="11715" y="460"/>
                      <a:pt x="11792" y="460"/>
                      <a:pt x="11869" y="460"/>
                    </a:cubicBezTo>
                    <a:cubicBezTo>
                      <a:pt x="12213" y="460"/>
                      <a:pt x="12596" y="421"/>
                      <a:pt x="12941" y="421"/>
                    </a:cubicBezTo>
                    <a:cubicBezTo>
                      <a:pt x="13323" y="421"/>
                      <a:pt x="13706" y="421"/>
                      <a:pt x="14089" y="421"/>
                    </a:cubicBezTo>
                    <a:cubicBezTo>
                      <a:pt x="14280" y="421"/>
                      <a:pt x="14434" y="421"/>
                      <a:pt x="14625" y="421"/>
                    </a:cubicBezTo>
                    <a:cubicBezTo>
                      <a:pt x="14778" y="421"/>
                      <a:pt x="14931" y="421"/>
                      <a:pt x="15084" y="421"/>
                    </a:cubicBezTo>
                    <a:cubicBezTo>
                      <a:pt x="15161" y="460"/>
                      <a:pt x="15276" y="460"/>
                      <a:pt x="15391" y="460"/>
                    </a:cubicBezTo>
                    <a:cubicBezTo>
                      <a:pt x="15697" y="460"/>
                      <a:pt x="16003" y="421"/>
                      <a:pt x="16309" y="421"/>
                    </a:cubicBezTo>
                    <a:cubicBezTo>
                      <a:pt x="16463" y="421"/>
                      <a:pt x="16616" y="421"/>
                      <a:pt x="16807" y="421"/>
                    </a:cubicBezTo>
                    <a:cubicBezTo>
                      <a:pt x="17573" y="421"/>
                      <a:pt x="18377" y="460"/>
                      <a:pt x="19181" y="498"/>
                    </a:cubicBezTo>
                    <a:cubicBezTo>
                      <a:pt x="19219" y="498"/>
                      <a:pt x="19257" y="498"/>
                      <a:pt x="19334" y="498"/>
                    </a:cubicBezTo>
                    <a:cubicBezTo>
                      <a:pt x="19564" y="498"/>
                      <a:pt x="19832" y="536"/>
                      <a:pt x="20100" y="536"/>
                    </a:cubicBezTo>
                    <a:cubicBezTo>
                      <a:pt x="20597" y="574"/>
                      <a:pt x="21095" y="574"/>
                      <a:pt x="21593" y="574"/>
                    </a:cubicBezTo>
                    <a:cubicBezTo>
                      <a:pt x="21708" y="574"/>
                      <a:pt x="21822" y="536"/>
                      <a:pt x="21937" y="498"/>
                    </a:cubicBezTo>
                    <a:cubicBezTo>
                      <a:pt x="22014" y="498"/>
                      <a:pt x="22090" y="498"/>
                      <a:pt x="22167" y="498"/>
                    </a:cubicBezTo>
                    <a:cubicBezTo>
                      <a:pt x="22320" y="498"/>
                      <a:pt x="22511" y="498"/>
                      <a:pt x="22665" y="498"/>
                    </a:cubicBezTo>
                    <a:cubicBezTo>
                      <a:pt x="23009" y="498"/>
                      <a:pt x="23354" y="536"/>
                      <a:pt x="23698" y="536"/>
                    </a:cubicBezTo>
                    <a:lnTo>
                      <a:pt x="24770" y="574"/>
                    </a:lnTo>
                    <a:cubicBezTo>
                      <a:pt x="24923" y="574"/>
                      <a:pt x="25115" y="574"/>
                      <a:pt x="25268" y="574"/>
                    </a:cubicBezTo>
                    <a:cubicBezTo>
                      <a:pt x="25459" y="574"/>
                      <a:pt x="25689" y="613"/>
                      <a:pt x="25880" y="574"/>
                    </a:cubicBezTo>
                    <a:cubicBezTo>
                      <a:pt x="25957" y="574"/>
                      <a:pt x="26034" y="574"/>
                      <a:pt x="26148" y="536"/>
                    </a:cubicBezTo>
                    <a:cubicBezTo>
                      <a:pt x="26302" y="536"/>
                      <a:pt x="26493" y="536"/>
                      <a:pt x="26646" y="536"/>
                    </a:cubicBezTo>
                    <a:cubicBezTo>
                      <a:pt x="27220" y="574"/>
                      <a:pt x="27756" y="613"/>
                      <a:pt x="28292" y="613"/>
                    </a:cubicBezTo>
                    <a:cubicBezTo>
                      <a:pt x="29135" y="651"/>
                      <a:pt x="29977" y="651"/>
                      <a:pt x="30781" y="651"/>
                    </a:cubicBezTo>
                    <a:cubicBezTo>
                      <a:pt x="31317" y="651"/>
                      <a:pt x="31853" y="651"/>
                      <a:pt x="32350" y="651"/>
                    </a:cubicBezTo>
                    <a:cubicBezTo>
                      <a:pt x="33001" y="613"/>
                      <a:pt x="33614" y="613"/>
                      <a:pt x="34226" y="574"/>
                    </a:cubicBezTo>
                    <a:cubicBezTo>
                      <a:pt x="34609" y="536"/>
                      <a:pt x="34992" y="498"/>
                      <a:pt x="35337" y="460"/>
                    </a:cubicBezTo>
                    <a:cubicBezTo>
                      <a:pt x="35643" y="421"/>
                      <a:pt x="35949" y="345"/>
                      <a:pt x="36294" y="345"/>
                    </a:cubicBezTo>
                    <a:cubicBezTo>
                      <a:pt x="36523" y="306"/>
                      <a:pt x="36753" y="268"/>
                      <a:pt x="37021" y="268"/>
                    </a:cubicBezTo>
                    <a:cubicBezTo>
                      <a:pt x="38935" y="268"/>
                      <a:pt x="40811" y="268"/>
                      <a:pt x="42725" y="230"/>
                    </a:cubicBezTo>
                    <a:cubicBezTo>
                      <a:pt x="46707" y="230"/>
                      <a:pt x="50727" y="306"/>
                      <a:pt x="54708" y="383"/>
                    </a:cubicBezTo>
                    <a:cubicBezTo>
                      <a:pt x="58766" y="421"/>
                      <a:pt x="62786" y="498"/>
                      <a:pt x="66844" y="498"/>
                    </a:cubicBezTo>
                    <a:cubicBezTo>
                      <a:pt x="68452" y="268"/>
                      <a:pt x="69294" y="842"/>
                      <a:pt x="69103" y="2565"/>
                    </a:cubicBezTo>
                    <a:cubicBezTo>
                      <a:pt x="69103" y="2757"/>
                      <a:pt x="69065" y="2910"/>
                      <a:pt x="69026" y="3025"/>
                    </a:cubicBezTo>
                    <a:lnTo>
                      <a:pt x="69026" y="3369"/>
                    </a:lnTo>
                    <a:cubicBezTo>
                      <a:pt x="69179" y="3561"/>
                      <a:pt x="69256" y="3790"/>
                      <a:pt x="69256" y="4020"/>
                    </a:cubicBezTo>
                    <a:cubicBezTo>
                      <a:pt x="69562" y="16194"/>
                      <a:pt x="69141" y="28368"/>
                      <a:pt x="69103" y="40543"/>
                    </a:cubicBezTo>
                    <a:cubicBezTo>
                      <a:pt x="69103" y="41193"/>
                      <a:pt x="69141" y="41806"/>
                      <a:pt x="69141" y="42457"/>
                    </a:cubicBezTo>
                    <a:cubicBezTo>
                      <a:pt x="69103" y="42840"/>
                      <a:pt x="69065" y="43222"/>
                      <a:pt x="69026" y="43644"/>
                    </a:cubicBezTo>
                    <a:cubicBezTo>
                      <a:pt x="68988" y="44256"/>
                      <a:pt x="68988" y="44869"/>
                      <a:pt x="68950" y="45481"/>
                    </a:cubicBezTo>
                    <a:cubicBezTo>
                      <a:pt x="68873" y="46783"/>
                      <a:pt x="68911" y="48123"/>
                      <a:pt x="68911" y="49424"/>
                    </a:cubicBezTo>
                    <a:lnTo>
                      <a:pt x="68911" y="49348"/>
                    </a:lnTo>
                    <a:cubicBezTo>
                      <a:pt x="68911" y="50190"/>
                      <a:pt x="68873" y="51032"/>
                      <a:pt x="68873" y="51875"/>
                    </a:cubicBezTo>
                    <a:lnTo>
                      <a:pt x="68873" y="51951"/>
                    </a:lnTo>
                    <a:lnTo>
                      <a:pt x="68873" y="51989"/>
                    </a:lnTo>
                    <a:cubicBezTo>
                      <a:pt x="68873" y="52181"/>
                      <a:pt x="68835" y="52334"/>
                      <a:pt x="68835" y="52525"/>
                    </a:cubicBezTo>
                    <a:cubicBezTo>
                      <a:pt x="68835" y="52870"/>
                      <a:pt x="68835" y="53214"/>
                      <a:pt x="68797" y="53559"/>
                    </a:cubicBezTo>
                    <a:cubicBezTo>
                      <a:pt x="68797" y="54401"/>
                      <a:pt x="68758" y="55282"/>
                      <a:pt x="68797" y="56162"/>
                    </a:cubicBezTo>
                    <a:lnTo>
                      <a:pt x="68797" y="56201"/>
                    </a:lnTo>
                    <a:lnTo>
                      <a:pt x="68797" y="56162"/>
                    </a:lnTo>
                    <a:lnTo>
                      <a:pt x="68797" y="56124"/>
                    </a:lnTo>
                    <a:cubicBezTo>
                      <a:pt x="68797" y="56277"/>
                      <a:pt x="68797" y="56392"/>
                      <a:pt x="68797" y="56545"/>
                    </a:cubicBezTo>
                    <a:cubicBezTo>
                      <a:pt x="68758" y="56737"/>
                      <a:pt x="68758" y="56928"/>
                      <a:pt x="68758" y="57119"/>
                    </a:cubicBezTo>
                    <a:cubicBezTo>
                      <a:pt x="68758" y="57311"/>
                      <a:pt x="68758" y="57541"/>
                      <a:pt x="68758" y="57732"/>
                    </a:cubicBezTo>
                    <a:cubicBezTo>
                      <a:pt x="68758" y="57962"/>
                      <a:pt x="68758" y="58153"/>
                      <a:pt x="68797" y="58344"/>
                    </a:cubicBezTo>
                    <a:lnTo>
                      <a:pt x="68797" y="58383"/>
                    </a:lnTo>
                    <a:cubicBezTo>
                      <a:pt x="68758" y="58880"/>
                      <a:pt x="68758" y="59378"/>
                      <a:pt x="68720" y="59876"/>
                    </a:cubicBezTo>
                    <a:cubicBezTo>
                      <a:pt x="68720" y="60450"/>
                      <a:pt x="68643" y="61063"/>
                      <a:pt x="68643" y="61675"/>
                    </a:cubicBezTo>
                    <a:cubicBezTo>
                      <a:pt x="68643" y="61637"/>
                      <a:pt x="68643" y="61599"/>
                      <a:pt x="68643" y="61560"/>
                    </a:cubicBezTo>
                    <a:cubicBezTo>
                      <a:pt x="68605" y="62211"/>
                      <a:pt x="68567" y="62862"/>
                      <a:pt x="68490" y="63513"/>
                    </a:cubicBezTo>
                    <a:cubicBezTo>
                      <a:pt x="68452" y="64087"/>
                      <a:pt x="68452" y="64661"/>
                      <a:pt x="68452" y="65274"/>
                    </a:cubicBezTo>
                    <a:cubicBezTo>
                      <a:pt x="68452" y="66499"/>
                      <a:pt x="68567" y="67762"/>
                      <a:pt x="68682" y="68987"/>
                    </a:cubicBezTo>
                    <a:lnTo>
                      <a:pt x="68682" y="68949"/>
                    </a:lnTo>
                    <a:cubicBezTo>
                      <a:pt x="68682" y="68949"/>
                      <a:pt x="68682" y="68987"/>
                      <a:pt x="68682" y="69026"/>
                    </a:cubicBezTo>
                    <a:lnTo>
                      <a:pt x="68682" y="68987"/>
                    </a:lnTo>
                    <a:lnTo>
                      <a:pt x="68682" y="68987"/>
                    </a:lnTo>
                    <a:lnTo>
                      <a:pt x="68682" y="68987"/>
                    </a:lnTo>
                    <a:lnTo>
                      <a:pt x="68682" y="69026"/>
                    </a:lnTo>
                    <a:lnTo>
                      <a:pt x="68682" y="69026"/>
                    </a:lnTo>
                    <a:lnTo>
                      <a:pt x="68682" y="69026"/>
                    </a:lnTo>
                    <a:lnTo>
                      <a:pt x="68682" y="69026"/>
                    </a:lnTo>
                    <a:lnTo>
                      <a:pt x="68682" y="69026"/>
                    </a:lnTo>
                    <a:lnTo>
                      <a:pt x="68682" y="69026"/>
                    </a:lnTo>
                    <a:lnTo>
                      <a:pt x="68682" y="69026"/>
                    </a:lnTo>
                    <a:lnTo>
                      <a:pt x="68682" y="69026"/>
                    </a:lnTo>
                    <a:lnTo>
                      <a:pt x="68682" y="69026"/>
                    </a:lnTo>
                    <a:cubicBezTo>
                      <a:pt x="68797" y="69868"/>
                      <a:pt x="68873" y="70710"/>
                      <a:pt x="68950" y="71552"/>
                    </a:cubicBezTo>
                    <a:cubicBezTo>
                      <a:pt x="68988" y="72012"/>
                      <a:pt x="69065" y="72433"/>
                      <a:pt x="69103" y="72892"/>
                    </a:cubicBezTo>
                    <a:cubicBezTo>
                      <a:pt x="69141" y="73084"/>
                      <a:pt x="69141" y="73275"/>
                      <a:pt x="69179" y="73467"/>
                    </a:cubicBezTo>
                    <a:cubicBezTo>
                      <a:pt x="69218" y="73658"/>
                      <a:pt x="69218" y="73888"/>
                      <a:pt x="69294" y="74079"/>
                    </a:cubicBezTo>
                    <a:cubicBezTo>
                      <a:pt x="69294" y="84033"/>
                      <a:pt x="69256" y="93987"/>
                      <a:pt x="69294" y="103979"/>
                    </a:cubicBezTo>
                    <a:cubicBezTo>
                      <a:pt x="69447" y="112975"/>
                      <a:pt x="69294" y="121972"/>
                      <a:pt x="69141" y="131007"/>
                    </a:cubicBezTo>
                    <a:cubicBezTo>
                      <a:pt x="69103" y="136137"/>
                      <a:pt x="69218" y="141267"/>
                      <a:pt x="69103" y="146397"/>
                    </a:cubicBezTo>
                    <a:cubicBezTo>
                      <a:pt x="69065" y="147163"/>
                      <a:pt x="69103" y="148617"/>
                      <a:pt x="68835" y="149613"/>
                    </a:cubicBezTo>
                    <a:cubicBezTo>
                      <a:pt x="68950" y="150302"/>
                      <a:pt x="68452" y="151068"/>
                      <a:pt x="67533" y="150914"/>
                    </a:cubicBezTo>
                    <a:cubicBezTo>
                      <a:pt x="65160" y="150570"/>
                      <a:pt x="62748" y="150761"/>
                      <a:pt x="60374" y="150838"/>
                    </a:cubicBezTo>
                    <a:cubicBezTo>
                      <a:pt x="56010" y="151029"/>
                      <a:pt x="51645" y="151221"/>
                      <a:pt x="47281" y="151221"/>
                    </a:cubicBezTo>
                    <a:cubicBezTo>
                      <a:pt x="42687" y="151412"/>
                      <a:pt x="38093" y="151374"/>
                      <a:pt x="33499" y="151297"/>
                    </a:cubicBezTo>
                    <a:cubicBezTo>
                      <a:pt x="30934" y="151297"/>
                      <a:pt x="28331" y="151336"/>
                      <a:pt x="25766" y="151412"/>
                    </a:cubicBezTo>
                    <a:cubicBezTo>
                      <a:pt x="23430" y="151489"/>
                      <a:pt x="21133" y="151527"/>
                      <a:pt x="18798" y="151527"/>
                    </a:cubicBezTo>
                    <a:cubicBezTo>
                      <a:pt x="17841" y="151527"/>
                      <a:pt x="16884" y="151527"/>
                      <a:pt x="15927" y="151489"/>
                    </a:cubicBezTo>
                    <a:close/>
                  </a:path>
                </a:pathLst>
              </a:custGeom>
              <a:solidFill>
                <a:srgbClr val="68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49"/>
              <p:cNvSpPr/>
              <p:nvPr/>
            </p:nvSpPr>
            <p:spPr>
              <a:xfrm>
                <a:off x="5725125" y="1518025"/>
                <a:ext cx="1587850" cy="2957450"/>
              </a:xfrm>
              <a:custGeom>
                <a:rect b="b" l="l" r="r" t="t"/>
                <a:pathLst>
                  <a:path extrusionOk="0" h="118298" w="63514">
                    <a:moveTo>
                      <a:pt x="62250" y="102294"/>
                    </a:moveTo>
                    <a:cubicBezTo>
                      <a:pt x="63514" y="103405"/>
                      <a:pt x="61829" y="104783"/>
                      <a:pt x="61102" y="105702"/>
                    </a:cubicBezTo>
                    <a:cubicBezTo>
                      <a:pt x="60221" y="106467"/>
                      <a:pt x="58345" y="109454"/>
                      <a:pt x="57158" y="108956"/>
                    </a:cubicBezTo>
                    <a:cubicBezTo>
                      <a:pt x="54364" y="111368"/>
                      <a:pt x="51033" y="112899"/>
                      <a:pt x="47588" y="114277"/>
                    </a:cubicBezTo>
                    <a:cubicBezTo>
                      <a:pt x="41615" y="116804"/>
                      <a:pt x="35107" y="118297"/>
                      <a:pt x="28599" y="117838"/>
                    </a:cubicBezTo>
                    <a:cubicBezTo>
                      <a:pt x="25574" y="117493"/>
                      <a:pt x="22588" y="116881"/>
                      <a:pt x="19755" y="115809"/>
                    </a:cubicBezTo>
                    <a:cubicBezTo>
                      <a:pt x="18683" y="115464"/>
                      <a:pt x="17611" y="114966"/>
                      <a:pt x="16501" y="115081"/>
                    </a:cubicBezTo>
                    <a:cubicBezTo>
                      <a:pt x="15927" y="114890"/>
                      <a:pt x="15621" y="114584"/>
                      <a:pt x="15544" y="114239"/>
                    </a:cubicBezTo>
                    <a:cubicBezTo>
                      <a:pt x="13553" y="113397"/>
                      <a:pt x="11448" y="112708"/>
                      <a:pt x="9687" y="111406"/>
                    </a:cubicBezTo>
                    <a:cubicBezTo>
                      <a:pt x="9036" y="110908"/>
                      <a:pt x="8538" y="110296"/>
                      <a:pt x="8040" y="109683"/>
                    </a:cubicBezTo>
                    <a:cubicBezTo>
                      <a:pt x="7275" y="108611"/>
                      <a:pt x="6203" y="107616"/>
                      <a:pt x="5820" y="106314"/>
                    </a:cubicBezTo>
                    <a:cubicBezTo>
                      <a:pt x="5590" y="105357"/>
                      <a:pt x="6509" y="104821"/>
                      <a:pt x="7198" y="104400"/>
                    </a:cubicBezTo>
                    <a:cubicBezTo>
                      <a:pt x="7849" y="103979"/>
                      <a:pt x="8385" y="103405"/>
                      <a:pt x="8921" y="102869"/>
                    </a:cubicBezTo>
                    <a:cubicBezTo>
                      <a:pt x="11716" y="99538"/>
                      <a:pt x="14051" y="95748"/>
                      <a:pt x="14893" y="91422"/>
                    </a:cubicBezTo>
                    <a:cubicBezTo>
                      <a:pt x="15544" y="89355"/>
                      <a:pt x="15429" y="87134"/>
                      <a:pt x="16042" y="85067"/>
                    </a:cubicBezTo>
                    <a:cubicBezTo>
                      <a:pt x="16195" y="84378"/>
                      <a:pt x="16118" y="83650"/>
                      <a:pt x="16195" y="82961"/>
                    </a:cubicBezTo>
                    <a:lnTo>
                      <a:pt x="16195" y="82961"/>
                    </a:lnTo>
                    <a:cubicBezTo>
                      <a:pt x="16042" y="81698"/>
                      <a:pt x="15697" y="80435"/>
                      <a:pt x="14855" y="79401"/>
                    </a:cubicBezTo>
                    <a:cubicBezTo>
                      <a:pt x="13209" y="77142"/>
                      <a:pt x="11448" y="74998"/>
                      <a:pt x="9916" y="72663"/>
                    </a:cubicBezTo>
                    <a:cubicBezTo>
                      <a:pt x="6394" y="67954"/>
                      <a:pt x="3753" y="62594"/>
                      <a:pt x="2030" y="56967"/>
                    </a:cubicBezTo>
                    <a:cubicBezTo>
                      <a:pt x="1111" y="55550"/>
                      <a:pt x="1111" y="53636"/>
                      <a:pt x="690" y="51990"/>
                    </a:cubicBezTo>
                    <a:cubicBezTo>
                      <a:pt x="575" y="50994"/>
                      <a:pt x="1" y="49884"/>
                      <a:pt x="460" y="48927"/>
                    </a:cubicBezTo>
                    <a:cubicBezTo>
                      <a:pt x="307" y="44601"/>
                      <a:pt x="881" y="40198"/>
                      <a:pt x="1915" y="35987"/>
                    </a:cubicBezTo>
                    <a:cubicBezTo>
                      <a:pt x="1609" y="34609"/>
                      <a:pt x="2413" y="33192"/>
                      <a:pt x="2566" y="31814"/>
                    </a:cubicBezTo>
                    <a:cubicBezTo>
                      <a:pt x="3140" y="29594"/>
                      <a:pt x="3255" y="27144"/>
                      <a:pt x="4097" y="25000"/>
                    </a:cubicBezTo>
                    <a:cubicBezTo>
                      <a:pt x="4557" y="22435"/>
                      <a:pt x="4518" y="19793"/>
                      <a:pt x="4557" y="17152"/>
                    </a:cubicBezTo>
                    <a:cubicBezTo>
                      <a:pt x="4174" y="16998"/>
                      <a:pt x="3906" y="16616"/>
                      <a:pt x="3906" y="16041"/>
                    </a:cubicBezTo>
                    <a:cubicBezTo>
                      <a:pt x="3944" y="14548"/>
                      <a:pt x="4825" y="13247"/>
                      <a:pt x="5437" y="11907"/>
                    </a:cubicBezTo>
                    <a:cubicBezTo>
                      <a:pt x="6126" y="10605"/>
                      <a:pt x="6930" y="9303"/>
                      <a:pt x="7772" y="8078"/>
                    </a:cubicBezTo>
                    <a:cubicBezTo>
                      <a:pt x="11027" y="3331"/>
                      <a:pt x="16769" y="958"/>
                      <a:pt x="22320" y="192"/>
                    </a:cubicBezTo>
                    <a:cubicBezTo>
                      <a:pt x="24043" y="0"/>
                      <a:pt x="25651" y="728"/>
                      <a:pt x="27335" y="881"/>
                    </a:cubicBezTo>
                    <a:cubicBezTo>
                      <a:pt x="29824" y="843"/>
                      <a:pt x="32351" y="154"/>
                      <a:pt x="34877" y="728"/>
                    </a:cubicBezTo>
                    <a:cubicBezTo>
                      <a:pt x="41539" y="2068"/>
                      <a:pt x="45559" y="5284"/>
                      <a:pt x="48659" y="11294"/>
                    </a:cubicBezTo>
                    <a:cubicBezTo>
                      <a:pt x="50344" y="14280"/>
                      <a:pt x="51454" y="17534"/>
                      <a:pt x="52143" y="20865"/>
                    </a:cubicBezTo>
                    <a:cubicBezTo>
                      <a:pt x="52871" y="23775"/>
                      <a:pt x="53483" y="26684"/>
                      <a:pt x="53866" y="29632"/>
                    </a:cubicBezTo>
                    <a:cubicBezTo>
                      <a:pt x="54708" y="33843"/>
                      <a:pt x="55129" y="38093"/>
                      <a:pt x="56125" y="42227"/>
                    </a:cubicBezTo>
                    <a:cubicBezTo>
                      <a:pt x="56890" y="45060"/>
                      <a:pt x="57618" y="47855"/>
                      <a:pt x="58537" y="50650"/>
                    </a:cubicBezTo>
                    <a:cubicBezTo>
                      <a:pt x="59073" y="52449"/>
                      <a:pt x="59494" y="54287"/>
                      <a:pt x="59800" y="56124"/>
                    </a:cubicBezTo>
                    <a:cubicBezTo>
                      <a:pt x="60413" y="56201"/>
                      <a:pt x="60987" y="56699"/>
                      <a:pt x="60795" y="57503"/>
                    </a:cubicBezTo>
                    <a:cubicBezTo>
                      <a:pt x="60566" y="58230"/>
                      <a:pt x="60298" y="58919"/>
                      <a:pt x="59953" y="59608"/>
                    </a:cubicBezTo>
                    <a:cubicBezTo>
                      <a:pt x="58805" y="62097"/>
                      <a:pt x="57235" y="64317"/>
                      <a:pt x="55780" y="66614"/>
                    </a:cubicBezTo>
                    <a:cubicBezTo>
                      <a:pt x="55474" y="67074"/>
                      <a:pt x="55206" y="67533"/>
                      <a:pt x="54938" y="68031"/>
                    </a:cubicBezTo>
                    <a:cubicBezTo>
                      <a:pt x="54976" y="68299"/>
                      <a:pt x="54861" y="68528"/>
                      <a:pt x="54708" y="68720"/>
                    </a:cubicBezTo>
                    <a:cubicBezTo>
                      <a:pt x="54670" y="69256"/>
                      <a:pt x="54402" y="69792"/>
                      <a:pt x="54479" y="70328"/>
                    </a:cubicBezTo>
                    <a:cubicBezTo>
                      <a:pt x="54402" y="71629"/>
                      <a:pt x="54364" y="72931"/>
                      <a:pt x="54364" y="74233"/>
                    </a:cubicBezTo>
                    <a:cubicBezTo>
                      <a:pt x="54479" y="74424"/>
                      <a:pt x="54517" y="74615"/>
                      <a:pt x="54479" y="74883"/>
                    </a:cubicBezTo>
                    <a:cubicBezTo>
                      <a:pt x="54402" y="75726"/>
                      <a:pt x="54440" y="76568"/>
                      <a:pt x="54479" y="77410"/>
                    </a:cubicBezTo>
                    <a:cubicBezTo>
                      <a:pt x="54632" y="82387"/>
                      <a:pt x="54861" y="87402"/>
                      <a:pt x="55933" y="92264"/>
                    </a:cubicBezTo>
                    <a:cubicBezTo>
                      <a:pt x="56355" y="94867"/>
                      <a:pt x="57312" y="97279"/>
                      <a:pt x="58613" y="99538"/>
                    </a:cubicBezTo>
                    <a:cubicBezTo>
                      <a:pt x="58690" y="99653"/>
                      <a:pt x="58766" y="99806"/>
                      <a:pt x="58843" y="99921"/>
                    </a:cubicBezTo>
                    <a:cubicBezTo>
                      <a:pt x="59915" y="100801"/>
                      <a:pt x="61025" y="101644"/>
                      <a:pt x="62250" y="102256"/>
                    </a:cubicBezTo>
                    <a:close/>
                  </a:path>
                </a:pathLst>
              </a:custGeom>
              <a:solidFill>
                <a:srgbClr val="F2AF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49"/>
              <p:cNvSpPr/>
              <p:nvPr/>
            </p:nvSpPr>
            <p:spPr>
              <a:xfrm>
                <a:off x="5727050" y="1522800"/>
                <a:ext cx="1562950" cy="2941175"/>
              </a:xfrm>
              <a:custGeom>
                <a:rect b="b" l="l" r="r" t="t"/>
                <a:pathLst>
                  <a:path extrusionOk="0" h="117647" w="62518">
                    <a:moveTo>
                      <a:pt x="33460" y="50497"/>
                    </a:moveTo>
                    <a:cubicBezTo>
                      <a:pt x="34685" y="51799"/>
                      <a:pt x="35183" y="54172"/>
                      <a:pt x="33499" y="55321"/>
                    </a:cubicBezTo>
                    <a:cubicBezTo>
                      <a:pt x="31814" y="56240"/>
                      <a:pt x="29785" y="55474"/>
                      <a:pt x="27986" y="56048"/>
                    </a:cubicBezTo>
                    <a:cubicBezTo>
                      <a:pt x="26186" y="56661"/>
                      <a:pt x="24502" y="57924"/>
                      <a:pt x="22511" y="57618"/>
                    </a:cubicBezTo>
                    <a:cubicBezTo>
                      <a:pt x="20635" y="57465"/>
                      <a:pt x="19334" y="56087"/>
                      <a:pt x="17955" y="54976"/>
                    </a:cubicBezTo>
                    <a:cubicBezTo>
                      <a:pt x="16348" y="54440"/>
                      <a:pt x="15352" y="53636"/>
                      <a:pt x="15390" y="51799"/>
                    </a:cubicBezTo>
                    <a:cubicBezTo>
                      <a:pt x="15429" y="51339"/>
                      <a:pt x="15276" y="50612"/>
                      <a:pt x="15773" y="50421"/>
                    </a:cubicBezTo>
                    <a:cubicBezTo>
                      <a:pt x="15429" y="49999"/>
                      <a:pt x="16041" y="49387"/>
                      <a:pt x="16462" y="49770"/>
                    </a:cubicBezTo>
                    <a:cubicBezTo>
                      <a:pt x="16884" y="50153"/>
                      <a:pt x="16998" y="50803"/>
                      <a:pt x="17496" y="51110"/>
                    </a:cubicBezTo>
                    <a:lnTo>
                      <a:pt x="17496" y="51110"/>
                    </a:lnTo>
                    <a:cubicBezTo>
                      <a:pt x="17802" y="51301"/>
                      <a:pt x="18262" y="51263"/>
                      <a:pt x="18530" y="51186"/>
                    </a:cubicBezTo>
                    <a:cubicBezTo>
                      <a:pt x="20444" y="50727"/>
                      <a:pt x="21746" y="53024"/>
                      <a:pt x="23698" y="52832"/>
                    </a:cubicBezTo>
                    <a:cubicBezTo>
                      <a:pt x="25115" y="52794"/>
                      <a:pt x="26148" y="51569"/>
                      <a:pt x="27488" y="51378"/>
                    </a:cubicBezTo>
                    <a:cubicBezTo>
                      <a:pt x="28675" y="51454"/>
                      <a:pt x="29938" y="51875"/>
                      <a:pt x="31087" y="51339"/>
                    </a:cubicBezTo>
                    <a:cubicBezTo>
                      <a:pt x="31584" y="51148"/>
                      <a:pt x="31891" y="50689"/>
                      <a:pt x="32197" y="50267"/>
                    </a:cubicBezTo>
                    <a:cubicBezTo>
                      <a:pt x="32503" y="49999"/>
                      <a:pt x="32810" y="50114"/>
                      <a:pt x="33001" y="50382"/>
                    </a:cubicBezTo>
                    <a:cubicBezTo>
                      <a:pt x="33154" y="50344"/>
                      <a:pt x="33307" y="50382"/>
                      <a:pt x="33460" y="50497"/>
                    </a:cubicBezTo>
                    <a:lnTo>
                      <a:pt x="33460" y="50497"/>
                    </a:lnTo>
                    <a:close/>
                    <a:moveTo>
                      <a:pt x="14548" y="113244"/>
                    </a:moveTo>
                    <a:cubicBezTo>
                      <a:pt x="14625" y="113206"/>
                      <a:pt x="14663" y="113129"/>
                      <a:pt x="14740" y="113129"/>
                    </a:cubicBezTo>
                    <a:cubicBezTo>
                      <a:pt x="13897" y="112823"/>
                      <a:pt x="12864" y="112440"/>
                      <a:pt x="11868" y="112057"/>
                    </a:cubicBezTo>
                    <a:lnTo>
                      <a:pt x="11868" y="112057"/>
                    </a:lnTo>
                    <a:cubicBezTo>
                      <a:pt x="12711" y="112555"/>
                      <a:pt x="13629" y="112938"/>
                      <a:pt x="14548" y="113244"/>
                    </a:cubicBezTo>
                    <a:lnTo>
                      <a:pt x="14548" y="113244"/>
                    </a:lnTo>
                    <a:close/>
                    <a:moveTo>
                      <a:pt x="17228" y="114010"/>
                    </a:moveTo>
                    <a:cubicBezTo>
                      <a:pt x="16960" y="113933"/>
                      <a:pt x="16730" y="113857"/>
                      <a:pt x="16501" y="113780"/>
                    </a:cubicBezTo>
                    <a:cubicBezTo>
                      <a:pt x="16309" y="113703"/>
                      <a:pt x="16003" y="113589"/>
                      <a:pt x="15620" y="113435"/>
                    </a:cubicBezTo>
                    <a:cubicBezTo>
                      <a:pt x="15735" y="113512"/>
                      <a:pt x="15850" y="113589"/>
                      <a:pt x="15965" y="113703"/>
                    </a:cubicBezTo>
                    <a:cubicBezTo>
                      <a:pt x="16386" y="113818"/>
                      <a:pt x="16807" y="113933"/>
                      <a:pt x="17228" y="114010"/>
                    </a:cubicBezTo>
                    <a:lnTo>
                      <a:pt x="17228" y="114010"/>
                    </a:lnTo>
                    <a:close/>
                    <a:moveTo>
                      <a:pt x="55320" y="108612"/>
                    </a:moveTo>
                    <a:cubicBezTo>
                      <a:pt x="55359" y="108612"/>
                      <a:pt x="55359" y="108573"/>
                      <a:pt x="55397" y="108573"/>
                    </a:cubicBezTo>
                    <a:cubicBezTo>
                      <a:pt x="55397" y="108535"/>
                      <a:pt x="55397" y="108535"/>
                      <a:pt x="55359" y="108535"/>
                    </a:cubicBezTo>
                    <a:cubicBezTo>
                      <a:pt x="55359" y="108573"/>
                      <a:pt x="55320" y="108573"/>
                      <a:pt x="55320" y="108612"/>
                    </a:cubicBezTo>
                    <a:close/>
                    <a:moveTo>
                      <a:pt x="60833" y="101644"/>
                    </a:moveTo>
                    <a:cubicBezTo>
                      <a:pt x="57885" y="99309"/>
                      <a:pt x="56431" y="95787"/>
                      <a:pt x="55627" y="92150"/>
                    </a:cubicBezTo>
                    <a:cubicBezTo>
                      <a:pt x="56124" y="91767"/>
                      <a:pt x="55129" y="88666"/>
                      <a:pt x="54823" y="87517"/>
                    </a:cubicBezTo>
                    <a:cubicBezTo>
                      <a:pt x="54976" y="87364"/>
                      <a:pt x="55091" y="87211"/>
                      <a:pt x="55244" y="87020"/>
                    </a:cubicBezTo>
                    <a:cubicBezTo>
                      <a:pt x="55512" y="86675"/>
                      <a:pt x="55129" y="86254"/>
                      <a:pt x="54784" y="86292"/>
                    </a:cubicBezTo>
                    <a:cubicBezTo>
                      <a:pt x="54823" y="86024"/>
                      <a:pt x="54784" y="85756"/>
                      <a:pt x="54784" y="85565"/>
                    </a:cubicBezTo>
                    <a:cubicBezTo>
                      <a:pt x="54746" y="84378"/>
                      <a:pt x="55014" y="80933"/>
                      <a:pt x="53751" y="80473"/>
                    </a:cubicBezTo>
                    <a:cubicBezTo>
                      <a:pt x="53751" y="77219"/>
                      <a:pt x="53827" y="73965"/>
                      <a:pt x="54325" y="70711"/>
                    </a:cubicBezTo>
                    <a:cubicBezTo>
                      <a:pt x="54516" y="70137"/>
                      <a:pt x="54019" y="69371"/>
                      <a:pt x="53483" y="69945"/>
                    </a:cubicBezTo>
                    <a:cubicBezTo>
                      <a:pt x="53330" y="70175"/>
                      <a:pt x="53215" y="70405"/>
                      <a:pt x="53062" y="70634"/>
                    </a:cubicBezTo>
                    <a:cubicBezTo>
                      <a:pt x="52296" y="71668"/>
                      <a:pt x="51492" y="72663"/>
                      <a:pt x="50726" y="73697"/>
                    </a:cubicBezTo>
                    <a:cubicBezTo>
                      <a:pt x="50918" y="73429"/>
                      <a:pt x="51109" y="73161"/>
                      <a:pt x="51301" y="72855"/>
                    </a:cubicBezTo>
                    <a:cubicBezTo>
                      <a:pt x="52985" y="70519"/>
                      <a:pt x="54593" y="68069"/>
                      <a:pt x="56086" y="65543"/>
                    </a:cubicBezTo>
                    <a:cubicBezTo>
                      <a:pt x="56584" y="65964"/>
                      <a:pt x="58421" y="62135"/>
                      <a:pt x="59264" y="59915"/>
                    </a:cubicBezTo>
                    <a:cubicBezTo>
                      <a:pt x="59493" y="60145"/>
                      <a:pt x="59723" y="60336"/>
                      <a:pt x="60029" y="60413"/>
                    </a:cubicBezTo>
                    <a:cubicBezTo>
                      <a:pt x="60757" y="60374"/>
                      <a:pt x="60527" y="59494"/>
                      <a:pt x="60336" y="59034"/>
                    </a:cubicBezTo>
                    <a:cubicBezTo>
                      <a:pt x="59953" y="57656"/>
                      <a:pt x="59723" y="56240"/>
                      <a:pt x="59493" y="54785"/>
                    </a:cubicBezTo>
                    <a:cubicBezTo>
                      <a:pt x="58153" y="47588"/>
                      <a:pt x="56163" y="40505"/>
                      <a:pt x="55014" y="33231"/>
                    </a:cubicBezTo>
                    <a:cubicBezTo>
                      <a:pt x="53483" y="22244"/>
                      <a:pt x="52143" y="9036"/>
                      <a:pt x="41577" y="2872"/>
                    </a:cubicBezTo>
                    <a:cubicBezTo>
                      <a:pt x="38973" y="1417"/>
                      <a:pt x="35987" y="1264"/>
                      <a:pt x="33116" y="1494"/>
                    </a:cubicBezTo>
                    <a:cubicBezTo>
                      <a:pt x="32963" y="1494"/>
                      <a:pt x="32848" y="1494"/>
                      <a:pt x="32733" y="1456"/>
                    </a:cubicBezTo>
                    <a:cubicBezTo>
                      <a:pt x="32733" y="1226"/>
                      <a:pt x="32542" y="996"/>
                      <a:pt x="32235" y="1035"/>
                    </a:cubicBezTo>
                    <a:cubicBezTo>
                      <a:pt x="31584" y="1111"/>
                      <a:pt x="30972" y="1226"/>
                      <a:pt x="30359" y="1379"/>
                    </a:cubicBezTo>
                    <a:cubicBezTo>
                      <a:pt x="30130" y="1379"/>
                      <a:pt x="29900" y="1379"/>
                      <a:pt x="29670" y="1341"/>
                    </a:cubicBezTo>
                    <a:cubicBezTo>
                      <a:pt x="29441" y="1303"/>
                      <a:pt x="29249" y="1379"/>
                      <a:pt x="29134" y="1571"/>
                    </a:cubicBezTo>
                    <a:cubicBezTo>
                      <a:pt x="28254" y="1532"/>
                      <a:pt x="27297" y="1417"/>
                      <a:pt x="26454" y="1685"/>
                    </a:cubicBezTo>
                    <a:cubicBezTo>
                      <a:pt x="26340" y="1724"/>
                      <a:pt x="26263" y="1839"/>
                      <a:pt x="26225" y="1953"/>
                    </a:cubicBezTo>
                    <a:cubicBezTo>
                      <a:pt x="26186" y="1953"/>
                      <a:pt x="26186" y="1915"/>
                      <a:pt x="26148" y="1915"/>
                    </a:cubicBezTo>
                    <a:cubicBezTo>
                      <a:pt x="25651" y="1"/>
                      <a:pt x="22090" y="460"/>
                      <a:pt x="20520" y="613"/>
                    </a:cubicBezTo>
                    <a:cubicBezTo>
                      <a:pt x="16577" y="1149"/>
                      <a:pt x="13055" y="3255"/>
                      <a:pt x="10414" y="6203"/>
                    </a:cubicBezTo>
                    <a:cubicBezTo>
                      <a:pt x="8729" y="7964"/>
                      <a:pt x="7006" y="9763"/>
                      <a:pt x="5781" y="11907"/>
                    </a:cubicBezTo>
                    <a:cubicBezTo>
                      <a:pt x="3944" y="14740"/>
                      <a:pt x="4403" y="18109"/>
                      <a:pt x="3944" y="21325"/>
                    </a:cubicBezTo>
                    <a:cubicBezTo>
                      <a:pt x="3522" y="24043"/>
                      <a:pt x="2910" y="26761"/>
                      <a:pt x="2527" y="29518"/>
                    </a:cubicBezTo>
                    <a:cubicBezTo>
                      <a:pt x="2527" y="29747"/>
                      <a:pt x="2719" y="29939"/>
                      <a:pt x="2948" y="29939"/>
                    </a:cubicBezTo>
                    <a:cubicBezTo>
                      <a:pt x="2948" y="29977"/>
                      <a:pt x="2948" y="30015"/>
                      <a:pt x="2987" y="30015"/>
                    </a:cubicBezTo>
                    <a:cubicBezTo>
                      <a:pt x="2719" y="30130"/>
                      <a:pt x="2680" y="30513"/>
                      <a:pt x="2833" y="30704"/>
                    </a:cubicBezTo>
                    <a:cubicBezTo>
                      <a:pt x="2833" y="30743"/>
                      <a:pt x="2833" y="30743"/>
                      <a:pt x="2872" y="30781"/>
                    </a:cubicBezTo>
                    <a:cubicBezTo>
                      <a:pt x="2565" y="32312"/>
                      <a:pt x="2259" y="33844"/>
                      <a:pt x="1991" y="35375"/>
                    </a:cubicBezTo>
                    <a:cubicBezTo>
                      <a:pt x="1647" y="35720"/>
                      <a:pt x="1723" y="36294"/>
                      <a:pt x="1570" y="36753"/>
                    </a:cubicBezTo>
                    <a:cubicBezTo>
                      <a:pt x="1379" y="37978"/>
                      <a:pt x="1149" y="39203"/>
                      <a:pt x="957" y="40467"/>
                    </a:cubicBezTo>
                    <a:cubicBezTo>
                      <a:pt x="115" y="45941"/>
                      <a:pt x="0" y="51684"/>
                      <a:pt x="1723" y="57005"/>
                    </a:cubicBezTo>
                    <a:cubicBezTo>
                      <a:pt x="2527" y="59647"/>
                      <a:pt x="3484" y="62250"/>
                      <a:pt x="4594" y="64739"/>
                    </a:cubicBezTo>
                    <a:cubicBezTo>
                      <a:pt x="5130" y="65734"/>
                      <a:pt x="5513" y="66997"/>
                      <a:pt x="6432" y="67648"/>
                    </a:cubicBezTo>
                    <a:lnTo>
                      <a:pt x="6547" y="67648"/>
                    </a:lnTo>
                    <a:cubicBezTo>
                      <a:pt x="7772" y="70251"/>
                      <a:pt x="8844" y="72931"/>
                      <a:pt x="10414" y="75343"/>
                    </a:cubicBezTo>
                    <a:cubicBezTo>
                      <a:pt x="10643" y="75688"/>
                      <a:pt x="11218" y="75535"/>
                      <a:pt x="11256" y="75152"/>
                    </a:cubicBezTo>
                    <a:cubicBezTo>
                      <a:pt x="11026" y="74233"/>
                      <a:pt x="10222" y="73467"/>
                      <a:pt x="9878" y="72587"/>
                    </a:cubicBezTo>
                    <a:cubicBezTo>
                      <a:pt x="9035" y="71055"/>
                      <a:pt x="8385" y="69409"/>
                      <a:pt x="7657" y="67840"/>
                    </a:cubicBezTo>
                    <a:cubicBezTo>
                      <a:pt x="6279" y="65236"/>
                      <a:pt x="5245" y="62403"/>
                      <a:pt x="4365" y="59570"/>
                    </a:cubicBezTo>
                    <a:cubicBezTo>
                      <a:pt x="3561" y="57235"/>
                      <a:pt x="2833" y="54900"/>
                      <a:pt x="2412" y="52488"/>
                    </a:cubicBezTo>
                    <a:cubicBezTo>
                      <a:pt x="1953" y="49617"/>
                      <a:pt x="2106" y="46784"/>
                      <a:pt x="2336" y="43912"/>
                    </a:cubicBezTo>
                    <a:cubicBezTo>
                      <a:pt x="2336" y="43836"/>
                      <a:pt x="2374" y="43721"/>
                      <a:pt x="2374" y="43644"/>
                    </a:cubicBezTo>
                    <a:cubicBezTo>
                      <a:pt x="3140" y="39471"/>
                      <a:pt x="4748" y="35452"/>
                      <a:pt x="5130" y="31202"/>
                    </a:cubicBezTo>
                    <a:cubicBezTo>
                      <a:pt x="5130" y="30972"/>
                      <a:pt x="5169" y="30743"/>
                      <a:pt x="5169" y="30513"/>
                    </a:cubicBezTo>
                    <a:cubicBezTo>
                      <a:pt x="7542" y="30436"/>
                      <a:pt x="9916" y="31087"/>
                      <a:pt x="12251" y="31355"/>
                    </a:cubicBezTo>
                    <a:cubicBezTo>
                      <a:pt x="13591" y="31547"/>
                      <a:pt x="15046" y="31700"/>
                      <a:pt x="16309" y="31126"/>
                    </a:cubicBezTo>
                    <a:cubicBezTo>
                      <a:pt x="16730" y="30896"/>
                      <a:pt x="17687" y="30475"/>
                      <a:pt x="17649" y="29939"/>
                    </a:cubicBezTo>
                    <a:cubicBezTo>
                      <a:pt x="18032" y="29403"/>
                      <a:pt x="17534" y="28982"/>
                      <a:pt x="16271" y="29326"/>
                    </a:cubicBezTo>
                    <a:cubicBezTo>
                      <a:pt x="13515" y="30168"/>
                      <a:pt x="10720" y="29135"/>
                      <a:pt x="8002" y="28790"/>
                    </a:cubicBezTo>
                    <a:cubicBezTo>
                      <a:pt x="7083" y="28675"/>
                      <a:pt x="6202" y="28752"/>
                      <a:pt x="5322" y="28867"/>
                    </a:cubicBezTo>
                    <a:cubicBezTo>
                      <a:pt x="5705" y="24732"/>
                      <a:pt x="6547" y="20368"/>
                      <a:pt x="8117" y="16425"/>
                    </a:cubicBezTo>
                    <a:cubicBezTo>
                      <a:pt x="8691" y="15046"/>
                      <a:pt x="9342" y="13668"/>
                      <a:pt x="10069" y="12328"/>
                    </a:cubicBezTo>
                    <a:cubicBezTo>
                      <a:pt x="12098" y="8844"/>
                      <a:pt x="14893" y="5897"/>
                      <a:pt x="18721" y="3944"/>
                    </a:cubicBezTo>
                    <a:cubicBezTo>
                      <a:pt x="20635" y="3102"/>
                      <a:pt x="22664" y="2451"/>
                      <a:pt x="24770" y="2642"/>
                    </a:cubicBezTo>
                    <a:cubicBezTo>
                      <a:pt x="25229" y="2604"/>
                      <a:pt x="25918" y="3102"/>
                      <a:pt x="26340" y="2987"/>
                    </a:cubicBezTo>
                    <a:cubicBezTo>
                      <a:pt x="26416" y="2987"/>
                      <a:pt x="26493" y="2987"/>
                      <a:pt x="26569" y="2987"/>
                    </a:cubicBezTo>
                    <a:cubicBezTo>
                      <a:pt x="27565" y="2949"/>
                      <a:pt x="28560" y="2757"/>
                      <a:pt x="29517" y="2528"/>
                    </a:cubicBezTo>
                    <a:cubicBezTo>
                      <a:pt x="29632" y="2528"/>
                      <a:pt x="29709" y="2528"/>
                      <a:pt x="29785" y="2528"/>
                    </a:cubicBezTo>
                    <a:cubicBezTo>
                      <a:pt x="33116" y="2719"/>
                      <a:pt x="35949" y="4710"/>
                      <a:pt x="38322" y="6930"/>
                    </a:cubicBezTo>
                    <a:cubicBezTo>
                      <a:pt x="44448" y="13209"/>
                      <a:pt x="46553" y="21746"/>
                      <a:pt x="48353" y="30168"/>
                    </a:cubicBezTo>
                    <a:cubicBezTo>
                      <a:pt x="46592" y="29824"/>
                      <a:pt x="44486" y="29671"/>
                      <a:pt x="43261" y="29671"/>
                    </a:cubicBezTo>
                    <a:cubicBezTo>
                      <a:pt x="41462" y="29671"/>
                      <a:pt x="39777" y="30207"/>
                      <a:pt x="38016" y="30475"/>
                    </a:cubicBezTo>
                    <a:cubicBezTo>
                      <a:pt x="37442" y="30590"/>
                      <a:pt x="35566" y="30245"/>
                      <a:pt x="35298" y="30819"/>
                    </a:cubicBezTo>
                    <a:cubicBezTo>
                      <a:pt x="34877" y="30704"/>
                      <a:pt x="34456" y="30551"/>
                      <a:pt x="34073" y="30360"/>
                    </a:cubicBezTo>
                    <a:cubicBezTo>
                      <a:pt x="33958" y="30245"/>
                      <a:pt x="33843" y="30168"/>
                      <a:pt x="33728" y="30092"/>
                    </a:cubicBezTo>
                    <a:cubicBezTo>
                      <a:pt x="33422" y="29862"/>
                      <a:pt x="33231" y="29364"/>
                      <a:pt x="32771" y="29518"/>
                    </a:cubicBezTo>
                    <a:cubicBezTo>
                      <a:pt x="32388" y="29709"/>
                      <a:pt x="32427" y="29977"/>
                      <a:pt x="32618" y="30283"/>
                    </a:cubicBezTo>
                    <a:cubicBezTo>
                      <a:pt x="32618" y="30436"/>
                      <a:pt x="32695" y="30628"/>
                      <a:pt x="32886" y="30704"/>
                    </a:cubicBezTo>
                    <a:cubicBezTo>
                      <a:pt x="33192" y="30934"/>
                      <a:pt x="33537" y="31126"/>
                      <a:pt x="33882" y="31317"/>
                    </a:cubicBezTo>
                    <a:cubicBezTo>
                      <a:pt x="34188" y="31470"/>
                      <a:pt x="34456" y="31623"/>
                      <a:pt x="34609" y="31662"/>
                    </a:cubicBezTo>
                    <a:cubicBezTo>
                      <a:pt x="35107" y="31891"/>
                      <a:pt x="35643" y="31968"/>
                      <a:pt x="36179" y="31968"/>
                    </a:cubicBezTo>
                    <a:cubicBezTo>
                      <a:pt x="37710" y="32197"/>
                      <a:pt x="39318" y="32121"/>
                      <a:pt x="40811" y="32121"/>
                    </a:cubicBezTo>
                    <a:cubicBezTo>
                      <a:pt x="43452" y="32044"/>
                      <a:pt x="46171" y="31968"/>
                      <a:pt x="48812" y="32427"/>
                    </a:cubicBezTo>
                    <a:cubicBezTo>
                      <a:pt x="49195" y="34227"/>
                      <a:pt x="49578" y="35988"/>
                      <a:pt x="49961" y="37749"/>
                    </a:cubicBezTo>
                    <a:cubicBezTo>
                      <a:pt x="50344" y="39625"/>
                      <a:pt x="50803" y="41462"/>
                      <a:pt x="51301" y="43338"/>
                    </a:cubicBezTo>
                    <a:cubicBezTo>
                      <a:pt x="51454" y="44142"/>
                      <a:pt x="51607" y="44946"/>
                      <a:pt x="51798" y="45750"/>
                    </a:cubicBezTo>
                    <a:cubicBezTo>
                      <a:pt x="52602" y="49502"/>
                      <a:pt x="53253" y="53368"/>
                      <a:pt x="53138" y="57197"/>
                    </a:cubicBezTo>
                    <a:cubicBezTo>
                      <a:pt x="52832" y="58805"/>
                      <a:pt x="52449" y="60413"/>
                      <a:pt x="52105" y="62020"/>
                    </a:cubicBezTo>
                    <a:cubicBezTo>
                      <a:pt x="51798" y="63322"/>
                      <a:pt x="51415" y="64624"/>
                      <a:pt x="50956" y="65887"/>
                    </a:cubicBezTo>
                    <a:cubicBezTo>
                      <a:pt x="50880" y="66002"/>
                      <a:pt x="50841" y="66155"/>
                      <a:pt x="50803" y="66308"/>
                    </a:cubicBezTo>
                    <a:cubicBezTo>
                      <a:pt x="50765" y="66461"/>
                      <a:pt x="50726" y="66576"/>
                      <a:pt x="50650" y="66729"/>
                    </a:cubicBezTo>
                    <a:cubicBezTo>
                      <a:pt x="48736" y="71055"/>
                      <a:pt x="46171" y="75113"/>
                      <a:pt x="43529" y="78827"/>
                    </a:cubicBezTo>
                    <a:cubicBezTo>
                      <a:pt x="43414" y="78980"/>
                      <a:pt x="43338" y="79095"/>
                      <a:pt x="43223" y="79210"/>
                    </a:cubicBezTo>
                    <a:cubicBezTo>
                      <a:pt x="42993" y="79516"/>
                      <a:pt x="42725" y="79822"/>
                      <a:pt x="42419" y="80090"/>
                    </a:cubicBezTo>
                    <a:cubicBezTo>
                      <a:pt x="40198" y="82426"/>
                      <a:pt x="37480" y="84225"/>
                      <a:pt x="34571" y="85642"/>
                    </a:cubicBezTo>
                    <a:cubicBezTo>
                      <a:pt x="33920" y="85948"/>
                      <a:pt x="33269" y="86216"/>
                      <a:pt x="32618" y="86445"/>
                    </a:cubicBezTo>
                    <a:cubicBezTo>
                      <a:pt x="28560" y="87211"/>
                      <a:pt x="24311" y="86675"/>
                      <a:pt x="20176" y="84378"/>
                    </a:cubicBezTo>
                    <a:cubicBezTo>
                      <a:pt x="19066" y="83804"/>
                      <a:pt x="18415" y="82273"/>
                      <a:pt x="17228" y="81890"/>
                    </a:cubicBezTo>
                    <a:cubicBezTo>
                      <a:pt x="17037" y="81507"/>
                      <a:pt x="16769" y="81354"/>
                      <a:pt x="16348" y="81813"/>
                    </a:cubicBezTo>
                    <a:cubicBezTo>
                      <a:pt x="16118" y="82732"/>
                      <a:pt x="16348" y="83727"/>
                      <a:pt x="16309" y="84684"/>
                    </a:cubicBezTo>
                    <a:cubicBezTo>
                      <a:pt x="16348" y="86177"/>
                      <a:pt x="16386" y="87632"/>
                      <a:pt x="16041" y="89087"/>
                    </a:cubicBezTo>
                    <a:cubicBezTo>
                      <a:pt x="16041" y="89470"/>
                      <a:pt x="15697" y="90274"/>
                      <a:pt x="15697" y="90810"/>
                    </a:cubicBezTo>
                    <a:lnTo>
                      <a:pt x="15658" y="90810"/>
                    </a:lnTo>
                    <a:cubicBezTo>
                      <a:pt x="13323" y="91805"/>
                      <a:pt x="21631" y="96744"/>
                      <a:pt x="22703" y="97356"/>
                    </a:cubicBezTo>
                    <a:cubicBezTo>
                      <a:pt x="25000" y="98773"/>
                      <a:pt x="27680" y="99309"/>
                      <a:pt x="30359" y="99347"/>
                    </a:cubicBezTo>
                    <a:cubicBezTo>
                      <a:pt x="36638" y="99156"/>
                      <a:pt x="43031" y="96208"/>
                      <a:pt x="48544" y="92494"/>
                    </a:cubicBezTo>
                    <a:cubicBezTo>
                      <a:pt x="49310" y="97280"/>
                      <a:pt x="50612" y="102295"/>
                      <a:pt x="53445" y="106238"/>
                    </a:cubicBezTo>
                    <a:cubicBezTo>
                      <a:pt x="53406" y="106544"/>
                      <a:pt x="53368" y="106851"/>
                      <a:pt x="53330" y="107157"/>
                    </a:cubicBezTo>
                    <a:cubicBezTo>
                      <a:pt x="53330" y="107195"/>
                      <a:pt x="53291" y="107195"/>
                      <a:pt x="53291" y="107234"/>
                    </a:cubicBezTo>
                    <a:cubicBezTo>
                      <a:pt x="51339" y="109109"/>
                      <a:pt x="48889" y="110641"/>
                      <a:pt x="46209" y="111828"/>
                    </a:cubicBezTo>
                    <a:cubicBezTo>
                      <a:pt x="37059" y="114929"/>
                      <a:pt x="27105" y="115809"/>
                      <a:pt x="17879" y="113282"/>
                    </a:cubicBezTo>
                    <a:cubicBezTo>
                      <a:pt x="16309" y="112708"/>
                      <a:pt x="14778" y="112019"/>
                      <a:pt x="13285" y="111292"/>
                    </a:cubicBezTo>
                    <a:cubicBezTo>
                      <a:pt x="11179" y="110258"/>
                      <a:pt x="9265" y="108880"/>
                      <a:pt x="7810" y="107080"/>
                    </a:cubicBezTo>
                    <a:cubicBezTo>
                      <a:pt x="6853" y="105358"/>
                      <a:pt x="5781" y="106544"/>
                      <a:pt x="6662" y="107080"/>
                    </a:cubicBezTo>
                    <a:cubicBezTo>
                      <a:pt x="7313" y="107999"/>
                      <a:pt x="8040" y="108803"/>
                      <a:pt x="8882" y="109531"/>
                    </a:cubicBezTo>
                    <a:cubicBezTo>
                      <a:pt x="8614" y="109416"/>
                      <a:pt x="8346" y="109454"/>
                      <a:pt x="8193" y="109722"/>
                    </a:cubicBezTo>
                    <a:cubicBezTo>
                      <a:pt x="8117" y="110296"/>
                      <a:pt x="9495" y="111062"/>
                      <a:pt x="11218" y="111789"/>
                    </a:cubicBezTo>
                    <a:cubicBezTo>
                      <a:pt x="11141" y="111789"/>
                      <a:pt x="11064" y="111789"/>
                      <a:pt x="11026" y="111828"/>
                    </a:cubicBezTo>
                    <a:cubicBezTo>
                      <a:pt x="9839" y="112823"/>
                      <a:pt x="14051" y="113971"/>
                      <a:pt x="14740" y="114278"/>
                    </a:cubicBezTo>
                    <a:cubicBezTo>
                      <a:pt x="14931" y="114354"/>
                      <a:pt x="15161" y="114393"/>
                      <a:pt x="15352" y="114469"/>
                    </a:cubicBezTo>
                    <a:cubicBezTo>
                      <a:pt x="16194" y="115005"/>
                      <a:pt x="17419" y="115503"/>
                      <a:pt x="17955" y="115847"/>
                    </a:cubicBezTo>
                    <a:cubicBezTo>
                      <a:pt x="18300" y="116039"/>
                      <a:pt x="18721" y="115618"/>
                      <a:pt x="18568" y="115273"/>
                    </a:cubicBezTo>
                    <a:lnTo>
                      <a:pt x="18568" y="115273"/>
                    </a:lnTo>
                    <a:cubicBezTo>
                      <a:pt x="19678" y="115465"/>
                      <a:pt x="20788" y="115618"/>
                      <a:pt x="21899" y="115771"/>
                    </a:cubicBezTo>
                    <a:cubicBezTo>
                      <a:pt x="21975" y="115771"/>
                      <a:pt x="22052" y="115809"/>
                      <a:pt x="22128" y="115847"/>
                    </a:cubicBezTo>
                    <a:cubicBezTo>
                      <a:pt x="22779" y="116039"/>
                      <a:pt x="23430" y="116192"/>
                      <a:pt x="24081" y="116345"/>
                    </a:cubicBezTo>
                    <a:cubicBezTo>
                      <a:pt x="23851" y="116345"/>
                      <a:pt x="23698" y="116575"/>
                      <a:pt x="23698" y="116804"/>
                    </a:cubicBezTo>
                    <a:cubicBezTo>
                      <a:pt x="23889" y="117647"/>
                      <a:pt x="25229" y="117149"/>
                      <a:pt x="25880" y="117302"/>
                    </a:cubicBezTo>
                    <a:cubicBezTo>
                      <a:pt x="27948" y="117379"/>
                      <a:pt x="30015" y="117302"/>
                      <a:pt x="32082" y="117149"/>
                    </a:cubicBezTo>
                    <a:cubicBezTo>
                      <a:pt x="32274" y="117149"/>
                      <a:pt x="32503" y="117187"/>
                      <a:pt x="32695" y="117226"/>
                    </a:cubicBezTo>
                    <a:cubicBezTo>
                      <a:pt x="34379" y="117302"/>
                      <a:pt x="36025" y="116958"/>
                      <a:pt x="37633" y="116575"/>
                    </a:cubicBezTo>
                    <a:cubicBezTo>
                      <a:pt x="38361" y="116498"/>
                      <a:pt x="39050" y="116460"/>
                      <a:pt x="39739" y="116383"/>
                    </a:cubicBezTo>
                    <a:cubicBezTo>
                      <a:pt x="40275" y="116307"/>
                      <a:pt x="40811" y="116268"/>
                      <a:pt x="41347" y="116154"/>
                    </a:cubicBezTo>
                    <a:cubicBezTo>
                      <a:pt x="41385" y="116115"/>
                      <a:pt x="41462" y="116077"/>
                      <a:pt x="41500" y="116077"/>
                    </a:cubicBezTo>
                    <a:cubicBezTo>
                      <a:pt x="42304" y="115771"/>
                      <a:pt x="43184" y="115311"/>
                      <a:pt x="43720" y="115197"/>
                    </a:cubicBezTo>
                    <a:cubicBezTo>
                      <a:pt x="45405" y="114775"/>
                      <a:pt x="47013" y="114125"/>
                      <a:pt x="48582" y="113397"/>
                    </a:cubicBezTo>
                    <a:cubicBezTo>
                      <a:pt x="48812" y="114775"/>
                      <a:pt x="52909" y="111828"/>
                      <a:pt x="53751" y="111521"/>
                    </a:cubicBezTo>
                    <a:cubicBezTo>
                      <a:pt x="54210" y="111100"/>
                      <a:pt x="57924" y="109492"/>
                      <a:pt x="58115" y="108573"/>
                    </a:cubicBezTo>
                    <a:cubicBezTo>
                      <a:pt x="58460" y="108229"/>
                      <a:pt x="58804" y="107846"/>
                      <a:pt x="59149" y="107616"/>
                    </a:cubicBezTo>
                    <a:cubicBezTo>
                      <a:pt x="60450" y="106391"/>
                      <a:pt x="62097" y="105128"/>
                      <a:pt x="62518" y="103329"/>
                    </a:cubicBezTo>
                    <a:cubicBezTo>
                      <a:pt x="62365" y="102486"/>
                      <a:pt x="61331" y="102257"/>
                      <a:pt x="60833" y="101644"/>
                    </a:cubicBezTo>
                    <a:lnTo>
                      <a:pt x="60833" y="101644"/>
                    </a:lnTo>
                    <a:close/>
                    <a:moveTo>
                      <a:pt x="20980" y="36064"/>
                    </a:moveTo>
                    <a:cubicBezTo>
                      <a:pt x="21784" y="35911"/>
                      <a:pt x="21210" y="38897"/>
                      <a:pt x="21210" y="39471"/>
                    </a:cubicBezTo>
                    <a:cubicBezTo>
                      <a:pt x="21133" y="40582"/>
                      <a:pt x="19717" y="48353"/>
                      <a:pt x="17917" y="46860"/>
                    </a:cubicBezTo>
                    <a:cubicBezTo>
                      <a:pt x="17687" y="45980"/>
                      <a:pt x="18491" y="44793"/>
                      <a:pt x="18645" y="43874"/>
                    </a:cubicBezTo>
                    <a:cubicBezTo>
                      <a:pt x="19027" y="42343"/>
                      <a:pt x="19410" y="40850"/>
                      <a:pt x="19678" y="39318"/>
                    </a:cubicBezTo>
                    <a:cubicBezTo>
                      <a:pt x="19908" y="38208"/>
                      <a:pt x="20023" y="37098"/>
                      <a:pt x="20061" y="35988"/>
                    </a:cubicBezTo>
                    <a:cubicBezTo>
                      <a:pt x="20138" y="35452"/>
                      <a:pt x="20942" y="35490"/>
                      <a:pt x="20980" y="36064"/>
                    </a:cubicBezTo>
                    <a:close/>
                  </a:path>
                </a:pathLst>
              </a:custGeom>
              <a:solidFill>
                <a:srgbClr val="D79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49"/>
              <p:cNvSpPr/>
              <p:nvPr/>
            </p:nvSpPr>
            <p:spPr>
              <a:xfrm>
                <a:off x="6707100" y="2567000"/>
                <a:ext cx="455625" cy="428800"/>
              </a:xfrm>
              <a:custGeom>
                <a:rect b="b" l="l" r="r" t="t"/>
                <a:pathLst>
                  <a:path extrusionOk="0" h="17152" w="18225">
                    <a:moveTo>
                      <a:pt x="5973" y="16998"/>
                    </a:moveTo>
                    <a:cubicBezTo>
                      <a:pt x="2336" y="16424"/>
                      <a:pt x="1" y="12481"/>
                      <a:pt x="843" y="8959"/>
                    </a:cubicBezTo>
                    <a:cubicBezTo>
                      <a:pt x="1571" y="3561"/>
                      <a:pt x="7543" y="0"/>
                      <a:pt x="12711" y="728"/>
                    </a:cubicBezTo>
                    <a:cubicBezTo>
                      <a:pt x="16310" y="996"/>
                      <a:pt x="18224" y="4633"/>
                      <a:pt x="17803" y="7925"/>
                    </a:cubicBezTo>
                    <a:cubicBezTo>
                      <a:pt x="17229" y="12864"/>
                      <a:pt x="12520" y="17151"/>
                      <a:pt x="7543" y="17151"/>
                    </a:cubicBezTo>
                    <a:cubicBezTo>
                      <a:pt x="7007" y="17151"/>
                      <a:pt x="6509" y="17075"/>
                      <a:pt x="5973" y="16998"/>
                    </a:cubicBezTo>
                    <a:close/>
                  </a:path>
                </a:pathLst>
              </a:custGeom>
              <a:solidFill>
                <a:srgbClr val="ED8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49"/>
              <p:cNvSpPr/>
              <p:nvPr/>
            </p:nvSpPr>
            <p:spPr>
              <a:xfrm>
                <a:off x="5644725" y="2534450"/>
                <a:ext cx="395325" cy="424025"/>
              </a:xfrm>
              <a:custGeom>
                <a:rect b="b" l="l" r="r" t="t"/>
                <a:pathLst>
                  <a:path extrusionOk="0" h="16961" w="15813">
                    <a:moveTo>
                      <a:pt x="7849" y="16884"/>
                    </a:moveTo>
                    <a:cubicBezTo>
                      <a:pt x="4633" y="16692"/>
                      <a:pt x="1532" y="13400"/>
                      <a:pt x="1953" y="10223"/>
                    </a:cubicBezTo>
                    <a:cubicBezTo>
                      <a:pt x="1915" y="10146"/>
                      <a:pt x="1915" y="10069"/>
                      <a:pt x="1877" y="9993"/>
                    </a:cubicBezTo>
                    <a:cubicBezTo>
                      <a:pt x="1" y="5514"/>
                      <a:pt x="2145" y="1"/>
                      <a:pt x="7543" y="307"/>
                    </a:cubicBezTo>
                    <a:cubicBezTo>
                      <a:pt x="7926" y="307"/>
                      <a:pt x="8309" y="384"/>
                      <a:pt x="8653" y="460"/>
                    </a:cubicBezTo>
                    <a:cubicBezTo>
                      <a:pt x="9074" y="460"/>
                      <a:pt x="9495" y="613"/>
                      <a:pt x="9878" y="805"/>
                    </a:cubicBezTo>
                    <a:cubicBezTo>
                      <a:pt x="12864" y="2030"/>
                      <a:pt x="15276" y="5169"/>
                      <a:pt x="15621" y="8232"/>
                    </a:cubicBezTo>
                    <a:lnTo>
                      <a:pt x="15621" y="8232"/>
                    </a:lnTo>
                    <a:lnTo>
                      <a:pt x="15659" y="8347"/>
                    </a:lnTo>
                    <a:cubicBezTo>
                      <a:pt x="15697" y="8538"/>
                      <a:pt x="15736" y="8691"/>
                      <a:pt x="15736" y="8883"/>
                    </a:cubicBezTo>
                    <a:cubicBezTo>
                      <a:pt x="15774" y="9227"/>
                      <a:pt x="15812" y="9572"/>
                      <a:pt x="15812" y="9955"/>
                    </a:cubicBezTo>
                    <a:cubicBezTo>
                      <a:pt x="15736" y="13668"/>
                      <a:pt x="12328" y="16960"/>
                      <a:pt x="8615" y="16960"/>
                    </a:cubicBezTo>
                    <a:cubicBezTo>
                      <a:pt x="8385" y="16960"/>
                      <a:pt x="8117" y="16922"/>
                      <a:pt x="7849" y="16884"/>
                    </a:cubicBezTo>
                    <a:close/>
                  </a:path>
                </a:pathLst>
              </a:custGeom>
              <a:solidFill>
                <a:srgbClr val="ED8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49"/>
              <p:cNvSpPr/>
              <p:nvPr/>
            </p:nvSpPr>
            <p:spPr>
              <a:xfrm>
                <a:off x="6113725" y="3032150"/>
                <a:ext cx="651800" cy="292900"/>
              </a:xfrm>
              <a:custGeom>
                <a:rect b="b" l="l" r="r" t="t"/>
                <a:pathLst>
                  <a:path extrusionOk="0" h="11716" w="26072">
                    <a:moveTo>
                      <a:pt x="3867" y="2986"/>
                    </a:moveTo>
                    <a:cubicBezTo>
                      <a:pt x="3867" y="2795"/>
                      <a:pt x="3943" y="2565"/>
                      <a:pt x="4096" y="2412"/>
                    </a:cubicBezTo>
                    <a:cubicBezTo>
                      <a:pt x="3790" y="2412"/>
                      <a:pt x="3254" y="2527"/>
                      <a:pt x="2680" y="2680"/>
                    </a:cubicBezTo>
                    <a:cubicBezTo>
                      <a:pt x="2527" y="2718"/>
                      <a:pt x="2374" y="2757"/>
                      <a:pt x="2220" y="2795"/>
                    </a:cubicBezTo>
                    <a:cubicBezTo>
                      <a:pt x="2527" y="2986"/>
                      <a:pt x="2718" y="3369"/>
                      <a:pt x="2450" y="3714"/>
                    </a:cubicBezTo>
                    <a:cubicBezTo>
                      <a:pt x="2603" y="4020"/>
                      <a:pt x="2718" y="4326"/>
                      <a:pt x="2871" y="4594"/>
                    </a:cubicBezTo>
                    <a:cubicBezTo>
                      <a:pt x="3254" y="4518"/>
                      <a:pt x="3675" y="4747"/>
                      <a:pt x="3675" y="5207"/>
                    </a:cubicBezTo>
                    <a:cubicBezTo>
                      <a:pt x="3637" y="5398"/>
                      <a:pt x="3599" y="5551"/>
                      <a:pt x="3637" y="5705"/>
                    </a:cubicBezTo>
                    <a:cubicBezTo>
                      <a:pt x="4671" y="5398"/>
                      <a:pt x="6355" y="7121"/>
                      <a:pt x="7542" y="7389"/>
                    </a:cubicBezTo>
                    <a:cubicBezTo>
                      <a:pt x="10260" y="7848"/>
                      <a:pt x="13246" y="7159"/>
                      <a:pt x="15926" y="6700"/>
                    </a:cubicBezTo>
                    <a:cubicBezTo>
                      <a:pt x="16462" y="6662"/>
                      <a:pt x="17113" y="6164"/>
                      <a:pt x="17534" y="6700"/>
                    </a:cubicBezTo>
                    <a:cubicBezTo>
                      <a:pt x="19257" y="5743"/>
                      <a:pt x="21018" y="4671"/>
                      <a:pt x="22473" y="3331"/>
                    </a:cubicBezTo>
                    <a:cubicBezTo>
                      <a:pt x="22817" y="3101"/>
                      <a:pt x="23200" y="2642"/>
                      <a:pt x="23621" y="2259"/>
                    </a:cubicBezTo>
                    <a:cubicBezTo>
                      <a:pt x="22817" y="2336"/>
                      <a:pt x="21975" y="2450"/>
                      <a:pt x="21133" y="2489"/>
                    </a:cubicBezTo>
                    <a:cubicBezTo>
                      <a:pt x="21018" y="2565"/>
                      <a:pt x="20865" y="2642"/>
                      <a:pt x="20673" y="2604"/>
                    </a:cubicBezTo>
                    <a:cubicBezTo>
                      <a:pt x="20520" y="2565"/>
                      <a:pt x="20367" y="2565"/>
                      <a:pt x="20214" y="2527"/>
                    </a:cubicBezTo>
                    <a:cubicBezTo>
                      <a:pt x="19410" y="2565"/>
                      <a:pt x="18568" y="2565"/>
                      <a:pt x="17725" y="2565"/>
                    </a:cubicBezTo>
                    <a:cubicBezTo>
                      <a:pt x="17687" y="3293"/>
                      <a:pt x="14395" y="3216"/>
                      <a:pt x="11945" y="3140"/>
                    </a:cubicBezTo>
                    <a:cubicBezTo>
                      <a:pt x="10873" y="3101"/>
                      <a:pt x="9954" y="3063"/>
                      <a:pt x="9571" y="3101"/>
                    </a:cubicBezTo>
                    <a:cubicBezTo>
                      <a:pt x="7925" y="3216"/>
                      <a:pt x="6240" y="3369"/>
                      <a:pt x="4594" y="3522"/>
                    </a:cubicBezTo>
                    <a:lnTo>
                      <a:pt x="4518" y="3522"/>
                    </a:lnTo>
                    <a:cubicBezTo>
                      <a:pt x="4211" y="3522"/>
                      <a:pt x="3943" y="3331"/>
                      <a:pt x="3867" y="2986"/>
                    </a:cubicBezTo>
                    <a:lnTo>
                      <a:pt x="3867" y="2986"/>
                    </a:lnTo>
                    <a:close/>
                    <a:moveTo>
                      <a:pt x="10490" y="11677"/>
                    </a:moveTo>
                    <a:cubicBezTo>
                      <a:pt x="5513" y="11677"/>
                      <a:pt x="2259" y="9686"/>
                      <a:pt x="804" y="5092"/>
                    </a:cubicBezTo>
                    <a:cubicBezTo>
                      <a:pt x="498" y="4441"/>
                      <a:pt x="268" y="3752"/>
                      <a:pt x="77" y="3101"/>
                    </a:cubicBezTo>
                    <a:cubicBezTo>
                      <a:pt x="77" y="2986"/>
                      <a:pt x="77" y="2872"/>
                      <a:pt x="115" y="2795"/>
                    </a:cubicBezTo>
                    <a:cubicBezTo>
                      <a:pt x="0" y="2565"/>
                      <a:pt x="38" y="2374"/>
                      <a:pt x="153" y="2182"/>
                    </a:cubicBezTo>
                    <a:cubicBezTo>
                      <a:pt x="230" y="1838"/>
                      <a:pt x="574" y="1685"/>
                      <a:pt x="995" y="1608"/>
                    </a:cubicBezTo>
                    <a:cubicBezTo>
                      <a:pt x="2795" y="766"/>
                      <a:pt x="6623" y="307"/>
                      <a:pt x="7312" y="268"/>
                    </a:cubicBezTo>
                    <a:cubicBezTo>
                      <a:pt x="9341" y="0"/>
                      <a:pt x="11370" y="77"/>
                      <a:pt x="13361" y="307"/>
                    </a:cubicBezTo>
                    <a:cubicBezTo>
                      <a:pt x="16117" y="268"/>
                      <a:pt x="18874" y="498"/>
                      <a:pt x="21554" y="728"/>
                    </a:cubicBezTo>
                    <a:cubicBezTo>
                      <a:pt x="22128" y="804"/>
                      <a:pt x="22702" y="804"/>
                      <a:pt x="23277" y="804"/>
                    </a:cubicBezTo>
                    <a:lnTo>
                      <a:pt x="23506" y="804"/>
                    </a:lnTo>
                    <a:cubicBezTo>
                      <a:pt x="23774" y="804"/>
                      <a:pt x="24042" y="843"/>
                      <a:pt x="24349" y="843"/>
                    </a:cubicBezTo>
                    <a:cubicBezTo>
                      <a:pt x="24540" y="843"/>
                      <a:pt x="24770" y="843"/>
                      <a:pt x="24961" y="843"/>
                    </a:cubicBezTo>
                    <a:cubicBezTo>
                      <a:pt x="25038" y="881"/>
                      <a:pt x="25076" y="881"/>
                      <a:pt x="25152" y="881"/>
                    </a:cubicBezTo>
                    <a:cubicBezTo>
                      <a:pt x="25191" y="919"/>
                      <a:pt x="25229" y="919"/>
                      <a:pt x="25267" y="957"/>
                    </a:cubicBezTo>
                    <a:cubicBezTo>
                      <a:pt x="25420" y="881"/>
                      <a:pt x="25612" y="919"/>
                      <a:pt x="25842" y="1034"/>
                    </a:cubicBezTo>
                    <a:cubicBezTo>
                      <a:pt x="25995" y="1187"/>
                      <a:pt x="26071" y="1302"/>
                      <a:pt x="26071" y="1417"/>
                    </a:cubicBezTo>
                    <a:cubicBezTo>
                      <a:pt x="26071" y="1493"/>
                      <a:pt x="26033" y="1532"/>
                      <a:pt x="25995" y="1570"/>
                    </a:cubicBezTo>
                    <a:cubicBezTo>
                      <a:pt x="25842" y="1876"/>
                      <a:pt x="25688" y="2144"/>
                      <a:pt x="25497" y="2412"/>
                    </a:cubicBezTo>
                    <a:lnTo>
                      <a:pt x="25497" y="2412"/>
                    </a:lnTo>
                    <a:lnTo>
                      <a:pt x="25497" y="2450"/>
                    </a:lnTo>
                    <a:lnTo>
                      <a:pt x="25497" y="2450"/>
                    </a:lnTo>
                    <a:lnTo>
                      <a:pt x="25497" y="2450"/>
                    </a:lnTo>
                    <a:lnTo>
                      <a:pt x="25497" y="2450"/>
                    </a:lnTo>
                    <a:lnTo>
                      <a:pt x="25497" y="2450"/>
                    </a:lnTo>
                    <a:lnTo>
                      <a:pt x="25497" y="2489"/>
                    </a:lnTo>
                    <a:lnTo>
                      <a:pt x="25497" y="2489"/>
                    </a:lnTo>
                    <a:lnTo>
                      <a:pt x="25497" y="2489"/>
                    </a:lnTo>
                    <a:lnTo>
                      <a:pt x="25459" y="2489"/>
                    </a:lnTo>
                    <a:lnTo>
                      <a:pt x="25459" y="2489"/>
                    </a:lnTo>
                    <a:lnTo>
                      <a:pt x="25459" y="2489"/>
                    </a:lnTo>
                    <a:lnTo>
                      <a:pt x="25459" y="2527"/>
                    </a:lnTo>
                    <a:lnTo>
                      <a:pt x="25459" y="2527"/>
                    </a:lnTo>
                    <a:lnTo>
                      <a:pt x="25459" y="2527"/>
                    </a:lnTo>
                    <a:lnTo>
                      <a:pt x="25459" y="2527"/>
                    </a:lnTo>
                    <a:lnTo>
                      <a:pt x="25459" y="2527"/>
                    </a:lnTo>
                    <a:cubicBezTo>
                      <a:pt x="25344" y="2718"/>
                      <a:pt x="25229" y="2910"/>
                      <a:pt x="25114" y="3101"/>
                    </a:cubicBezTo>
                    <a:cubicBezTo>
                      <a:pt x="25076" y="3101"/>
                      <a:pt x="25076" y="3140"/>
                      <a:pt x="25076" y="3140"/>
                    </a:cubicBezTo>
                    <a:cubicBezTo>
                      <a:pt x="23162" y="5743"/>
                      <a:pt x="20635" y="8078"/>
                      <a:pt x="17725" y="9571"/>
                    </a:cubicBezTo>
                    <a:cubicBezTo>
                      <a:pt x="15543" y="10873"/>
                      <a:pt x="13093" y="11715"/>
                      <a:pt x="10490" y="11639"/>
                    </a:cubicBezTo>
                    <a:close/>
                  </a:path>
                </a:pathLst>
              </a:custGeom>
              <a:solidFill>
                <a:srgbClr val="E97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49"/>
              <p:cNvSpPr/>
              <p:nvPr/>
            </p:nvSpPr>
            <p:spPr>
              <a:xfrm>
                <a:off x="5946225" y="2388975"/>
                <a:ext cx="833650" cy="318750"/>
              </a:xfrm>
              <a:custGeom>
                <a:rect b="b" l="l" r="r" t="t"/>
                <a:pathLst>
                  <a:path extrusionOk="0" h="12750" w="33346">
                    <a:moveTo>
                      <a:pt x="5743" y="11294"/>
                    </a:moveTo>
                    <a:cubicBezTo>
                      <a:pt x="5896" y="11294"/>
                      <a:pt x="6049" y="11409"/>
                      <a:pt x="6049" y="11601"/>
                    </a:cubicBezTo>
                    <a:cubicBezTo>
                      <a:pt x="6049" y="11792"/>
                      <a:pt x="5896" y="11907"/>
                      <a:pt x="5743" y="11907"/>
                    </a:cubicBezTo>
                    <a:cubicBezTo>
                      <a:pt x="5552" y="11907"/>
                      <a:pt x="5398" y="11792"/>
                      <a:pt x="5398" y="11601"/>
                    </a:cubicBezTo>
                    <a:cubicBezTo>
                      <a:pt x="5398" y="11409"/>
                      <a:pt x="5552" y="11294"/>
                      <a:pt x="5743" y="11294"/>
                    </a:cubicBezTo>
                    <a:close/>
                    <a:moveTo>
                      <a:pt x="33039" y="8155"/>
                    </a:moveTo>
                    <a:cubicBezTo>
                      <a:pt x="33192" y="8155"/>
                      <a:pt x="33346" y="8308"/>
                      <a:pt x="33346" y="8461"/>
                    </a:cubicBezTo>
                    <a:cubicBezTo>
                      <a:pt x="33346" y="8653"/>
                      <a:pt x="33192" y="8806"/>
                      <a:pt x="33039" y="8806"/>
                    </a:cubicBezTo>
                    <a:cubicBezTo>
                      <a:pt x="32848" y="8806"/>
                      <a:pt x="32695" y="8653"/>
                      <a:pt x="32695" y="8461"/>
                    </a:cubicBezTo>
                    <a:cubicBezTo>
                      <a:pt x="32695" y="8308"/>
                      <a:pt x="32848" y="8155"/>
                      <a:pt x="33039" y="8155"/>
                    </a:cubicBezTo>
                    <a:close/>
                    <a:moveTo>
                      <a:pt x="29019" y="12098"/>
                    </a:moveTo>
                    <a:cubicBezTo>
                      <a:pt x="29211" y="12098"/>
                      <a:pt x="29326" y="12251"/>
                      <a:pt x="29326" y="12443"/>
                    </a:cubicBezTo>
                    <a:cubicBezTo>
                      <a:pt x="29326" y="12596"/>
                      <a:pt x="29211" y="12749"/>
                      <a:pt x="29019" y="12749"/>
                    </a:cubicBezTo>
                    <a:cubicBezTo>
                      <a:pt x="28866" y="12749"/>
                      <a:pt x="28713" y="12596"/>
                      <a:pt x="28713" y="12443"/>
                    </a:cubicBezTo>
                    <a:cubicBezTo>
                      <a:pt x="28713" y="12251"/>
                      <a:pt x="28866" y="12098"/>
                      <a:pt x="29019" y="12098"/>
                    </a:cubicBezTo>
                    <a:close/>
                    <a:moveTo>
                      <a:pt x="29862" y="8308"/>
                    </a:moveTo>
                    <a:cubicBezTo>
                      <a:pt x="30053" y="8308"/>
                      <a:pt x="30168" y="8461"/>
                      <a:pt x="30168" y="8653"/>
                    </a:cubicBezTo>
                    <a:cubicBezTo>
                      <a:pt x="30168" y="8806"/>
                      <a:pt x="30053" y="8959"/>
                      <a:pt x="29862" y="8959"/>
                    </a:cubicBezTo>
                    <a:cubicBezTo>
                      <a:pt x="29670" y="8959"/>
                      <a:pt x="29555" y="8806"/>
                      <a:pt x="29555" y="8653"/>
                    </a:cubicBezTo>
                    <a:cubicBezTo>
                      <a:pt x="29555" y="8461"/>
                      <a:pt x="29670" y="8308"/>
                      <a:pt x="29862" y="8308"/>
                    </a:cubicBezTo>
                    <a:close/>
                    <a:moveTo>
                      <a:pt x="26531" y="6088"/>
                    </a:moveTo>
                    <a:cubicBezTo>
                      <a:pt x="26799" y="6088"/>
                      <a:pt x="26990" y="6279"/>
                      <a:pt x="26990" y="6547"/>
                    </a:cubicBezTo>
                    <a:cubicBezTo>
                      <a:pt x="26990" y="6777"/>
                      <a:pt x="26799" y="7007"/>
                      <a:pt x="26531" y="7007"/>
                    </a:cubicBezTo>
                    <a:cubicBezTo>
                      <a:pt x="26301" y="7007"/>
                      <a:pt x="26072" y="6777"/>
                      <a:pt x="26072" y="6547"/>
                    </a:cubicBezTo>
                    <a:cubicBezTo>
                      <a:pt x="26072" y="6279"/>
                      <a:pt x="26301" y="6088"/>
                      <a:pt x="26531" y="6088"/>
                    </a:cubicBezTo>
                    <a:close/>
                    <a:moveTo>
                      <a:pt x="26416" y="8002"/>
                    </a:moveTo>
                    <a:cubicBezTo>
                      <a:pt x="26569" y="8002"/>
                      <a:pt x="26722" y="8155"/>
                      <a:pt x="26722" y="8346"/>
                    </a:cubicBezTo>
                    <a:cubicBezTo>
                      <a:pt x="26722" y="8500"/>
                      <a:pt x="26569" y="8653"/>
                      <a:pt x="26416" y="8653"/>
                    </a:cubicBezTo>
                    <a:cubicBezTo>
                      <a:pt x="26225" y="8653"/>
                      <a:pt x="26110" y="8500"/>
                      <a:pt x="26110" y="8346"/>
                    </a:cubicBezTo>
                    <a:cubicBezTo>
                      <a:pt x="26110" y="8155"/>
                      <a:pt x="26225" y="8002"/>
                      <a:pt x="26416" y="8002"/>
                    </a:cubicBezTo>
                    <a:close/>
                    <a:moveTo>
                      <a:pt x="25421" y="9686"/>
                    </a:moveTo>
                    <a:cubicBezTo>
                      <a:pt x="25574" y="9686"/>
                      <a:pt x="25727" y="9801"/>
                      <a:pt x="25727" y="9993"/>
                    </a:cubicBezTo>
                    <a:cubicBezTo>
                      <a:pt x="25727" y="10184"/>
                      <a:pt x="25612" y="10299"/>
                      <a:pt x="25421" y="10299"/>
                    </a:cubicBezTo>
                    <a:cubicBezTo>
                      <a:pt x="25229" y="10299"/>
                      <a:pt x="25115" y="10184"/>
                      <a:pt x="25115" y="9993"/>
                    </a:cubicBezTo>
                    <a:cubicBezTo>
                      <a:pt x="25115" y="9801"/>
                      <a:pt x="25229" y="9686"/>
                      <a:pt x="25421" y="9686"/>
                    </a:cubicBezTo>
                    <a:close/>
                    <a:moveTo>
                      <a:pt x="21363" y="11447"/>
                    </a:moveTo>
                    <a:cubicBezTo>
                      <a:pt x="21554" y="11447"/>
                      <a:pt x="21669" y="11562"/>
                      <a:pt x="21669" y="11754"/>
                    </a:cubicBezTo>
                    <a:cubicBezTo>
                      <a:pt x="21669" y="11945"/>
                      <a:pt x="21554" y="12060"/>
                      <a:pt x="21363" y="12060"/>
                    </a:cubicBezTo>
                    <a:cubicBezTo>
                      <a:pt x="21171" y="12060"/>
                      <a:pt x="21056" y="11945"/>
                      <a:pt x="21056" y="11754"/>
                    </a:cubicBezTo>
                    <a:cubicBezTo>
                      <a:pt x="21056" y="11562"/>
                      <a:pt x="21171" y="11447"/>
                      <a:pt x="21363" y="11447"/>
                    </a:cubicBezTo>
                    <a:close/>
                    <a:moveTo>
                      <a:pt x="22052" y="9686"/>
                    </a:moveTo>
                    <a:cubicBezTo>
                      <a:pt x="22205" y="9686"/>
                      <a:pt x="22358" y="9840"/>
                      <a:pt x="22358" y="10031"/>
                    </a:cubicBezTo>
                    <a:cubicBezTo>
                      <a:pt x="22358" y="10184"/>
                      <a:pt x="22243" y="10337"/>
                      <a:pt x="22052" y="10337"/>
                    </a:cubicBezTo>
                    <a:cubicBezTo>
                      <a:pt x="21860" y="10337"/>
                      <a:pt x="21746" y="10184"/>
                      <a:pt x="21746" y="10031"/>
                    </a:cubicBezTo>
                    <a:cubicBezTo>
                      <a:pt x="21746" y="9840"/>
                      <a:pt x="21860" y="9686"/>
                      <a:pt x="22052" y="9686"/>
                    </a:cubicBezTo>
                    <a:close/>
                    <a:moveTo>
                      <a:pt x="22703" y="7581"/>
                    </a:moveTo>
                    <a:cubicBezTo>
                      <a:pt x="22932" y="7581"/>
                      <a:pt x="23162" y="7772"/>
                      <a:pt x="23162" y="8040"/>
                    </a:cubicBezTo>
                    <a:cubicBezTo>
                      <a:pt x="23162" y="8270"/>
                      <a:pt x="22932" y="8500"/>
                      <a:pt x="22703" y="8500"/>
                    </a:cubicBezTo>
                    <a:cubicBezTo>
                      <a:pt x="22435" y="8500"/>
                      <a:pt x="22243" y="8270"/>
                      <a:pt x="22243" y="8040"/>
                    </a:cubicBezTo>
                    <a:cubicBezTo>
                      <a:pt x="22243" y="7772"/>
                      <a:pt x="22435" y="7581"/>
                      <a:pt x="22703" y="7581"/>
                    </a:cubicBezTo>
                    <a:close/>
                    <a:moveTo>
                      <a:pt x="23507" y="5246"/>
                    </a:moveTo>
                    <a:cubicBezTo>
                      <a:pt x="23698" y="5246"/>
                      <a:pt x="23851" y="5399"/>
                      <a:pt x="23851" y="5590"/>
                    </a:cubicBezTo>
                    <a:cubicBezTo>
                      <a:pt x="23851" y="5743"/>
                      <a:pt x="23698" y="5896"/>
                      <a:pt x="23507" y="5896"/>
                    </a:cubicBezTo>
                    <a:cubicBezTo>
                      <a:pt x="23353" y="5896"/>
                      <a:pt x="23200" y="5743"/>
                      <a:pt x="23200" y="5590"/>
                    </a:cubicBezTo>
                    <a:cubicBezTo>
                      <a:pt x="23200" y="5399"/>
                      <a:pt x="23353" y="5246"/>
                      <a:pt x="23507" y="5246"/>
                    </a:cubicBezTo>
                    <a:close/>
                    <a:moveTo>
                      <a:pt x="20865" y="7581"/>
                    </a:moveTo>
                    <a:cubicBezTo>
                      <a:pt x="21056" y="7581"/>
                      <a:pt x="21210" y="7734"/>
                      <a:pt x="21210" y="7925"/>
                    </a:cubicBezTo>
                    <a:cubicBezTo>
                      <a:pt x="21210" y="8078"/>
                      <a:pt x="21056" y="8232"/>
                      <a:pt x="20865" y="8232"/>
                    </a:cubicBezTo>
                    <a:cubicBezTo>
                      <a:pt x="20712" y="8232"/>
                      <a:pt x="20559" y="8078"/>
                      <a:pt x="20559" y="7925"/>
                    </a:cubicBezTo>
                    <a:cubicBezTo>
                      <a:pt x="20559" y="7734"/>
                      <a:pt x="20712" y="7581"/>
                      <a:pt x="20865" y="7581"/>
                    </a:cubicBezTo>
                    <a:close/>
                    <a:moveTo>
                      <a:pt x="19104" y="8653"/>
                    </a:moveTo>
                    <a:cubicBezTo>
                      <a:pt x="19372" y="8653"/>
                      <a:pt x="19602" y="8844"/>
                      <a:pt x="19602" y="9112"/>
                    </a:cubicBezTo>
                    <a:cubicBezTo>
                      <a:pt x="19602" y="9342"/>
                      <a:pt x="19372" y="9572"/>
                      <a:pt x="19104" y="9572"/>
                    </a:cubicBezTo>
                    <a:cubicBezTo>
                      <a:pt x="18874" y="9572"/>
                      <a:pt x="18645" y="9342"/>
                      <a:pt x="18645" y="9112"/>
                    </a:cubicBezTo>
                    <a:cubicBezTo>
                      <a:pt x="18645" y="8844"/>
                      <a:pt x="18874" y="8653"/>
                      <a:pt x="19104" y="8653"/>
                    </a:cubicBezTo>
                    <a:close/>
                    <a:moveTo>
                      <a:pt x="20520" y="4518"/>
                    </a:moveTo>
                    <a:cubicBezTo>
                      <a:pt x="20788" y="4518"/>
                      <a:pt x="20980" y="4710"/>
                      <a:pt x="20980" y="4978"/>
                    </a:cubicBezTo>
                    <a:cubicBezTo>
                      <a:pt x="20980" y="5207"/>
                      <a:pt x="20788" y="5437"/>
                      <a:pt x="20520" y="5437"/>
                    </a:cubicBezTo>
                    <a:cubicBezTo>
                      <a:pt x="20291" y="5437"/>
                      <a:pt x="20061" y="5207"/>
                      <a:pt x="20061" y="4978"/>
                    </a:cubicBezTo>
                    <a:cubicBezTo>
                      <a:pt x="20061" y="4710"/>
                      <a:pt x="20291" y="4518"/>
                      <a:pt x="20520" y="4518"/>
                    </a:cubicBezTo>
                    <a:close/>
                    <a:moveTo>
                      <a:pt x="19678" y="1455"/>
                    </a:moveTo>
                    <a:cubicBezTo>
                      <a:pt x="19870" y="1455"/>
                      <a:pt x="19984" y="1609"/>
                      <a:pt x="19984" y="1762"/>
                    </a:cubicBezTo>
                    <a:cubicBezTo>
                      <a:pt x="19984" y="1953"/>
                      <a:pt x="19870" y="2106"/>
                      <a:pt x="19678" y="2106"/>
                    </a:cubicBezTo>
                    <a:cubicBezTo>
                      <a:pt x="19525" y="2106"/>
                      <a:pt x="19372" y="1953"/>
                      <a:pt x="19372" y="1762"/>
                    </a:cubicBezTo>
                    <a:cubicBezTo>
                      <a:pt x="19372" y="1609"/>
                      <a:pt x="19525" y="1455"/>
                      <a:pt x="19678" y="1455"/>
                    </a:cubicBezTo>
                    <a:close/>
                    <a:moveTo>
                      <a:pt x="17381" y="3944"/>
                    </a:moveTo>
                    <a:cubicBezTo>
                      <a:pt x="17534" y="3944"/>
                      <a:pt x="17687" y="4097"/>
                      <a:pt x="17687" y="4288"/>
                    </a:cubicBezTo>
                    <a:cubicBezTo>
                      <a:pt x="17687" y="4442"/>
                      <a:pt x="17534" y="4595"/>
                      <a:pt x="17381" y="4595"/>
                    </a:cubicBezTo>
                    <a:cubicBezTo>
                      <a:pt x="17190" y="4595"/>
                      <a:pt x="17037" y="4442"/>
                      <a:pt x="17037" y="4288"/>
                    </a:cubicBezTo>
                    <a:cubicBezTo>
                      <a:pt x="17037" y="4097"/>
                      <a:pt x="17190" y="3944"/>
                      <a:pt x="17381" y="3944"/>
                    </a:cubicBezTo>
                    <a:close/>
                    <a:moveTo>
                      <a:pt x="17879" y="5705"/>
                    </a:moveTo>
                    <a:cubicBezTo>
                      <a:pt x="18147" y="5705"/>
                      <a:pt x="18338" y="5935"/>
                      <a:pt x="18338" y="6164"/>
                    </a:cubicBezTo>
                    <a:cubicBezTo>
                      <a:pt x="18338" y="6432"/>
                      <a:pt x="18147" y="6624"/>
                      <a:pt x="17879" y="6624"/>
                    </a:cubicBezTo>
                    <a:cubicBezTo>
                      <a:pt x="17649" y="6624"/>
                      <a:pt x="17419" y="6432"/>
                      <a:pt x="17419" y="6164"/>
                    </a:cubicBezTo>
                    <a:cubicBezTo>
                      <a:pt x="17419" y="5935"/>
                      <a:pt x="17649" y="5705"/>
                      <a:pt x="17879" y="5705"/>
                    </a:cubicBezTo>
                    <a:close/>
                    <a:moveTo>
                      <a:pt x="16654" y="9495"/>
                    </a:moveTo>
                    <a:cubicBezTo>
                      <a:pt x="16845" y="9495"/>
                      <a:pt x="16998" y="9648"/>
                      <a:pt x="16998" y="9840"/>
                    </a:cubicBezTo>
                    <a:cubicBezTo>
                      <a:pt x="16998" y="9993"/>
                      <a:pt x="16845" y="10146"/>
                      <a:pt x="16654" y="10146"/>
                    </a:cubicBezTo>
                    <a:cubicBezTo>
                      <a:pt x="16501" y="10146"/>
                      <a:pt x="16348" y="9993"/>
                      <a:pt x="16348" y="9840"/>
                    </a:cubicBezTo>
                    <a:cubicBezTo>
                      <a:pt x="16348" y="9648"/>
                      <a:pt x="16501" y="9495"/>
                      <a:pt x="16654" y="9495"/>
                    </a:cubicBezTo>
                    <a:close/>
                    <a:moveTo>
                      <a:pt x="13706" y="9572"/>
                    </a:moveTo>
                    <a:cubicBezTo>
                      <a:pt x="13859" y="9572"/>
                      <a:pt x="14012" y="9725"/>
                      <a:pt x="14012" y="9916"/>
                    </a:cubicBezTo>
                    <a:cubicBezTo>
                      <a:pt x="14012" y="10069"/>
                      <a:pt x="13859" y="10222"/>
                      <a:pt x="13706" y="10222"/>
                    </a:cubicBezTo>
                    <a:cubicBezTo>
                      <a:pt x="13515" y="10222"/>
                      <a:pt x="13361" y="10069"/>
                      <a:pt x="13361" y="9916"/>
                    </a:cubicBezTo>
                    <a:cubicBezTo>
                      <a:pt x="13361" y="9725"/>
                      <a:pt x="13515" y="9572"/>
                      <a:pt x="13706" y="9572"/>
                    </a:cubicBezTo>
                    <a:close/>
                    <a:moveTo>
                      <a:pt x="14893" y="6279"/>
                    </a:moveTo>
                    <a:cubicBezTo>
                      <a:pt x="15046" y="6279"/>
                      <a:pt x="15199" y="6432"/>
                      <a:pt x="15199" y="6585"/>
                    </a:cubicBezTo>
                    <a:cubicBezTo>
                      <a:pt x="15199" y="6777"/>
                      <a:pt x="15046" y="6930"/>
                      <a:pt x="14893" y="6930"/>
                    </a:cubicBezTo>
                    <a:cubicBezTo>
                      <a:pt x="14701" y="6930"/>
                      <a:pt x="14548" y="6777"/>
                      <a:pt x="14548" y="6585"/>
                    </a:cubicBezTo>
                    <a:cubicBezTo>
                      <a:pt x="14548" y="6432"/>
                      <a:pt x="14701" y="6279"/>
                      <a:pt x="14893" y="6279"/>
                    </a:cubicBezTo>
                    <a:close/>
                    <a:moveTo>
                      <a:pt x="16539" y="1609"/>
                    </a:moveTo>
                    <a:cubicBezTo>
                      <a:pt x="16807" y="1609"/>
                      <a:pt x="16998" y="1838"/>
                      <a:pt x="16998" y="2068"/>
                    </a:cubicBezTo>
                    <a:cubicBezTo>
                      <a:pt x="16998" y="2336"/>
                      <a:pt x="16807" y="2527"/>
                      <a:pt x="16539" y="2527"/>
                    </a:cubicBezTo>
                    <a:cubicBezTo>
                      <a:pt x="16309" y="2527"/>
                      <a:pt x="16080" y="2336"/>
                      <a:pt x="16080" y="2068"/>
                    </a:cubicBezTo>
                    <a:cubicBezTo>
                      <a:pt x="16080" y="1838"/>
                      <a:pt x="16309" y="1609"/>
                      <a:pt x="16539" y="1609"/>
                    </a:cubicBezTo>
                    <a:close/>
                    <a:moveTo>
                      <a:pt x="14778" y="1"/>
                    </a:moveTo>
                    <a:cubicBezTo>
                      <a:pt x="14969" y="1"/>
                      <a:pt x="15122" y="154"/>
                      <a:pt x="15122" y="307"/>
                    </a:cubicBezTo>
                    <a:cubicBezTo>
                      <a:pt x="15122" y="498"/>
                      <a:pt x="14969" y="651"/>
                      <a:pt x="14778" y="651"/>
                    </a:cubicBezTo>
                    <a:cubicBezTo>
                      <a:pt x="14625" y="651"/>
                      <a:pt x="14472" y="498"/>
                      <a:pt x="14472" y="307"/>
                    </a:cubicBezTo>
                    <a:cubicBezTo>
                      <a:pt x="14472" y="154"/>
                      <a:pt x="14625" y="1"/>
                      <a:pt x="14778" y="1"/>
                    </a:cubicBezTo>
                    <a:close/>
                    <a:moveTo>
                      <a:pt x="14816" y="3293"/>
                    </a:moveTo>
                    <a:cubicBezTo>
                      <a:pt x="14969" y="3293"/>
                      <a:pt x="15122" y="3446"/>
                      <a:pt x="15122" y="3638"/>
                    </a:cubicBezTo>
                    <a:cubicBezTo>
                      <a:pt x="15122" y="3791"/>
                      <a:pt x="14969" y="3944"/>
                      <a:pt x="14816" y="3944"/>
                    </a:cubicBezTo>
                    <a:cubicBezTo>
                      <a:pt x="14625" y="3944"/>
                      <a:pt x="14472" y="3791"/>
                      <a:pt x="14472" y="3638"/>
                    </a:cubicBezTo>
                    <a:cubicBezTo>
                      <a:pt x="14472" y="3446"/>
                      <a:pt x="14625" y="3293"/>
                      <a:pt x="14816" y="3293"/>
                    </a:cubicBezTo>
                    <a:close/>
                    <a:moveTo>
                      <a:pt x="9533" y="8232"/>
                    </a:moveTo>
                    <a:cubicBezTo>
                      <a:pt x="9801" y="8232"/>
                      <a:pt x="9992" y="8423"/>
                      <a:pt x="9992" y="8691"/>
                    </a:cubicBezTo>
                    <a:cubicBezTo>
                      <a:pt x="9992" y="8921"/>
                      <a:pt x="9801" y="9150"/>
                      <a:pt x="9533" y="9150"/>
                    </a:cubicBezTo>
                    <a:cubicBezTo>
                      <a:pt x="9303" y="9150"/>
                      <a:pt x="9074" y="8921"/>
                      <a:pt x="9074" y="8691"/>
                    </a:cubicBezTo>
                    <a:cubicBezTo>
                      <a:pt x="9074" y="8423"/>
                      <a:pt x="9303" y="8232"/>
                      <a:pt x="9533" y="8232"/>
                    </a:cubicBezTo>
                    <a:close/>
                    <a:moveTo>
                      <a:pt x="8920" y="5705"/>
                    </a:moveTo>
                    <a:cubicBezTo>
                      <a:pt x="9150" y="5705"/>
                      <a:pt x="9380" y="5935"/>
                      <a:pt x="9380" y="6164"/>
                    </a:cubicBezTo>
                    <a:cubicBezTo>
                      <a:pt x="9380" y="6432"/>
                      <a:pt x="9150" y="6624"/>
                      <a:pt x="8920" y="6624"/>
                    </a:cubicBezTo>
                    <a:cubicBezTo>
                      <a:pt x="8652" y="6624"/>
                      <a:pt x="8461" y="6432"/>
                      <a:pt x="8461" y="6164"/>
                    </a:cubicBezTo>
                    <a:cubicBezTo>
                      <a:pt x="8461" y="5935"/>
                      <a:pt x="8652" y="5705"/>
                      <a:pt x="8920" y="5705"/>
                    </a:cubicBezTo>
                    <a:close/>
                    <a:moveTo>
                      <a:pt x="9648" y="2527"/>
                    </a:moveTo>
                    <a:cubicBezTo>
                      <a:pt x="9801" y="2527"/>
                      <a:pt x="9954" y="2642"/>
                      <a:pt x="9954" y="2834"/>
                    </a:cubicBezTo>
                    <a:cubicBezTo>
                      <a:pt x="9954" y="3025"/>
                      <a:pt x="9801" y="3140"/>
                      <a:pt x="9648" y="3140"/>
                    </a:cubicBezTo>
                    <a:cubicBezTo>
                      <a:pt x="9456" y="3140"/>
                      <a:pt x="9303" y="3025"/>
                      <a:pt x="9303" y="2834"/>
                    </a:cubicBezTo>
                    <a:cubicBezTo>
                      <a:pt x="9303" y="2642"/>
                      <a:pt x="9456" y="2527"/>
                      <a:pt x="9648" y="2527"/>
                    </a:cubicBezTo>
                    <a:close/>
                    <a:moveTo>
                      <a:pt x="7083" y="4442"/>
                    </a:moveTo>
                    <a:cubicBezTo>
                      <a:pt x="7274" y="4442"/>
                      <a:pt x="7427" y="4556"/>
                      <a:pt x="7427" y="4748"/>
                    </a:cubicBezTo>
                    <a:cubicBezTo>
                      <a:pt x="7427" y="4939"/>
                      <a:pt x="7274" y="5054"/>
                      <a:pt x="7083" y="5054"/>
                    </a:cubicBezTo>
                    <a:cubicBezTo>
                      <a:pt x="6930" y="5054"/>
                      <a:pt x="6777" y="4939"/>
                      <a:pt x="6777" y="4748"/>
                    </a:cubicBezTo>
                    <a:cubicBezTo>
                      <a:pt x="6777" y="4556"/>
                      <a:pt x="6930" y="4442"/>
                      <a:pt x="7083" y="4442"/>
                    </a:cubicBezTo>
                    <a:close/>
                    <a:moveTo>
                      <a:pt x="345" y="6203"/>
                    </a:moveTo>
                    <a:cubicBezTo>
                      <a:pt x="498" y="6203"/>
                      <a:pt x="651" y="6356"/>
                      <a:pt x="651" y="6509"/>
                    </a:cubicBezTo>
                    <a:cubicBezTo>
                      <a:pt x="651" y="6700"/>
                      <a:pt x="498" y="6853"/>
                      <a:pt x="345" y="6853"/>
                    </a:cubicBezTo>
                    <a:cubicBezTo>
                      <a:pt x="153" y="6853"/>
                      <a:pt x="0" y="6700"/>
                      <a:pt x="0" y="6509"/>
                    </a:cubicBezTo>
                    <a:cubicBezTo>
                      <a:pt x="0" y="6356"/>
                      <a:pt x="153" y="6203"/>
                      <a:pt x="345" y="6203"/>
                    </a:cubicBezTo>
                    <a:close/>
                    <a:moveTo>
                      <a:pt x="3676" y="5935"/>
                    </a:moveTo>
                    <a:cubicBezTo>
                      <a:pt x="3944" y="5935"/>
                      <a:pt x="4135" y="6126"/>
                      <a:pt x="4135" y="6394"/>
                    </a:cubicBezTo>
                    <a:cubicBezTo>
                      <a:pt x="4135" y="6624"/>
                      <a:pt x="3944" y="6853"/>
                      <a:pt x="3676" y="6853"/>
                    </a:cubicBezTo>
                    <a:cubicBezTo>
                      <a:pt x="3446" y="6853"/>
                      <a:pt x="3216" y="6624"/>
                      <a:pt x="3216" y="6394"/>
                    </a:cubicBezTo>
                    <a:cubicBezTo>
                      <a:pt x="3216" y="6126"/>
                      <a:pt x="3446" y="5935"/>
                      <a:pt x="3676" y="5935"/>
                    </a:cubicBezTo>
                    <a:close/>
                    <a:moveTo>
                      <a:pt x="4748" y="7236"/>
                    </a:moveTo>
                    <a:cubicBezTo>
                      <a:pt x="4901" y="7236"/>
                      <a:pt x="5054" y="7351"/>
                      <a:pt x="5054" y="7543"/>
                    </a:cubicBezTo>
                    <a:cubicBezTo>
                      <a:pt x="5054" y="7734"/>
                      <a:pt x="4901" y="7849"/>
                      <a:pt x="4748" y="7849"/>
                    </a:cubicBezTo>
                    <a:cubicBezTo>
                      <a:pt x="4556" y="7849"/>
                      <a:pt x="4403" y="7734"/>
                      <a:pt x="4403" y="7543"/>
                    </a:cubicBezTo>
                    <a:cubicBezTo>
                      <a:pt x="4403" y="7351"/>
                      <a:pt x="4556" y="7236"/>
                      <a:pt x="4748" y="7236"/>
                    </a:cubicBezTo>
                    <a:close/>
                    <a:moveTo>
                      <a:pt x="3561" y="9304"/>
                    </a:moveTo>
                    <a:cubicBezTo>
                      <a:pt x="3752" y="9304"/>
                      <a:pt x="3867" y="9457"/>
                      <a:pt x="3867" y="9648"/>
                    </a:cubicBezTo>
                    <a:cubicBezTo>
                      <a:pt x="3867" y="9801"/>
                      <a:pt x="3752" y="9954"/>
                      <a:pt x="3561" y="9954"/>
                    </a:cubicBezTo>
                    <a:cubicBezTo>
                      <a:pt x="3369" y="9954"/>
                      <a:pt x="3254" y="9801"/>
                      <a:pt x="3254" y="9648"/>
                    </a:cubicBezTo>
                    <a:cubicBezTo>
                      <a:pt x="3254" y="9457"/>
                      <a:pt x="3369" y="9304"/>
                      <a:pt x="3561" y="9304"/>
                    </a:cubicBezTo>
                    <a:close/>
                    <a:moveTo>
                      <a:pt x="7045" y="8423"/>
                    </a:moveTo>
                    <a:cubicBezTo>
                      <a:pt x="7274" y="8423"/>
                      <a:pt x="7504" y="8653"/>
                      <a:pt x="7504" y="8882"/>
                    </a:cubicBezTo>
                    <a:cubicBezTo>
                      <a:pt x="7504" y="9150"/>
                      <a:pt x="7274" y="9342"/>
                      <a:pt x="7045" y="9342"/>
                    </a:cubicBezTo>
                    <a:cubicBezTo>
                      <a:pt x="6777" y="9342"/>
                      <a:pt x="6585" y="9150"/>
                      <a:pt x="6585" y="8882"/>
                    </a:cubicBezTo>
                    <a:cubicBezTo>
                      <a:pt x="6585" y="8653"/>
                      <a:pt x="6777" y="8423"/>
                      <a:pt x="7045" y="8423"/>
                    </a:cubicBezTo>
                    <a:close/>
                  </a:path>
                </a:pathLst>
              </a:custGeom>
              <a:solidFill>
                <a:srgbClr val="DC7D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49"/>
              <p:cNvSpPr/>
              <p:nvPr/>
            </p:nvSpPr>
            <p:spPr>
              <a:xfrm>
                <a:off x="5609325" y="936125"/>
                <a:ext cx="1755325" cy="3316325"/>
              </a:xfrm>
              <a:custGeom>
                <a:rect b="b" l="l" r="r" t="t"/>
                <a:pathLst>
                  <a:path extrusionOk="0" h="132653" w="70213">
                    <a:moveTo>
                      <a:pt x="69486" y="12519"/>
                    </a:moveTo>
                    <a:cubicBezTo>
                      <a:pt x="69600" y="13706"/>
                      <a:pt x="69677" y="14892"/>
                      <a:pt x="69677" y="16079"/>
                    </a:cubicBezTo>
                    <a:cubicBezTo>
                      <a:pt x="69677" y="16309"/>
                      <a:pt x="69600" y="16500"/>
                      <a:pt x="69486" y="16653"/>
                    </a:cubicBezTo>
                    <a:cubicBezTo>
                      <a:pt x="69524" y="17113"/>
                      <a:pt x="69524" y="17572"/>
                      <a:pt x="69524" y="18032"/>
                    </a:cubicBezTo>
                    <a:cubicBezTo>
                      <a:pt x="69562" y="20367"/>
                      <a:pt x="69562" y="22702"/>
                      <a:pt x="69524" y="25038"/>
                    </a:cubicBezTo>
                    <a:cubicBezTo>
                      <a:pt x="69524" y="25191"/>
                      <a:pt x="69486" y="25344"/>
                      <a:pt x="69447" y="25459"/>
                    </a:cubicBezTo>
                    <a:cubicBezTo>
                      <a:pt x="69447" y="26990"/>
                      <a:pt x="69371" y="28483"/>
                      <a:pt x="69294" y="29976"/>
                    </a:cubicBezTo>
                    <a:cubicBezTo>
                      <a:pt x="69179" y="36255"/>
                      <a:pt x="68605" y="42533"/>
                      <a:pt x="68682" y="48812"/>
                    </a:cubicBezTo>
                    <a:cubicBezTo>
                      <a:pt x="68873" y="53674"/>
                      <a:pt x="69103" y="58574"/>
                      <a:pt x="68835" y="63436"/>
                    </a:cubicBezTo>
                    <a:cubicBezTo>
                      <a:pt x="69103" y="66384"/>
                      <a:pt x="68605" y="69370"/>
                      <a:pt x="68796" y="72318"/>
                    </a:cubicBezTo>
                    <a:cubicBezTo>
                      <a:pt x="68988" y="75917"/>
                      <a:pt x="69141" y="79477"/>
                      <a:pt x="69026" y="83076"/>
                    </a:cubicBezTo>
                    <a:cubicBezTo>
                      <a:pt x="69103" y="84416"/>
                      <a:pt x="69332" y="85794"/>
                      <a:pt x="69218" y="87134"/>
                    </a:cubicBezTo>
                    <a:cubicBezTo>
                      <a:pt x="69179" y="87210"/>
                      <a:pt x="69141" y="87287"/>
                      <a:pt x="69103" y="87363"/>
                    </a:cubicBezTo>
                    <a:cubicBezTo>
                      <a:pt x="69141" y="87440"/>
                      <a:pt x="69179" y="87478"/>
                      <a:pt x="69218" y="87555"/>
                    </a:cubicBezTo>
                    <a:cubicBezTo>
                      <a:pt x="69562" y="88320"/>
                      <a:pt x="69409" y="89163"/>
                      <a:pt x="69447" y="89967"/>
                    </a:cubicBezTo>
                    <a:cubicBezTo>
                      <a:pt x="69332" y="96475"/>
                      <a:pt x="68988" y="102983"/>
                      <a:pt x="69026" y="109491"/>
                    </a:cubicBezTo>
                    <a:cubicBezTo>
                      <a:pt x="69141" y="114085"/>
                      <a:pt x="69332" y="118679"/>
                      <a:pt x="69332" y="123273"/>
                    </a:cubicBezTo>
                    <a:cubicBezTo>
                      <a:pt x="69371" y="123427"/>
                      <a:pt x="69409" y="123618"/>
                      <a:pt x="69371" y="123771"/>
                    </a:cubicBezTo>
                    <a:cubicBezTo>
                      <a:pt x="70213" y="124499"/>
                      <a:pt x="69409" y="126106"/>
                      <a:pt x="68222" y="125609"/>
                    </a:cubicBezTo>
                    <a:cubicBezTo>
                      <a:pt x="67648" y="125417"/>
                      <a:pt x="67150" y="125226"/>
                      <a:pt x="66576" y="125111"/>
                    </a:cubicBezTo>
                    <a:cubicBezTo>
                      <a:pt x="66040" y="125111"/>
                      <a:pt x="65504" y="125149"/>
                      <a:pt x="65006" y="124920"/>
                    </a:cubicBezTo>
                    <a:cubicBezTo>
                      <a:pt x="63513" y="124001"/>
                      <a:pt x="62748" y="121934"/>
                      <a:pt x="62058" y="120364"/>
                    </a:cubicBezTo>
                    <a:cubicBezTo>
                      <a:pt x="61140" y="117952"/>
                      <a:pt x="60565" y="115464"/>
                      <a:pt x="60029" y="112937"/>
                    </a:cubicBezTo>
                    <a:cubicBezTo>
                      <a:pt x="59417" y="110640"/>
                      <a:pt x="59340" y="108266"/>
                      <a:pt x="59264" y="105893"/>
                    </a:cubicBezTo>
                    <a:cubicBezTo>
                      <a:pt x="58919" y="105433"/>
                      <a:pt x="59034" y="104859"/>
                      <a:pt x="58996" y="104323"/>
                    </a:cubicBezTo>
                    <a:cubicBezTo>
                      <a:pt x="58957" y="103213"/>
                      <a:pt x="58957" y="102103"/>
                      <a:pt x="58957" y="100992"/>
                    </a:cubicBezTo>
                    <a:cubicBezTo>
                      <a:pt x="58996" y="98542"/>
                      <a:pt x="58728" y="96130"/>
                      <a:pt x="58728" y="93718"/>
                    </a:cubicBezTo>
                    <a:cubicBezTo>
                      <a:pt x="58689" y="92915"/>
                      <a:pt x="58919" y="92111"/>
                      <a:pt x="59455" y="91536"/>
                    </a:cubicBezTo>
                    <a:cubicBezTo>
                      <a:pt x="59991" y="90924"/>
                      <a:pt x="60374" y="90196"/>
                      <a:pt x="60757" y="89507"/>
                    </a:cubicBezTo>
                    <a:cubicBezTo>
                      <a:pt x="62097" y="87172"/>
                      <a:pt x="63322" y="84760"/>
                      <a:pt x="64585" y="82386"/>
                    </a:cubicBezTo>
                    <a:cubicBezTo>
                      <a:pt x="64585" y="81468"/>
                      <a:pt x="64394" y="80549"/>
                      <a:pt x="64317" y="79630"/>
                    </a:cubicBezTo>
                    <a:cubicBezTo>
                      <a:pt x="64241" y="79439"/>
                      <a:pt x="64164" y="79247"/>
                      <a:pt x="64088" y="79056"/>
                    </a:cubicBezTo>
                    <a:cubicBezTo>
                      <a:pt x="63896" y="78941"/>
                      <a:pt x="63705" y="78750"/>
                      <a:pt x="63590" y="78482"/>
                    </a:cubicBezTo>
                    <a:cubicBezTo>
                      <a:pt x="63130" y="77218"/>
                      <a:pt x="60833" y="72892"/>
                      <a:pt x="61599" y="71897"/>
                    </a:cubicBezTo>
                    <a:cubicBezTo>
                      <a:pt x="60183" y="67762"/>
                      <a:pt x="58996" y="63551"/>
                      <a:pt x="58192" y="59263"/>
                    </a:cubicBezTo>
                    <a:cubicBezTo>
                      <a:pt x="57656" y="56736"/>
                      <a:pt x="57618" y="54171"/>
                      <a:pt x="57082" y="51645"/>
                    </a:cubicBezTo>
                    <a:cubicBezTo>
                      <a:pt x="56622" y="50917"/>
                      <a:pt x="56469" y="49884"/>
                      <a:pt x="56507" y="49041"/>
                    </a:cubicBezTo>
                    <a:cubicBezTo>
                      <a:pt x="56239" y="47242"/>
                      <a:pt x="55818" y="45481"/>
                      <a:pt x="55397" y="43758"/>
                    </a:cubicBezTo>
                    <a:cubicBezTo>
                      <a:pt x="54555" y="42954"/>
                      <a:pt x="54593" y="41155"/>
                      <a:pt x="54249" y="40083"/>
                    </a:cubicBezTo>
                    <a:cubicBezTo>
                      <a:pt x="54019" y="39241"/>
                      <a:pt x="53789" y="38399"/>
                      <a:pt x="53559" y="37595"/>
                    </a:cubicBezTo>
                    <a:cubicBezTo>
                      <a:pt x="53445" y="37441"/>
                      <a:pt x="53330" y="37288"/>
                      <a:pt x="53291" y="37097"/>
                    </a:cubicBezTo>
                    <a:cubicBezTo>
                      <a:pt x="52985" y="36484"/>
                      <a:pt x="52641" y="35872"/>
                      <a:pt x="52334" y="35221"/>
                    </a:cubicBezTo>
                    <a:cubicBezTo>
                      <a:pt x="52028" y="34494"/>
                      <a:pt x="51109" y="33537"/>
                      <a:pt x="51224" y="32733"/>
                    </a:cubicBezTo>
                    <a:cubicBezTo>
                      <a:pt x="51186" y="32694"/>
                      <a:pt x="51186" y="32656"/>
                      <a:pt x="51148" y="32618"/>
                    </a:cubicBezTo>
                    <a:cubicBezTo>
                      <a:pt x="49578" y="30550"/>
                      <a:pt x="47587" y="28866"/>
                      <a:pt x="45328" y="27717"/>
                    </a:cubicBezTo>
                    <a:lnTo>
                      <a:pt x="45328" y="27679"/>
                    </a:lnTo>
                    <a:cubicBezTo>
                      <a:pt x="44754" y="27181"/>
                      <a:pt x="44065" y="26760"/>
                      <a:pt x="43414" y="26454"/>
                    </a:cubicBezTo>
                    <a:cubicBezTo>
                      <a:pt x="43223" y="26339"/>
                      <a:pt x="43031" y="26263"/>
                      <a:pt x="42840" y="26224"/>
                    </a:cubicBezTo>
                    <a:cubicBezTo>
                      <a:pt x="42610" y="26148"/>
                      <a:pt x="42381" y="26109"/>
                      <a:pt x="42151" y="26109"/>
                    </a:cubicBezTo>
                    <a:cubicBezTo>
                      <a:pt x="41347" y="25574"/>
                      <a:pt x="40505" y="25076"/>
                      <a:pt x="39624" y="24770"/>
                    </a:cubicBezTo>
                    <a:lnTo>
                      <a:pt x="39509" y="24770"/>
                    </a:lnTo>
                    <a:cubicBezTo>
                      <a:pt x="37710" y="24808"/>
                      <a:pt x="35911" y="24846"/>
                      <a:pt x="34150" y="25038"/>
                    </a:cubicBezTo>
                    <a:cubicBezTo>
                      <a:pt x="33614" y="24999"/>
                      <a:pt x="32848" y="25191"/>
                      <a:pt x="32121" y="25267"/>
                    </a:cubicBezTo>
                    <a:cubicBezTo>
                      <a:pt x="31929" y="25535"/>
                      <a:pt x="31623" y="25727"/>
                      <a:pt x="31240" y="25727"/>
                    </a:cubicBezTo>
                    <a:cubicBezTo>
                      <a:pt x="30436" y="25650"/>
                      <a:pt x="29824" y="24999"/>
                      <a:pt x="29020" y="24923"/>
                    </a:cubicBezTo>
                    <a:cubicBezTo>
                      <a:pt x="20827" y="23583"/>
                      <a:pt x="13936" y="30244"/>
                      <a:pt x="10529" y="37020"/>
                    </a:cubicBezTo>
                    <a:cubicBezTo>
                      <a:pt x="9993" y="38092"/>
                      <a:pt x="9533" y="39126"/>
                      <a:pt x="9150" y="40236"/>
                    </a:cubicBezTo>
                    <a:cubicBezTo>
                      <a:pt x="9150" y="40351"/>
                      <a:pt x="9150" y="40504"/>
                      <a:pt x="9112" y="40657"/>
                    </a:cubicBezTo>
                    <a:cubicBezTo>
                      <a:pt x="8959" y="43682"/>
                      <a:pt x="8767" y="46668"/>
                      <a:pt x="8499" y="49692"/>
                    </a:cubicBezTo>
                    <a:cubicBezTo>
                      <a:pt x="8499" y="50190"/>
                      <a:pt x="8385" y="50764"/>
                      <a:pt x="8078" y="51109"/>
                    </a:cubicBezTo>
                    <a:cubicBezTo>
                      <a:pt x="7810" y="53099"/>
                      <a:pt x="7504" y="55090"/>
                      <a:pt x="7121" y="57043"/>
                    </a:cubicBezTo>
                    <a:cubicBezTo>
                      <a:pt x="6815" y="58459"/>
                      <a:pt x="6547" y="59876"/>
                      <a:pt x="6279" y="61292"/>
                    </a:cubicBezTo>
                    <a:cubicBezTo>
                      <a:pt x="6241" y="61560"/>
                      <a:pt x="6202" y="61866"/>
                      <a:pt x="6088" y="62173"/>
                    </a:cubicBezTo>
                    <a:cubicBezTo>
                      <a:pt x="6088" y="62402"/>
                      <a:pt x="6049" y="62594"/>
                      <a:pt x="6049" y="62785"/>
                    </a:cubicBezTo>
                    <a:cubicBezTo>
                      <a:pt x="5207" y="67494"/>
                      <a:pt x="4977" y="72318"/>
                      <a:pt x="5973" y="76988"/>
                    </a:cubicBezTo>
                    <a:cubicBezTo>
                      <a:pt x="6662" y="80472"/>
                      <a:pt x="8346" y="83650"/>
                      <a:pt x="9418" y="86981"/>
                    </a:cubicBezTo>
                    <a:cubicBezTo>
                      <a:pt x="9457" y="87019"/>
                      <a:pt x="9457" y="87057"/>
                      <a:pt x="9457" y="87095"/>
                    </a:cubicBezTo>
                    <a:cubicBezTo>
                      <a:pt x="10031" y="88129"/>
                      <a:pt x="10529" y="89163"/>
                      <a:pt x="10988" y="90273"/>
                    </a:cubicBezTo>
                    <a:cubicBezTo>
                      <a:pt x="11218" y="90656"/>
                      <a:pt x="11409" y="91039"/>
                      <a:pt x="11600" y="91421"/>
                    </a:cubicBezTo>
                    <a:cubicBezTo>
                      <a:pt x="11754" y="91536"/>
                      <a:pt x="11868" y="91728"/>
                      <a:pt x="11907" y="91957"/>
                    </a:cubicBezTo>
                    <a:cubicBezTo>
                      <a:pt x="12596" y="93068"/>
                      <a:pt x="13285" y="94216"/>
                      <a:pt x="13936" y="95326"/>
                    </a:cubicBezTo>
                    <a:cubicBezTo>
                      <a:pt x="14204" y="95480"/>
                      <a:pt x="14433" y="95709"/>
                      <a:pt x="14587" y="96054"/>
                    </a:cubicBezTo>
                    <a:cubicBezTo>
                      <a:pt x="15735" y="98006"/>
                      <a:pt x="17113" y="99844"/>
                      <a:pt x="18377" y="101681"/>
                    </a:cubicBezTo>
                    <a:cubicBezTo>
                      <a:pt x="18492" y="101758"/>
                      <a:pt x="18568" y="101835"/>
                      <a:pt x="18606" y="101949"/>
                    </a:cubicBezTo>
                    <a:cubicBezTo>
                      <a:pt x="18645" y="102026"/>
                      <a:pt x="18721" y="102103"/>
                      <a:pt x="18760" y="102217"/>
                    </a:cubicBezTo>
                    <a:cubicBezTo>
                      <a:pt x="18836" y="102332"/>
                      <a:pt x="18951" y="102485"/>
                      <a:pt x="19028" y="102639"/>
                    </a:cubicBezTo>
                    <a:cubicBezTo>
                      <a:pt x="19602" y="103366"/>
                      <a:pt x="20291" y="103978"/>
                      <a:pt x="20597" y="104821"/>
                    </a:cubicBezTo>
                    <a:cubicBezTo>
                      <a:pt x="20635" y="105012"/>
                      <a:pt x="20635" y="105204"/>
                      <a:pt x="20635" y="105357"/>
                    </a:cubicBezTo>
                    <a:cubicBezTo>
                      <a:pt x="20942" y="107156"/>
                      <a:pt x="21095" y="110640"/>
                      <a:pt x="20482" y="111291"/>
                    </a:cubicBezTo>
                    <a:cubicBezTo>
                      <a:pt x="20444" y="111367"/>
                      <a:pt x="20406" y="111406"/>
                      <a:pt x="20329" y="111444"/>
                    </a:cubicBezTo>
                    <a:cubicBezTo>
                      <a:pt x="20138" y="117110"/>
                      <a:pt x="18032" y="122048"/>
                      <a:pt x="13897" y="126413"/>
                    </a:cubicBezTo>
                    <a:cubicBezTo>
                      <a:pt x="13247" y="127217"/>
                      <a:pt x="12328" y="127600"/>
                      <a:pt x="11294" y="127638"/>
                    </a:cubicBezTo>
                    <a:cubicBezTo>
                      <a:pt x="10299" y="127868"/>
                      <a:pt x="9342" y="128250"/>
                      <a:pt x="8423" y="128671"/>
                    </a:cubicBezTo>
                    <a:cubicBezTo>
                      <a:pt x="6815" y="129207"/>
                      <a:pt x="5131" y="132653"/>
                      <a:pt x="3331" y="131045"/>
                    </a:cubicBezTo>
                    <a:cubicBezTo>
                      <a:pt x="2259" y="129590"/>
                      <a:pt x="3561" y="122546"/>
                      <a:pt x="4671" y="121168"/>
                    </a:cubicBezTo>
                    <a:cubicBezTo>
                      <a:pt x="5628" y="118450"/>
                      <a:pt x="6088" y="115502"/>
                      <a:pt x="5245" y="112707"/>
                    </a:cubicBezTo>
                    <a:cubicBezTo>
                      <a:pt x="4441" y="110793"/>
                      <a:pt x="2948" y="109300"/>
                      <a:pt x="1991" y="107501"/>
                    </a:cubicBezTo>
                    <a:cubicBezTo>
                      <a:pt x="804" y="105050"/>
                      <a:pt x="345" y="102294"/>
                      <a:pt x="307" y="99576"/>
                    </a:cubicBezTo>
                    <a:cubicBezTo>
                      <a:pt x="307" y="92991"/>
                      <a:pt x="575" y="86445"/>
                      <a:pt x="804" y="79898"/>
                    </a:cubicBezTo>
                    <a:cubicBezTo>
                      <a:pt x="0" y="79056"/>
                      <a:pt x="498" y="76223"/>
                      <a:pt x="383" y="74998"/>
                    </a:cubicBezTo>
                    <a:cubicBezTo>
                      <a:pt x="383" y="72280"/>
                      <a:pt x="345" y="69561"/>
                      <a:pt x="345" y="66843"/>
                    </a:cubicBezTo>
                    <a:cubicBezTo>
                      <a:pt x="460" y="61598"/>
                      <a:pt x="307" y="56354"/>
                      <a:pt x="422" y="51109"/>
                    </a:cubicBezTo>
                    <a:cubicBezTo>
                      <a:pt x="575" y="50113"/>
                      <a:pt x="307" y="48735"/>
                      <a:pt x="575" y="47701"/>
                    </a:cubicBezTo>
                    <a:cubicBezTo>
                      <a:pt x="536" y="47663"/>
                      <a:pt x="536" y="47587"/>
                      <a:pt x="536" y="47548"/>
                    </a:cubicBezTo>
                    <a:cubicBezTo>
                      <a:pt x="460" y="41576"/>
                      <a:pt x="460" y="35566"/>
                      <a:pt x="345" y="29555"/>
                    </a:cubicBezTo>
                    <a:cubicBezTo>
                      <a:pt x="307" y="27603"/>
                      <a:pt x="192" y="25650"/>
                      <a:pt x="268" y="23698"/>
                    </a:cubicBezTo>
                    <a:cubicBezTo>
                      <a:pt x="154" y="21860"/>
                      <a:pt x="536" y="20022"/>
                      <a:pt x="1838" y="18606"/>
                    </a:cubicBezTo>
                    <a:cubicBezTo>
                      <a:pt x="6126" y="13055"/>
                      <a:pt x="11294" y="8116"/>
                      <a:pt x="17228" y="4326"/>
                    </a:cubicBezTo>
                    <a:cubicBezTo>
                      <a:pt x="20903" y="2067"/>
                      <a:pt x="23583" y="574"/>
                      <a:pt x="27718" y="421"/>
                    </a:cubicBezTo>
                    <a:cubicBezTo>
                      <a:pt x="28943" y="421"/>
                      <a:pt x="30168" y="421"/>
                      <a:pt x="31393" y="459"/>
                    </a:cubicBezTo>
                    <a:cubicBezTo>
                      <a:pt x="32542" y="498"/>
                      <a:pt x="33690" y="574"/>
                      <a:pt x="34877" y="613"/>
                    </a:cubicBezTo>
                    <a:cubicBezTo>
                      <a:pt x="35872" y="613"/>
                      <a:pt x="36868" y="651"/>
                      <a:pt x="37863" y="651"/>
                    </a:cubicBezTo>
                    <a:cubicBezTo>
                      <a:pt x="38399" y="766"/>
                      <a:pt x="38935" y="881"/>
                      <a:pt x="39433" y="1072"/>
                    </a:cubicBezTo>
                    <a:cubicBezTo>
                      <a:pt x="40313" y="1416"/>
                      <a:pt x="41959" y="2144"/>
                      <a:pt x="42227" y="3139"/>
                    </a:cubicBezTo>
                    <a:cubicBezTo>
                      <a:pt x="42342" y="3331"/>
                      <a:pt x="42457" y="3522"/>
                      <a:pt x="42610" y="3675"/>
                    </a:cubicBezTo>
                    <a:cubicBezTo>
                      <a:pt x="44103" y="2795"/>
                      <a:pt x="45596" y="1838"/>
                      <a:pt x="47128" y="995"/>
                    </a:cubicBezTo>
                    <a:cubicBezTo>
                      <a:pt x="49731" y="0"/>
                      <a:pt x="52602" y="345"/>
                      <a:pt x="55321" y="536"/>
                    </a:cubicBezTo>
                    <a:cubicBezTo>
                      <a:pt x="56124" y="613"/>
                      <a:pt x="56928" y="766"/>
                      <a:pt x="57732" y="919"/>
                    </a:cubicBezTo>
                    <a:cubicBezTo>
                      <a:pt x="57924" y="804"/>
                      <a:pt x="58154" y="766"/>
                      <a:pt x="58422" y="804"/>
                    </a:cubicBezTo>
                    <a:cubicBezTo>
                      <a:pt x="59225" y="995"/>
                      <a:pt x="60527" y="1416"/>
                      <a:pt x="61101" y="2144"/>
                    </a:cubicBezTo>
                    <a:cubicBezTo>
                      <a:pt x="61255" y="2220"/>
                      <a:pt x="61369" y="2259"/>
                      <a:pt x="61484" y="2335"/>
                    </a:cubicBezTo>
                    <a:cubicBezTo>
                      <a:pt x="63054" y="3254"/>
                      <a:pt x="64241" y="4594"/>
                      <a:pt x="65351" y="6011"/>
                    </a:cubicBezTo>
                    <a:cubicBezTo>
                      <a:pt x="65657" y="6049"/>
                      <a:pt x="66002" y="6202"/>
                      <a:pt x="66308" y="6547"/>
                    </a:cubicBezTo>
                    <a:cubicBezTo>
                      <a:pt x="67112" y="7427"/>
                      <a:pt x="67801" y="8461"/>
                      <a:pt x="68375" y="9533"/>
                    </a:cubicBezTo>
                    <a:cubicBezTo>
                      <a:pt x="68605" y="9839"/>
                      <a:pt x="68720" y="10222"/>
                      <a:pt x="68911" y="10566"/>
                    </a:cubicBezTo>
                    <a:cubicBezTo>
                      <a:pt x="69486" y="10987"/>
                      <a:pt x="69371" y="11906"/>
                      <a:pt x="69486" y="12557"/>
                    </a:cubicBezTo>
                    <a:close/>
                  </a:path>
                </a:pathLst>
              </a:custGeom>
              <a:solidFill>
                <a:srgbClr val="EE8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49"/>
              <p:cNvSpPr/>
              <p:nvPr/>
            </p:nvSpPr>
            <p:spPr>
              <a:xfrm>
                <a:off x="5782550" y="2189900"/>
                <a:ext cx="406800" cy="84250"/>
              </a:xfrm>
              <a:custGeom>
                <a:rect b="b" l="l" r="r" t="t"/>
                <a:pathLst>
                  <a:path extrusionOk="0" h="3370" w="16272">
                    <a:moveTo>
                      <a:pt x="13324" y="3255"/>
                    </a:moveTo>
                    <a:cubicBezTo>
                      <a:pt x="10682" y="3216"/>
                      <a:pt x="8117" y="2298"/>
                      <a:pt x="5475" y="2068"/>
                    </a:cubicBezTo>
                    <a:cubicBezTo>
                      <a:pt x="4021" y="2068"/>
                      <a:pt x="2451" y="1915"/>
                      <a:pt x="1035" y="2336"/>
                    </a:cubicBezTo>
                    <a:cubicBezTo>
                      <a:pt x="269" y="2680"/>
                      <a:pt x="1" y="1494"/>
                      <a:pt x="805" y="1379"/>
                    </a:cubicBezTo>
                    <a:cubicBezTo>
                      <a:pt x="231" y="843"/>
                      <a:pt x="843" y="345"/>
                      <a:pt x="1417" y="422"/>
                    </a:cubicBezTo>
                    <a:cubicBezTo>
                      <a:pt x="2145" y="383"/>
                      <a:pt x="3178" y="1"/>
                      <a:pt x="3829" y="269"/>
                    </a:cubicBezTo>
                    <a:lnTo>
                      <a:pt x="3868" y="269"/>
                    </a:lnTo>
                    <a:cubicBezTo>
                      <a:pt x="4135" y="269"/>
                      <a:pt x="4365" y="269"/>
                      <a:pt x="4633" y="269"/>
                    </a:cubicBezTo>
                    <a:cubicBezTo>
                      <a:pt x="4863" y="77"/>
                      <a:pt x="5169" y="192"/>
                      <a:pt x="5437" y="154"/>
                    </a:cubicBezTo>
                    <a:cubicBezTo>
                      <a:pt x="6471" y="230"/>
                      <a:pt x="7504" y="269"/>
                      <a:pt x="8538" y="383"/>
                    </a:cubicBezTo>
                    <a:cubicBezTo>
                      <a:pt x="9648" y="192"/>
                      <a:pt x="10835" y="498"/>
                      <a:pt x="11945" y="613"/>
                    </a:cubicBezTo>
                    <a:cubicBezTo>
                      <a:pt x="13017" y="728"/>
                      <a:pt x="15008" y="613"/>
                      <a:pt x="15276" y="1953"/>
                    </a:cubicBezTo>
                    <a:cubicBezTo>
                      <a:pt x="16271" y="3063"/>
                      <a:pt x="14051" y="3370"/>
                      <a:pt x="13324" y="3255"/>
                    </a:cubicBezTo>
                    <a:close/>
                  </a:path>
                </a:pathLst>
              </a:custGeom>
              <a:solidFill>
                <a:srgbClr val="EE8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49"/>
              <p:cNvSpPr/>
              <p:nvPr/>
            </p:nvSpPr>
            <p:spPr>
              <a:xfrm>
                <a:off x="6538675" y="2207125"/>
                <a:ext cx="522575" cy="116800"/>
              </a:xfrm>
              <a:custGeom>
                <a:rect b="b" l="l" r="r" t="t"/>
                <a:pathLst>
                  <a:path extrusionOk="0" h="4672" w="20903">
                    <a:moveTo>
                      <a:pt x="20061" y="4518"/>
                    </a:moveTo>
                    <a:cubicBezTo>
                      <a:pt x="19142" y="4250"/>
                      <a:pt x="18376" y="3599"/>
                      <a:pt x="17534" y="3178"/>
                    </a:cubicBezTo>
                    <a:cubicBezTo>
                      <a:pt x="17151" y="3446"/>
                      <a:pt x="16692" y="3140"/>
                      <a:pt x="16309" y="3102"/>
                    </a:cubicBezTo>
                    <a:cubicBezTo>
                      <a:pt x="15428" y="2872"/>
                      <a:pt x="14433" y="2910"/>
                      <a:pt x="13552" y="2527"/>
                    </a:cubicBezTo>
                    <a:cubicBezTo>
                      <a:pt x="12289" y="2374"/>
                      <a:pt x="11026" y="2642"/>
                      <a:pt x="9762" y="2757"/>
                    </a:cubicBezTo>
                    <a:cubicBezTo>
                      <a:pt x="9265" y="2757"/>
                      <a:pt x="8614" y="3102"/>
                      <a:pt x="8231" y="2642"/>
                    </a:cubicBezTo>
                    <a:cubicBezTo>
                      <a:pt x="6661" y="2795"/>
                      <a:pt x="5130" y="3025"/>
                      <a:pt x="3599" y="3063"/>
                    </a:cubicBezTo>
                    <a:cubicBezTo>
                      <a:pt x="3178" y="3408"/>
                      <a:pt x="2603" y="3102"/>
                      <a:pt x="2144" y="3025"/>
                    </a:cubicBezTo>
                    <a:cubicBezTo>
                      <a:pt x="1685" y="2949"/>
                      <a:pt x="957" y="2949"/>
                      <a:pt x="842" y="2413"/>
                    </a:cubicBezTo>
                    <a:cubicBezTo>
                      <a:pt x="0" y="1800"/>
                      <a:pt x="881" y="690"/>
                      <a:pt x="1531" y="1379"/>
                    </a:cubicBezTo>
                    <a:cubicBezTo>
                      <a:pt x="3139" y="1034"/>
                      <a:pt x="4709" y="537"/>
                      <a:pt x="6355" y="422"/>
                    </a:cubicBezTo>
                    <a:cubicBezTo>
                      <a:pt x="7618" y="1"/>
                      <a:pt x="9035" y="154"/>
                      <a:pt x="10375" y="154"/>
                    </a:cubicBezTo>
                    <a:cubicBezTo>
                      <a:pt x="10834" y="192"/>
                      <a:pt x="11332" y="230"/>
                      <a:pt x="11830" y="230"/>
                    </a:cubicBezTo>
                    <a:cubicBezTo>
                      <a:pt x="12174" y="269"/>
                      <a:pt x="12672" y="116"/>
                      <a:pt x="12902" y="460"/>
                    </a:cubicBezTo>
                    <a:lnTo>
                      <a:pt x="13055" y="498"/>
                    </a:lnTo>
                    <a:cubicBezTo>
                      <a:pt x="13552" y="230"/>
                      <a:pt x="14203" y="537"/>
                      <a:pt x="14739" y="613"/>
                    </a:cubicBezTo>
                    <a:cubicBezTo>
                      <a:pt x="16041" y="920"/>
                      <a:pt x="17343" y="1379"/>
                      <a:pt x="18491" y="2106"/>
                    </a:cubicBezTo>
                    <a:cubicBezTo>
                      <a:pt x="18874" y="2298"/>
                      <a:pt x="19525" y="2374"/>
                      <a:pt x="19448" y="2910"/>
                    </a:cubicBezTo>
                    <a:cubicBezTo>
                      <a:pt x="19908" y="3217"/>
                      <a:pt x="20558" y="3408"/>
                      <a:pt x="20788" y="3944"/>
                    </a:cubicBezTo>
                    <a:cubicBezTo>
                      <a:pt x="20903" y="4327"/>
                      <a:pt x="20444" y="4671"/>
                      <a:pt x="20061" y="4518"/>
                    </a:cubicBezTo>
                    <a:close/>
                  </a:path>
                </a:pathLst>
              </a:custGeom>
              <a:solidFill>
                <a:srgbClr val="EE8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49"/>
              <p:cNvSpPr/>
              <p:nvPr/>
            </p:nvSpPr>
            <p:spPr>
              <a:xfrm>
                <a:off x="5620800" y="1001200"/>
                <a:ext cx="1734300" cy="3219675"/>
              </a:xfrm>
              <a:custGeom>
                <a:rect b="b" l="l" r="r" t="t"/>
                <a:pathLst>
                  <a:path extrusionOk="0" h="128787" w="69372">
                    <a:moveTo>
                      <a:pt x="47588" y="22013"/>
                    </a:moveTo>
                    <a:cubicBezTo>
                      <a:pt x="47434" y="21975"/>
                      <a:pt x="47281" y="21975"/>
                      <a:pt x="47128" y="22052"/>
                    </a:cubicBezTo>
                    <a:cubicBezTo>
                      <a:pt x="47013" y="22052"/>
                      <a:pt x="46899" y="22013"/>
                      <a:pt x="46784" y="22052"/>
                    </a:cubicBezTo>
                    <a:cubicBezTo>
                      <a:pt x="46669" y="22090"/>
                      <a:pt x="46554" y="22167"/>
                      <a:pt x="46439" y="22243"/>
                    </a:cubicBezTo>
                    <a:cubicBezTo>
                      <a:pt x="46286" y="22167"/>
                      <a:pt x="46133" y="22128"/>
                      <a:pt x="45980" y="22052"/>
                    </a:cubicBezTo>
                    <a:cubicBezTo>
                      <a:pt x="45673" y="21899"/>
                      <a:pt x="45061" y="21822"/>
                      <a:pt x="45291" y="21363"/>
                    </a:cubicBezTo>
                    <a:cubicBezTo>
                      <a:pt x="45367" y="21209"/>
                      <a:pt x="45559" y="21171"/>
                      <a:pt x="45673" y="21248"/>
                    </a:cubicBezTo>
                    <a:cubicBezTo>
                      <a:pt x="45941" y="21363"/>
                      <a:pt x="46209" y="21439"/>
                      <a:pt x="46516" y="21554"/>
                    </a:cubicBezTo>
                    <a:cubicBezTo>
                      <a:pt x="46860" y="21707"/>
                      <a:pt x="47243" y="21860"/>
                      <a:pt x="47588" y="22013"/>
                    </a:cubicBezTo>
                    <a:close/>
                    <a:moveTo>
                      <a:pt x="68223" y="122700"/>
                    </a:moveTo>
                    <a:cubicBezTo>
                      <a:pt x="68108" y="122661"/>
                      <a:pt x="68069" y="122585"/>
                      <a:pt x="67993" y="122508"/>
                    </a:cubicBezTo>
                    <a:cubicBezTo>
                      <a:pt x="67687" y="122240"/>
                      <a:pt x="67227" y="122202"/>
                      <a:pt x="66844" y="122164"/>
                    </a:cubicBezTo>
                    <a:cubicBezTo>
                      <a:pt x="66576" y="122125"/>
                      <a:pt x="66347" y="122164"/>
                      <a:pt x="66117" y="122240"/>
                    </a:cubicBezTo>
                    <a:cubicBezTo>
                      <a:pt x="65887" y="122317"/>
                      <a:pt x="65772" y="122432"/>
                      <a:pt x="65543" y="122470"/>
                    </a:cubicBezTo>
                    <a:cubicBezTo>
                      <a:pt x="65160" y="122508"/>
                      <a:pt x="64968" y="122125"/>
                      <a:pt x="64700" y="121896"/>
                    </a:cubicBezTo>
                    <a:cubicBezTo>
                      <a:pt x="64509" y="121704"/>
                      <a:pt x="64356" y="121513"/>
                      <a:pt x="64164" y="121283"/>
                    </a:cubicBezTo>
                    <a:cubicBezTo>
                      <a:pt x="63552" y="120709"/>
                      <a:pt x="63016" y="119981"/>
                      <a:pt x="62595" y="119254"/>
                    </a:cubicBezTo>
                    <a:cubicBezTo>
                      <a:pt x="62480" y="118948"/>
                      <a:pt x="62097" y="118603"/>
                      <a:pt x="62289" y="118259"/>
                    </a:cubicBezTo>
                    <a:cubicBezTo>
                      <a:pt x="62212" y="118220"/>
                      <a:pt x="62174" y="118182"/>
                      <a:pt x="62135" y="118105"/>
                    </a:cubicBezTo>
                    <a:cubicBezTo>
                      <a:pt x="62021" y="117952"/>
                      <a:pt x="61791" y="117837"/>
                      <a:pt x="61867" y="117608"/>
                    </a:cubicBezTo>
                    <a:cubicBezTo>
                      <a:pt x="61867" y="117569"/>
                      <a:pt x="61867" y="117531"/>
                      <a:pt x="61906" y="117531"/>
                    </a:cubicBezTo>
                    <a:cubicBezTo>
                      <a:pt x="61638" y="117225"/>
                      <a:pt x="61408" y="116919"/>
                      <a:pt x="61255" y="116574"/>
                    </a:cubicBezTo>
                    <a:cubicBezTo>
                      <a:pt x="61217" y="116459"/>
                      <a:pt x="61255" y="116306"/>
                      <a:pt x="61370" y="116230"/>
                    </a:cubicBezTo>
                    <a:cubicBezTo>
                      <a:pt x="61446" y="116383"/>
                      <a:pt x="61523" y="116498"/>
                      <a:pt x="61638" y="116651"/>
                    </a:cubicBezTo>
                    <a:cubicBezTo>
                      <a:pt x="61867" y="116995"/>
                      <a:pt x="62097" y="117302"/>
                      <a:pt x="62365" y="117608"/>
                    </a:cubicBezTo>
                    <a:cubicBezTo>
                      <a:pt x="62863" y="118182"/>
                      <a:pt x="63399" y="118718"/>
                      <a:pt x="64050" y="119177"/>
                    </a:cubicBezTo>
                    <a:cubicBezTo>
                      <a:pt x="64318" y="119369"/>
                      <a:pt x="64586" y="119560"/>
                      <a:pt x="64892" y="119713"/>
                    </a:cubicBezTo>
                    <a:cubicBezTo>
                      <a:pt x="65160" y="119867"/>
                      <a:pt x="65466" y="119981"/>
                      <a:pt x="65772" y="120096"/>
                    </a:cubicBezTo>
                    <a:cubicBezTo>
                      <a:pt x="66040" y="120135"/>
                      <a:pt x="66308" y="120211"/>
                      <a:pt x="66576" y="120211"/>
                    </a:cubicBezTo>
                    <a:cubicBezTo>
                      <a:pt x="66691" y="120211"/>
                      <a:pt x="66844" y="120211"/>
                      <a:pt x="66959" y="120173"/>
                    </a:cubicBezTo>
                    <a:cubicBezTo>
                      <a:pt x="67265" y="120096"/>
                      <a:pt x="67610" y="119981"/>
                      <a:pt x="67878" y="119790"/>
                    </a:cubicBezTo>
                    <a:cubicBezTo>
                      <a:pt x="68414" y="119445"/>
                      <a:pt x="68720" y="118909"/>
                      <a:pt x="68873" y="118297"/>
                    </a:cubicBezTo>
                    <a:cubicBezTo>
                      <a:pt x="69027" y="118373"/>
                      <a:pt x="69103" y="118527"/>
                      <a:pt x="69065" y="118680"/>
                    </a:cubicBezTo>
                    <a:cubicBezTo>
                      <a:pt x="68950" y="119024"/>
                      <a:pt x="68835" y="119331"/>
                      <a:pt x="68644" y="119560"/>
                    </a:cubicBezTo>
                    <a:lnTo>
                      <a:pt x="68644" y="119560"/>
                    </a:lnTo>
                    <a:cubicBezTo>
                      <a:pt x="68605" y="119675"/>
                      <a:pt x="68605" y="119828"/>
                      <a:pt x="68644" y="119943"/>
                    </a:cubicBezTo>
                    <a:cubicBezTo>
                      <a:pt x="68644" y="120556"/>
                      <a:pt x="68682" y="121168"/>
                      <a:pt x="68682" y="121781"/>
                    </a:cubicBezTo>
                    <a:cubicBezTo>
                      <a:pt x="68720" y="122087"/>
                      <a:pt x="68797" y="122738"/>
                      <a:pt x="68376" y="122738"/>
                    </a:cubicBezTo>
                    <a:cubicBezTo>
                      <a:pt x="68337" y="122738"/>
                      <a:pt x="68299" y="122738"/>
                      <a:pt x="68223" y="122738"/>
                    </a:cubicBezTo>
                    <a:lnTo>
                      <a:pt x="68223" y="122738"/>
                    </a:lnTo>
                    <a:close/>
                    <a:moveTo>
                      <a:pt x="3753" y="128787"/>
                    </a:moveTo>
                    <a:cubicBezTo>
                      <a:pt x="3408" y="128672"/>
                      <a:pt x="3293" y="128251"/>
                      <a:pt x="3217" y="127830"/>
                    </a:cubicBezTo>
                    <a:cubicBezTo>
                      <a:pt x="3064" y="127447"/>
                      <a:pt x="2987" y="127026"/>
                      <a:pt x="2910" y="126643"/>
                    </a:cubicBezTo>
                    <a:cubicBezTo>
                      <a:pt x="2604" y="124843"/>
                      <a:pt x="2987" y="123006"/>
                      <a:pt x="3523" y="121283"/>
                    </a:cubicBezTo>
                    <a:cubicBezTo>
                      <a:pt x="3293" y="120938"/>
                      <a:pt x="3332" y="120096"/>
                      <a:pt x="3906" y="120364"/>
                    </a:cubicBezTo>
                    <a:cubicBezTo>
                      <a:pt x="4059" y="120441"/>
                      <a:pt x="4097" y="120632"/>
                      <a:pt x="4021" y="120785"/>
                    </a:cubicBezTo>
                    <a:cubicBezTo>
                      <a:pt x="4174" y="121436"/>
                      <a:pt x="4825" y="121934"/>
                      <a:pt x="5475" y="122049"/>
                    </a:cubicBezTo>
                    <a:cubicBezTo>
                      <a:pt x="7619" y="122164"/>
                      <a:pt x="9074" y="121092"/>
                      <a:pt x="10491" y="119637"/>
                    </a:cubicBezTo>
                    <a:cubicBezTo>
                      <a:pt x="11984" y="118220"/>
                      <a:pt x="13056" y="116383"/>
                      <a:pt x="13592" y="114430"/>
                    </a:cubicBezTo>
                    <a:cubicBezTo>
                      <a:pt x="13821" y="113588"/>
                      <a:pt x="14013" y="112707"/>
                      <a:pt x="14204" y="111865"/>
                    </a:cubicBezTo>
                    <a:cubicBezTo>
                      <a:pt x="14472" y="109415"/>
                      <a:pt x="14472" y="106927"/>
                      <a:pt x="14204" y="104476"/>
                    </a:cubicBezTo>
                    <a:cubicBezTo>
                      <a:pt x="14089" y="102907"/>
                      <a:pt x="13860" y="101299"/>
                      <a:pt x="13477" y="99768"/>
                    </a:cubicBezTo>
                    <a:cubicBezTo>
                      <a:pt x="13324" y="99385"/>
                      <a:pt x="13170" y="99040"/>
                      <a:pt x="13017" y="98696"/>
                    </a:cubicBezTo>
                    <a:cubicBezTo>
                      <a:pt x="12175" y="97126"/>
                      <a:pt x="11295" y="95327"/>
                      <a:pt x="9572" y="94599"/>
                    </a:cubicBezTo>
                    <a:cubicBezTo>
                      <a:pt x="7543" y="93719"/>
                      <a:pt x="5054" y="94714"/>
                      <a:pt x="4097" y="96705"/>
                    </a:cubicBezTo>
                    <a:cubicBezTo>
                      <a:pt x="2872" y="99193"/>
                      <a:pt x="3255" y="102792"/>
                      <a:pt x="3868" y="105663"/>
                    </a:cubicBezTo>
                    <a:lnTo>
                      <a:pt x="3868" y="105778"/>
                    </a:lnTo>
                    <a:cubicBezTo>
                      <a:pt x="3868" y="105931"/>
                      <a:pt x="3906" y="106123"/>
                      <a:pt x="3906" y="106276"/>
                    </a:cubicBezTo>
                    <a:cubicBezTo>
                      <a:pt x="3944" y="106391"/>
                      <a:pt x="3982" y="106544"/>
                      <a:pt x="3982" y="106659"/>
                    </a:cubicBezTo>
                    <a:cubicBezTo>
                      <a:pt x="4021" y="106850"/>
                      <a:pt x="4059" y="107003"/>
                      <a:pt x="4097" y="107195"/>
                    </a:cubicBezTo>
                    <a:cubicBezTo>
                      <a:pt x="4174" y="107539"/>
                      <a:pt x="4250" y="107922"/>
                      <a:pt x="4365" y="108267"/>
                    </a:cubicBezTo>
                    <a:cubicBezTo>
                      <a:pt x="4404" y="108420"/>
                      <a:pt x="4442" y="108535"/>
                      <a:pt x="4480" y="108688"/>
                    </a:cubicBezTo>
                    <a:cubicBezTo>
                      <a:pt x="4442" y="108726"/>
                      <a:pt x="4365" y="108764"/>
                      <a:pt x="4289" y="108764"/>
                    </a:cubicBezTo>
                    <a:cubicBezTo>
                      <a:pt x="3868" y="108726"/>
                      <a:pt x="3829" y="108190"/>
                      <a:pt x="3753" y="107884"/>
                    </a:cubicBezTo>
                    <a:cubicBezTo>
                      <a:pt x="3676" y="107692"/>
                      <a:pt x="3600" y="107463"/>
                      <a:pt x="3561" y="107271"/>
                    </a:cubicBezTo>
                    <a:cubicBezTo>
                      <a:pt x="3217" y="106620"/>
                      <a:pt x="2757" y="106084"/>
                      <a:pt x="2298" y="105548"/>
                    </a:cubicBezTo>
                    <a:cubicBezTo>
                      <a:pt x="1762" y="104859"/>
                      <a:pt x="958" y="104323"/>
                      <a:pt x="690" y="103481"/>
                    </a:cubicBezTo>
                    <a:cubicBezTo>
                      <a:pt x="460" y="102294"/>
                      <a:pt x="652" y="101031"/>
                      <a:pt x="613" y="99844"/>
                    </a:cubicBezTo>
                    <a:cubicBezTo>
                      <a:pt x="613" y="94638"/>
                      <a:pt x="231" y="89469"/>
                      <a:pt x="460" y="84263"/>
                    </a:cubicBezTo>
                    <a:cubicBezTo>
                      <a:pt x="499" y="83306"/>
                      <a:pt x="499" y="82387"/>
                      <a:pt x="537" y="81430"/>
                    </a:cubicBezTo>
                    <a:cubicBezTo>
                      <a:pt x="231" y="81047"/>
                      <a:pt x="384" y="80051"/>
                      <a:pt x="384" y="79592"/>
                    </a:cubicBezTo>
                    <a:cubicBezTo>
                      <a:pt x="422" y="77640"/>
                      <a:pt x="422" y="75649"/>
                      <a:pt x="345" y="73696"/>
                    </a:cubicBezTo>
                    <a:cubicBezTo>
                      <a:pt x="384" y="73505"/>
                      <a:pt x="345" y="73237"/>
                      <a:pt x="384" y="73046"/>
                    </a:cubicBezTo>
                    <a:cubicBezTo>
                      <a:pt x="384" y="73046"/>
                      <a:pt x="384" y="73007"/>
                      <a:pt x="384" y="72969"/>
                    </a:cubicBezTo>
                    <a:cubicBezTo>
                      <a:pt x="384" y="72892"/>
                      <a:pt x="384" y="72778"/>
                      <a:pt x="384" y="72701"/>
                    </a:cubicBezTo>
                    <a:cubicBezTo>
                      <a:pt x="116" y="72012"/>
                      <a:pt x="269" y="70289"/>
                      <a:pt x="231" y="69715"/>
                    </a:cubicBezTo>
                    <a:cubicBezTo>
                      <a:pt x="345" y="67380"/>
                      <a:pt x="345" y="65083"/>
                      <a:pt x="499" y="62786"/>
                    </a:cubicBezTo>
                    <a:cubicBezTo>
                      <a:pt x="307" y="62518"/>
                      <a:pt x="422" y="62173"/>
                      <a:pt x="384" y="61867"/>
                    </a:cubicBezTo>
                    <a:cubicBezTo>
                      <a:pt x="384" y="61407"/>
                      <a:pt x="422" y="60910"/>
                      <a:pt x="422" y="60412"/>
                    </a:cubicBezTo>
                    <a:cubicBezTo>
                      <a:pt x="422" y="58574"/>
                      <a:pt x="422" y="56737"/>
                      <a:pt x="460" y="54899"/>
                    </a:cubicBezTo>
                    <a:cubicBezTo>
                      <a:pt x="422" y="53904"/>
                      <a:pt x="384" y="52908"/>
                      <a:pt x="460" y="51951"/>
                    </a:cubicBezTo>
                    <a:cubicBezTo>
                      <a:pt x="345" y="50803"/>
                      <a:pt x="345" y="49693"/>
                      <a:pt x="307" y="48582"/>
                    </a:cubicBezTo>
                    <a:cubicBezTo>
                      <a:pt x="345" y="44141"/>
                      <a:pt x="307" y="39739"/>
                      <a:pt x="345" y="35336"/>
                    </a:cubicBezTo>
                    <a:cubicBezTo>
                      <a:pt x="231" y="32082"/>
                      <a:pt x="269" y="28828"/>
                      <a:pt x="116" y="25574"/>
                    </a:cubicBezTo>
                    <a:cubicBezTo>
                      <a:pt x="1" y="23660"/>
                      <a:pt x="39" y="21707"/>
                      <a:pt x="154" y="19755"/>
                    </a:cubicBezTo>
                    <a:cubicBezTo>
                      <a:pt x="154" y="18951"/>
                      <a:pt x="307" y="18108"/>
                      <a:pt x="805" y="17458"/>
                    </a:cubicBezTo>
                    <a:cubicBezTo>
                      <a:pt x="1456" y="16615"/>
                      <a:pt x="2145" y="15773"/>
                      <a:pt x="2757" y="14931"/>
                    </a:cubicBezTo>
                    <a:cubicBezTo>
                      <a:pt x="3600" y="13821"/>
                      <a:pt x="4442" y="12672"/>
                      <a:pt x="5361" y="11639"/>
                    </a:cubicBezTo>
                    <a:cubicBezTo>
                      <a:pt x="6241" y="10681"/>
                      <a:pt x="7237" y="9763"/>
                      <a:pt x="8194" y="8844"/>
                    </a:cubicBezTo>
                    <a:cubicBezTo>
                      <a:pt x="8730" y="8308"/>
                      <a:pt x="9342" y="7772"/>
                      <a:pt x="9916" y="7236"/>
                    </a:cubicBezTo>
                    <a:cubicBezTo>
                      <a:pt x="10414" y="6777"/>
                      <a:pt x="10912" y="6355"/>
                      <a:pt x="11448" y="5934"/>
                    </a:cubicBezTo>
                    <a:cubicBezTo>
                      <a:pt x="11524" y="5896"/>
                      <a:pt x="11563" y="5896"/>
                      <a:pt x="11639" y="5896"/>
                    </a:cubicBezTo>
                    <a:cubicBezTo>
                      <a:pt x="12137" y="5437"/>
                      <a:pt x="12558" y="4862"/>
                      <a:pt x="13132" y="4518"/>
                    </a:cubicBezTo>
                    <a:cubicBezTo>
                      <a:pt x="13285" y="4479"/>
                      <a:pt x="13477" y="4556"/>
                      <a:pt x="13515" y="4747"/>
                    </a:cubicBezTo>
                    <a:cubicBezTo>
                      <a:pt x="13592" y="4977"/>
                      <a:pt x="13400" y="5092"/>
                      <a:pt x="13247" y="5207"/>
                    </a:cubicBezTo>
                    <a:cubicBezTo>
                      <a:pt x="10797" y="7504"/>
                      <a:pt x="8576" y="10069"/>
                      <a:pt x="6930" y="13017"/>
                    </a:cubicBezTo>
                    <a:cubicBezTo>
                      <a:pt x="6011" y="14548"/>
                      <a:pt x="5207" y="16194"/>
                      <a:pt x="4825" y="17994"/>
                    </a:cubicBezTo>
                    <a:cubicBezTo>
                      <a:pt x="4595" y="19180"/>
                      <a:pt x="4442" y="20520"/>
                      <a:pt x="4825" y="21707"/>
                    </a:cubicBezTo>
                    <a:cubicBezTo>
                      <a:pt x="5475" y="23698"/>
                      <a:pt x="7543" y="24923"/>
                      <a:pt x="9572" y="24655"/>
                    </a:cubicBezTo>
                    <a:cubicBezTo>
                      <a:pt x="10529" y="24578"/>
                      <a:pt x="11409" y="24387"/>
                      <a:pt x="12328" y="24119"/>
                    </a:cubicBezTo>
                    <a:cubicBezTo>
                      <a:pt x="12481" y="24081"/>
                      <a:pt x="12673" y="24042"/>
                      <a:pt x="12826" y="23966"/>
                    </a:cubicBezTo>
                    <a:cubicBezTo>
                      <a:pt x="13017" y="23889"/>
                      <a:pt x="13285" y="23774"/>
                      <a:pt x="13477" y="23966"/>
                    </a:cubicBezTo>
                    <a:cubicBezTo>
                      <a:pt x="13821" y="24387"/>
                      <a:pt x="13017" y="24808"/>
                      <a:pt x="12788" y="25076"/>
                    </a:cubicBezTo>
                    <a:cubicBezTo>
                      <a:pt x="12137" y="25727"/>
                      <a:pt x="11486" y="26416"/>
                      <a:pt x="10950" y="27182"/>
                    </a:cubicBezTo>
                    <a:cubicBezTo>
                      <a:pt x="10338" y="28101"/>
                      <a:pt x="9227" y="30551"/>
                      <a:pt x="11180" y="30512"/>
                    </a:cubicBezTo>
                    <a:cubicBezTo>
                      <a:pt x="11409" y="30474"/>
                      <a:pt x="11639" y="30436"/>
                      <a:pt x="11869" y="30321"/>
                    </a:cubicBezTo>
                    <a:cubicBezTo>
                      <a:pt x="11945" y="30283"/>
                      <a:pt x="12060" y="30244"/>
                      <a:pt x="12137" y="30244"/>
                    </a:cubicBezTo>
                    <a:cubicBezTo>
                      <a:pt x="12443" y="30283"/>
                      <a:pt x="12520" y="30666"/>
                      <a:pt x="12290" y="30857"/>
                    </a:cubicBezTo>
                    <a:cubicBezTo>
                      <a:pt x="11295" y="32044"/>
                      <a:pt x="10261" y="33154"/>
                      <a:pt x="9572" y="34532"/>
                    </a:cubicBezTo>
                    <a:cubicBezTo>
                      <a:pt x="8194" y="37135"/>
                      <a:pt x="8347" y="40122"/>
                      <a:pt x="8270" y="42955"/>
                    </a:cubicBezTo>
                    <a:cubicBezTo>
                      <a:pt x="8194" y="44256"/>
                      <a:pt x="8002" y="45558"/>
                      <a:pt x="7772" y="46860"/>
                    </a:cubicBezTo>
                    <a:cubicBezTo>
                      <a:pt x="7619" y="47625"/>
                      <a:pt x="7505" y="48391"/>
                      <a:pt x="7351" y="49157"/>
                    </a:cubicBezTo>
                    <a:cubicBezTo>
                      <a:pt x="7428" y="49080"/>
                      <a:pt x="7581" y="49042"/>
                      <a:pt x="7696" y="49003"/>
                    </a:cubicBezTo>
                    <a:cubicBezTo>
                      <a:pt x="7428" y="48812"/>
                      <a:pt x="7581" y="48506"/>
                      <a:pt x="7772" y="48353"/>
                    </a:cubicBezTo>
                    <a:cubicBezTo>
                      <a:pt x="7887" y="48238"/>
                      <a:pt x="7926" y="48046"/>
                      <a:pt x="8079" y="47970"/>
                    </a:cubicBezTo>
                    <a:cubicBezTo>
                      <a:pt x="8155" y="47931"/>
                      <a:pt x="8270" y="47931"/>
                      <a:pt x="8347" y="47970"/>
                    </a:cubicBezTo>
                    <a:cubicBezTo>
                      <a:pt x="8768" y="47855"/>
                      <a:pt x="9151" y="47740"/>
                      <a:pt x="9572" y="47625"/>
                    </a:cubicBezTo>
                    <a:cubicBezTo>
                      <a:pt x="9763" y="47549"/>
                      <a:pt x="9993" y="47434"/>
                      <a:pt x="10146" y="47549"/>
                    </a:cubicBezTo>
                    <a:cubicBezTo>
                      <a:pt x="10452" y="47395"/>
                      <a:pt x="10797" y="47740"/>
                      <a:pt x="10605" y="48046"/>
                    </a:cubicBezTo>
                    <a:cubicBezTo>
                      <a:pt x="10567" y="48276"/>
                      <a:pt x="10682" y="48506"/>
                      <a:pt x="10912" y="48621"/>
                    </a:cubicBezTo>
                    <a:cubicBezTo>
                      <a:pt x="12175" y="48544"/>
                      <a:pt x="13400" y="48812"/>
                      <a:pt x="14625" y="49003"/>
                    </a:cubicBezTo>
                    <a:cubicBezTo>
                      <a:pt x="16271" y="49233"/>
                      <a:pt x="17918" y="49693"/>
                      <a:pt x="19564" y="49693"/>
                    </a:cubicBezTo>
                    <a:cubicBezTo>
                      <a:pt x="20062" y="49654"/>
                      <a:pt x="20483" y="49578"/>
                      <a:pt x="20942" y="49386"/>
                    </a:cubicBezTo>
                    <a:cubicBezTo>
                      <a:pt x="21095" y="49310"/>
                      <a:pt x="21248" y="49195"/>
                      <a:pt x="21440" y="49233"/>
                    </a:cubicBezTo>
                    <a:cubicBezTo>
                      <a:pt x="21631" y="49233"/>
                      <a:pt x="21746" y="49386"/>
                      <a:pt x="21746" y="49578"/>
                    </a:cubicBezTo>
                    <a:cubicBezTo>
                      <a:pt x="22052" y="49961"/>
                      <a:pt x="21440" y="50305"/>
                      <a:pt x="21172" y="50496"/>
                    </a:cubicBezTo>
                    <a:cubicBezTo>
                      <a:pt x="20598" y="50879"/>
                      <a:pt x="19908" y="51032"/>
                      <a:pt x="19219" y="51032"/>
                    </a:cubicBezTo>
                    <a:cubicBezTo>
                      <a:pt x="18951" y="50994"/>
                      <a:pt x="18262" y="50994"/>
                      <a:pt x="18033" y="50726"/>
                    </a:cubicBezTo>
                    <a:cubicBezTo>
                      <a:pt x="17497" y="50726"/>
                      <a:pt x="17267" y="50573"/>
                      <a:pt x="17190" y="50382"/>
                    </a:cubicBezTo>
                    <a:cubicBezTo>
                      <a:pt x="16157" y="50305"/>
                      <a:pt x="15123" y="50114"/>
                      <a:pt x="14089" y="49961"/>
                    </a:cubicBezTo>
                    <a:cubicBezTo>
                      <a:pt x="12979" y="49769"/>
                      <a:pt x="11792" y="49769"/>
                      <a:pt x="10720" y="49271"/>
                    </a:cubicBezTo>
                    <a:cubicBezTo>
                      <a:pt x="9725" y="49425"/>
                      <a:pt x="8653" y="49501"/>
                      <a:pt x="7658" y="49693"/>
                    </a:cubicBezTo>
                    <a:cubicBezTo>
                      <a:pt x="7505" y="49731"/>
                      <a:pt x="7351" y="49693"/>
                      <a:pt x="7275" y="49578"/>
                    </a:cubicBezTo>
                    <a:cubicBezTo>
                      <a:pt x="6586" y="53329"/>
                      <a:pt x="5935" y="57120"/>
                      <a:pt x="5169" y="60833"/>
                    </a:cubicBezTo>
                    <a:cubicBezTo>
                      <a:pt x="4863" y="62403"/>
                      <a:pt x="4595" y="64011"/>
                      <a:pt x="4518" y="65580"/>
                    </a:cubicBezTo>
                    <a:cubicBezTo>
                      <a:pt x="4442" y="66882"/>
                      <a:pt x="4404" y="68222"/>
                      <a:pt x="4442" y="69523"/>
                    </a:cubicBezTo>
                    <a:cubicBezTo>
                      <a:pt x="4518" y="70672"/>
                      <a:pt x="4863" y="71820"/>
                      <a:pt x="5169" y="72931"/>
                    </a:cubicBezTo>
                    <a:lnTo>
                      <a:pt x="5858" y="75036"/>
                    </a:lnTo>
                    <a:cubicBezTo>
                      <a:pt x="5935" y="75228"/>
                      <a:pt x="6050" y="75457"/>
                      <a:pt x="6126" y="75649"/>
                    </a:cubicBezTo>
                    <a:cubicBezTo>
                      <a:pt x="6165" y="75764"/>
                      <a:pt x="6165" y="75879"/>
                      <a:pt x="6165" y="75993"/>
                    </a:cubicBezTo>
                    <a:cubicBezTo>
                      <a:pt x="6126" y="76108"/>
                      <a:pt x="6050" y="76185"/>
                      <a:pt x="5935" y="76223"/>
                    </a:cubicBezTo>
                    <a:cubicBezTo>
                      <a:pt x="5973" y="76300"/>
                      <a:pt x="6011" y="76415"/>
                      <a:pt x="6050" y="76529"/>
                    </a:cubicBezTo>
                    <a:cubicBezTo>
                      <a:pt x="6433" y="77640"/>
                      <a:pt x="6777" y="78788"/>
                      <a:pt x="7198" y="79898"/>
                    </a:cubicBezTo>
                    <a:cubicBezTo>
                      <a:pt x="7734" y="81162"/>
                      <a:pt x="8385" y="82463"/>
                      <a:pt x="8998" y="83727"/>
                    </a:cubicBezTo>
                    <a:cubicBezTo>
                      <a:pt x="10184" y="86177"/>
                      <a:pt x="11486" y="88589"/>
                      <a:pt x="12941" y="90924"/>
                    </a:cubicBezTo>
                    <a:cubicBezTo>
                      <a:pt x="13898" y="92455"/>
                      <a:pt x="14740" y="94102"/>
                      <a:pt x="15774" y="95595"/>
                    </a:cubicBezTo>
                    <a:cubicBezTo>
                      <a:pt x="16539" y="96743"/>
                      <a:pt x="17305" y="97815"/>
                      <a:pt x="18224" y="98849"/>
                    </a:cubicBezTo>
                    <a:cubicBezTo>
                      <a:pt x="18683" y="99385"/>
                      <a:pt x="19219" y="99921"/>
                      <a:pt x="19717" y="100457"/>
                    </a:cubicBezTo>
                    <a:cubicBezTo>
                      <a:pt x="20176" y="100954"/>
                      <a:pt x="20444" y="101643"/>
                      <a:pt x="20444" y="102294"/>
                    </a:cubicBezTo>
                    <a:cubicBezTo>
                      <a:pt x="20483" y="103022"/>
                      <a:pt x="20483" y="103749"/>
                      <a:pt x="20521" y="104438"/>
                    </a:cubicBezTo>
                    <a:cubicBezTo>
                      <a:pt x="20521" y="105587"/>
                      <a:pt x="20444" y="106735"/>
                      <a:pt x="20330" y="107845"/>
                    </a:cubicBezTo>
                    <a:cubicBezTo>
                      <a:pt x="20253" y="108267"/>
                      <a:pt x="20291" y="109262"/>
                      <a:pt x="19794" y="109262"/>
                    </a:cubicBezTo>
                    <a:lnTo>
                      <a:pt x="19755" y="109262"/>
                    </a:lnTo>
                    <a:lnTo>
                      <a:pt x="19755" y="109262"/>
                    </a:lnTo>
                    <a:cubicBezTo>
                      <a:pt x="19679" y="110104"/>
                      <a:pt x="19602" y="110946"/>
                      <a:pt x="19449" y="111789"/>
                    </a:cubicBezTo>
                    <a:cubicBezTo>
                      <a:pt x="19411" y="112018"/>
                      <a:pt x="19372" y="112248"/>
                      <a:pt x="19334" y="112439"/>
                    </a:cubicBezTo>
                    <a:cubicBezTo>
                      <a:pt x="19334" y="112593"/>
                      <a:pt x="19296" y="112746"/>
                      <a:pt x="19258" y="112899"/>
                    </a:cubicBezTo>
                    <a:cubicBezTo>
                      <a:pt x="19181" y="113397"/>
                      <a:pt x="19028" y="113856"/>
                      <a:pt x="18913" y="114354"/>
                    </a:cubicBezTo>
                    <a:cubicBezTo>
                      <a:pt x="18339" y="116268"/>
                      <a:pt x="17573" y="118182"/>
                      <a:pt x="16348" y="119790"/>
                    </a:cubicBezTo>
                    <a:cubicBezTo>
                      <a:pt x="15621" y="120862"/>
                      <a:pt x="14740" y="121819"/>
                      <a:pt x="13860" y="122776"/>
                    </a:cubicBezTo>
                    <a:cubicBezTo>
                      <a:pt x="13285" y="123389"/>
                      <a:pt x="12711" y="124001"/>
                      <a:pt x="12060" y="124499"/>
                    </a:cubicBezTo>
                    <a:cubicBezTo>
                      <a:pt x="12022" y="124537"/>
                      <a:pt x="12022" y="124537"/>
                      <a:pt x="11984" y="124575"/>
                    </a:cubicBezTo>
                    <a:cubicBezTo>
                      <a:pt x="11907" y="124767"/>
                      <a:pt x="11831" y="124958"/>
                      <a:pt x="11754" y="125150"/>
                    </a:cubicBezTo>
                    <a:cubicBezTo>
                      <a:pt x="11677" y="125341"/>
                      <a:pt x="11486" y="125418"/>
                      <a:pt x="11333" y="125341"/>
                    </a:cubicBezTo>
                    <a:cubicBezTo>
                      <a:pt x="11180" y="125303"/>
                      <a:pt x="11065" y="125111"/>
                      <a:pt x="11141" y="124958"/>
                    </a:cubicBezTo>
                    <a:cubicBezTo>
                      <a:pt x="11180" y="124843"/>
                      <a:pt x="11218" y="124729"/>
                      <a:pt x="11256" y="124614"/>
                    </a:cubicBezTo>
                    <a:cubicBezTo>
                      <a:pt x="11027" y="124575"/>
                      <a:pt x="10797" y="124499"/>
                      <a:pt x="10567" y="124575"/>
                    </a:cubicBezTo>
                    <a:cubicBezTo>
                      <a:pt x="10491" y="124575"/>
                      <a:pt x="10452" y="124575"/>
                      <a:pt x="10414" y="124614"/>
                    </a:cubicBezTo>
                    <a:cubicBezTo>
                      <a:pt x="10031" y="124767"/>
                      <a:pt x="9648" y="124882"/>
                      <a:pt x="9266" y="125035"/>
                    </a:cubicBezTo>
                    <a:cubicBezTo>
                      <a:pt x="8959" y="125188"/>
                      <a:pt x="8615" y="125341"/>
                      <a:pt x="8308" y="125494"/>
                    </a:cubicBezTo>
                    <a:lnTo>
                      <a:pt x="8270" y="125494"/>
                    </a:lnTo>
                    <a:cubicBezTo>
                      <a:pt x="7313" y="126107"/>
                      <a:pt x="6356" y="126681"/>
                      <a:pt x="5475" y="127370"/>
                    </a:cubicBezTo>
                    <a:cubicBezTo>
                      <a:pt x="5131" y="127715"/>
                      <a:pt x="5016" y="128289"/>
                      <a:pt x="4518" y="128557"/>
                    </a:cubicBezTo>
                    <a:cubicBezTo>
                      <a:pt x="4404" y="128595"/>
                      <a:pt x="4250" y="128672"/>
                      <a:pt x="4136" y="128672"/>
                    </a:cubicBezTo>
                    <a:cubicBezTo>
                      <a:pt x="4021" y="128748"/>
                      <a:pt x="3868" y="128787"/>
                      <a:pt x="3753" y="128787"/>
                    </a:cubicBezTo>
                    <a:lnTo>
                      <a:pt x="3753" y="128787"/>
                    </a:lnTo>
                    <a:close/>
                    <a:moveTo>
                      <a:pt x="11945" y="122814"/>
                    </a:moveTo>
                    <a:lnTo>
                      <a:pt x="11945" y="122814"/>
                    </a:lnTo>
                    <a:lnTo>
                      <a:pt x="11984" y="122776"/>
                    </a:lnTo>
                    <a:lnTo>
                      <a:pt x="11945" y="122814"/>
                    </a:lnTo>
                    <a:lnTo>
                      <a:pt x="11945" y="122814"/>
                    </a:lnTo>
                    <a:close/>
                    <a:moveTo>
                      <a:pt x="18722" y="112401"/>
                    </a:moveTo>
                    <a:cubicBezTo>
                      <a:pt x="18798" y="111942"/>
                      <a:pt x="18875" y="111482"/>
                      <a:pt x="18951" y="111023"/>
                    </a:cubicBezTo>
                    <a:cubicBezTo>
                      <a:pt x="19143" y="109760"/>
                      <a:pt x="19219" y="108496"/>
                      <a:pt x="19143" y="107195"/>
                    </a:cubicBezTo>
                    <a:cubicBezTo>
                      <a:pt x="18875" y="106008"/>
                      <a:pt x="18569" y="104859"/>
                      <a:pt x="18033" y="103749"/>
                    </a:cubicBezTo>
                    <a:cubicBezTo>
                      <a:pt x="17688" y="103137"/>
                      <a:pt x="17305" y="102486"/>
                      <a:pt x="16654" y="102141"/>
                    </a:cubicBezTo>
                    <a:cubicBezTo>
                      <a:pt x="16157" y="101873"/>
                      <a:pt x="15468" y="101988"/>
                      <a:pt x="15161" y="102486"/>
                    </a:cubicBezTo>
                    <a:cubicBezTo>
                      <a:pt x="15161" y="102524"/>
                      <a:pt x="15123" y="102562"/>
                      <a:pt x="15123" y="102601"/>
                    </a:cubicBezTo>
                    <a:cubicBezTo>
                      <a:pt x="15161" y="103481"/>
                      <a:pt x="15200" y="104362"/>
                      <a:pt x="15238" y="105242"/>
                    </a:cubicBezTo>
                    <a:cubicBezTo>
                      <a:pt x="15314" y="106582"/>
                      <a:pt x="15391" y="107960"/>
                      <a:pt x="15353" y="109339"/>
                    </a:cubicBezTo>
                    <a:cubicBezTo>
                      <a:pt x="15276" y="111176"/>
                      <a:pt x="15085" y="113052"/>
                      <a:pt x="14740" y="114851"/>
                    </a:cubicBezTo>
                    <a:cubicBezTo>
                      <a:pt x="14740" y="114928"/>
                      <a:pt x="14740" y="115043"/>
                      <a:pt x="14740" y="115119"/>
                    </a:cubicBezTo>
                    <a:cubicBezTo>
                      <a:pt x="14702" y="115923"/>
                      <a:pt x="14855" y="116957"/>
                      <a:pt x="15927" y="116651"/>
                    </a:cubicBezTo>
                    <a:cubicBezTo>
                      <a:pt x="16616" y="116421"/>
                      <a:pt x="17075" y="115770"/>
                      <a:pt x="17420" y="115196"/>
                    </a:cubicBezTo>
                    <a:cubicBezTo>
                      <a:pt x="17956" y="114277"/>
                      <a:pt x="18147" y="113243"/>
                      <a:pt x="18683" y="112363"/>
                    </a:cubicBezTo>
                    <a:lnTo>
                      <a:pt x="18683" y="112363"/>
                    </a:lnTo>
                    <a:close/>
                    <a:moveTo>
                      <a:pt x="10146" y="48697"/>
                    </a:moveTo>
                    <a:cubicBezTo>
                      <a:pt x="10146" y="48697"/>
                      <a:pt x="10108" y="48697"/>
                      <a:pt x="10108" y="48697"/>
                    </a:cubicBezTo>
                    <a:cubicBezTo>
                      <a:pt x="10108" y="48697"/>
                      <a:pt x="10070" y="48697"/>
                      <a:pt x="10070" y="48735"/>
                    </a:cubicBezTo>
                    <a:cubicBezTo>
                      <a:pt x="10070" y="48735"/>
                      <a:pt x="10108" y="48735"/>
                      <a:pt x="10108" y="48697"/>
                    </a:cubicBezTo>
                    <a:lnTo>
                      <a:pt x="10146" y="48697"/>
                    </a:lnTo>
                    <a:lnTo>
                      <a:pt x="10146" y="48697"/>
                    </a:lnTo>
                    <a:close/>
                    <a:moveTo>
                      <a:pt x="56776" y="52985"/>
                    </a:moveTo>
                    <a:cubicBezTo>
                      <a:pt x="56010" y="52755"/>
                      <a:pt x="55359" y="52296"/>
                      <a:pt x="54632" y="52028"/>
                    </a:cubicBezTo>
                    <a:cubicBezTo>
                      <a:pt x="53675" y="51683"/>
                      <a:pt x="52718" y="51415"/>
                      <a:pt x="51761" y="51186"/>
                    </a:cubicBezTo>
                    <a:cubicBezTo>
                      <a:pt x="50995" y="50994"/>
                      <a:pt x="50153" y="50764"/>
                      <a:pt x="49349" y="50688"/>
                    </a:cubicBezTo>
                    <a:cubicBezTo>
                      <a:pt x="48085" y="50573"/>
                      <a:pt x="46822" y="50650"/>
                      <a:pt x="45597" y="50841"/>
                    </a:cubicBezTo>
                    <a:cubicBezTo>
                      <a:pt x="44984" y="50918"/>
                      <a:pt x="44333" y="50956"/>
                      <a:pt x="43721" y="50994"/>
                    </a:cubicBezTo>
                    <a:cubicBezTo>
                      <a:pt x="42458" y="51109"/>
                      <a:pt x="41194" y="51339"/>
                      <a:pt x="39931" y="51300"/>
                    </a:cubicBezTo>
                    <a:cubicBezTo>
                      <a:pt x="39510" y="51262"/>
                      <a:pt x="37596" y="51186"/>
                      <a:pt x="37213" y="50688"/>
                    </a:cubicBezTo>
                    <a:cubicBezTo>
                      <a:pt x="37213" y="50650"/>
                      <a:pt x="37174" y="50573"/>
                      <a:pt x="37174" y="50496"/>
                    </a:cubicBezTo>
                    <a:cubicBezTo>
                      <a:pt x="37174" y="50496"/>
                      <a:pt x="37174" y="50458"/>
                      <a:pt x="37174" y="50420"/>
                    </a:cubicBezTo>
                    <a:cubicBezTo>
                      <a:pt x="37174" y="50382"/>
                      <a:pt x="37213" y="50343"/>
                      <a:pt x="37213" y="50305"/>
                    </a:cubicBezTo>
                    <a:cubicBezTo>
                      <a:pt x="37174" y="49922"/>
                      <a:pt x="37596" y="49769"/>
                      <a:pt x="37825" y="50037"/>
                    </a:cubicBezTo>
                    <a:cubicBezTo>
                      <a:pt x="38170" y="50228"/>
                      <a:pt x="38553" y="50343"/>
                      <a:pt x="38974" y="50382"/>
                    </a:cubicBezTo>
                    <a:cubicBezTo>
                      <a:pt x="40199" y="50420"/>
                      <a:pt x="41462" y="50267"/>
                      <a:pt x="42687" y="50114"/>
                    </a:cubicBezTo>
                    <a:cubicBezTo>
                      <a:pt x="44295" y="49961"/>
                      <a:pt x="45903" y="49731"/>
                      <a:pt x="47511" y="49654"/>
                    </a:cubicBezTo>
                    <a:cubicBezTo>
                      <a:pt x="47970" y="49616"/>
                      <a:pt x="48392" y="49616"/>
                      <a:pt x="48851" y="49616"/>
                    </a:cubicBezTo>
                    <a:cubicBezTo>
                      <a:pt x="49578" y="49616"/>
                      <a:pt x="50344" y="49616"/>
                      <a:pt x="51071" y="49425"/>
                    </a:cubicBezTo>
                    <a:cubicBezTo>
                      <a:pt x="51416" y="49386"/>
                      <a:pt x="51607" y="49003"/>
                      <a:pt x="51990" y="49003"/>
                    </a:cubicBezTo>
                    <a:cubicBezTo>
                      <a:pt x="52871" y="49042"/>
                      <a:pt x="53713" y="49310"/>
                      <a:pt x="54479" y="49654"/>
                    </a:cubicBezTo>
                    <a:cubicBezTo>
                      <a:pt x="55359" y="50075"/>
                      <a:pt x="56201" y="50611"/>
                      <a:pt x="56776" y="51377"/>
                    </a:cubicBezTo>
                    <a:cubicBezTo>
                      <a:pt x="57044" y="51722"/>
                      <a:pt x="57618" y="52372"/>
                      <a:pt x="57427" y="52832"/>
                    </a:cubicBezTo>
                    <a:cubicBezTo>
                      <a:pt x="57312" y="52985"/>
                      <a:pt x="57159" y="53023"/>
                      <a:pt x="57005" y="53023"/>
                    </a:cubicBezTo>
                    <a:cubicBezTo>
                      <a:pt x="56929" y="53023"/>
                      <a:pt x="56852" y="53023"/>
                      <a:pt x="56776" y="52985"/>
                    </a:cubicBezTo>
                    <a:lnTo>
                      <a:pt x="56776" y="52985"/>
                    </a:lnTo>
                    <a:close/>
                    <a:moveTo>
                      <a:pt x="45137" y="8499"/>
                    </a:moveTo>
                    <a:cubicBezTo>
                      <a:pt x="45444" y="8538"/>
                      <a:pt x="45712" y="8882"/>
                      <a:pt x="45444" y="9150"/>
                    </a:cubicBezTo>
                    <a:cubicBezTo>
                      <a:pt x="45329" y="9303"/>
                      <a:pt x="45099" y="9303"/>
                      <a:pt x="44908" y="9380"/>
                    </a:cubicBezTo>
                    <a:cubicBezTo>
                      <a:pt x="42534" y="9954"/>
                      <a:pt x="40084" y="10605"/>
                      <a:pt x="38017" y="12021"/>
                    </a:cubicBezTo>
                    <a:cubicBezTo>
                      <a:pt x="36409" y="13170"/>
                      <a:pt x="35031" y="14586"/>
                      <a:pt x="33920" y="16233"/>
                    </a:cubicBezTo>
                    <a:cubicBezTo>
                      <a:pt x="33652" y="16654"/>
                      <a:pt x="33423" y="17075"/>
                      <a:pt x="33155" y="17534"/>
                    </a:cubicBezTo>
                    <a:cubicBezTo>
                      <a:pt x="32963" y="17917"/>
                      <a:pt x="32772" y="18338"/>
                      <a:pt x="32619" y="18721"/>
                    </a:cubicBezTo>
                    <a:cubicBezTo>
                      <a:pt x="32580" y="18798"/>
                      <a:pt x="32504" y="18836"/>
                      <a:pt x="32466" y="18874"/>
                    </a:cubicBezTo>
                    <a:cubicBezTo>
                      <a:pt x="32274" y="19257"/>
                      <a:pt x="32083" y="19602"/>
                      <a:pt x="31930" y="19984"/>
                    </a:cubicBezTo>
                    <a:cubicBezTo>
                      <a:pt x="31930" y="20176"/>
                      <a:pt x="31738" y="20329"/>
                      <a:pt x="31585" y="20291"/>
                    </a:cubicBezTo>
                    <a:cubicBezTo>
                      <a:pt x="31087" y="20176"/>
                      <a:pt x="31355" y="19640"/>
                      <a:pt x="31508" y="19372"/>
                    </a:cubicBezTo>
                    <a:cubicBezTo>
                      <a:pt x="31853" y="18644"/>
                      <a:pt x="32236" y="17879"/>
                      <a:pt x="32619" y="17190"/>
                    </a:cubicBezTo>
                    <a:cubicBezTo>
                      <a:pt x="33499" y="15237"/>
                      <a:pt x="34609" y="13400"/>
                      <a:pt x="35681" y="11524"/>
                    </a:cubicBezTo>
                    <a:cubicBezTo>
                      <a:pt x="36332" y="10337"/>
                      <a:pt x="36945" y="9150"/>
                      <a:pt x="37672" y="8040"/>
                    </a:cubicBezTo>
                    <a:cubicBezTo>
                      <a:pt x="38706" y="6279"/>
                      <a:pt x="39931" y="4671"/>
                      <a:pt x="41233" y="3140"/>
                    </a:cubicBezTo>
                    <a:cubicBezTo>
                      <a:pt x="41998" y="2221"/>
                      <a:pt x="42649" y="1187"/>
                      <a:pt x="43530" y="383"/>
                    </a:cubicBezTo>
                    <a:cubicBezTo>
                      <a:pt x="43683" y="230"/>
                      <a:pt x="43912" y="0"/>
                      <a:pt x="44142" y="115"/>
                    </a:cubicBezTo>
                    <a:cubicBezTo>
                      <a:pt x="44257" y="192"/>
                      <a:pt x="44333" y="307"/>
                      <a:pt x="44333" y="383"/>
                    </a:cubicBezTo>
                    <a:cubicBezTo>
                      <a:pt x="44257" y="804"/>
                      <a:pt x="43874" y="1149"/>
                      <a:pt x="43721" y="1532"/>
                    </a:cubicBezTo>
                    <a:cubicBezTo>
                      <a:pt x="43300" y="2527"/>
                      <a:pt x="42726" y="3752"/>
                      <a:pt x="43376" y="4786"/>
                    </a:cubicBezTo>
                    <a:cubicBezTo>
                      <a:pt x="43491" y="5054"/>
                      <a:pt x="43300" y="5360"/>
                      <a:pt x="43070" y="5513"/>
                    </a:cubicBezTo>
                    <a:cubicBezTo>
                      <a:pt x="42381" y="6011"/>
                      <a:pt x="41883" y="7006"/>
                      <a:pt x="42649" y="7657"/>
                    </a:cubicBezTo>
                    <a:cubicBezTo>
                      <a:pt x="43338" y="8270"/>
                      <a:pt x="44295" y="8346"/>
                      <a:pt x="45137" y="8538"/>
                    </a:cubicBezTo>
                    <a:lnTo>
                      <a:pt x="45137" y="8538"/>
                    </a:lnTo>
                    <a:close/>
                    <a:moveTo>
                      <a:pt x="68491" y="7159"/>
                    </a:moveTo>
                    <a:cubicBezTo>
                      <a:pt x="68299" y="6777"/>
                      <a:pt x="68069" y="6432"/>
                      <a:pt x="67840" y="6087"/>
                    </a:cubicBezTo>
                    <a:cubicBezTo>
                      <a:pt x="67725" y="5896"/>
                      <a:pt x="67419" y="5743"/>
                      <a:pt x="67227" y="5934"/>
                    </a:cubicBezTo>
                    <a:cubicBezTo>
                      <a:pt x="67074" y="6126"/>
                      <a:pt x="67151" y="6355"/>
                      <a:pt x="67227" y="6585"/>
                    </a:cubicBezTo>
                    <a:cubicBezTo>
                      <a:pt x="67304" y="6853"/>
                      <a:pt x="67342" y="7159"/>
                      <a:pt x="67419" y="7427"/>
                    </a:cubicBezTo>
                    <a:cubicBezTo>
                      <a:pt x="67878" y="9954"/>
                      <a:pt x="67572" y="12864"/>
                      <a:pt x="65811" y="14854"/>
                    </a:cubicBezTo>
                    <a:cubicBezTo>
                      <a:pt x="65504" y="15199"/>
                      <a:pt x="65198" y="15543"/>
                      <a:pt x="64815" y="15811"/>
                    </a:cubicBezTo>
                    <a:cubicBezTo>
                      <a:pt x="64164" y="16194"/>
                      <a:pt x="63437" y="16347"/>
                      <a:pt x="62710" y="16386"/>
                    </a:cubicBezTo>
                    <a:cubicBezTo>
                      <a:pt x="62289" y="16424"/>
                      <a:pt x="61753" y="16309"/>
                      <a:pt x="61331" y="16156"/>
                    </a:cubicBezTo>
                    <a:cubicBezTo>
                      <a:pt x="61140" y="16079"/>
                      <a:pt x="60910" y="16003"/>
                      <a:pt x="60719" y="16003"/>
                    </a:cubicBezTo>
                    <a:cubicBezTo>
                      <a:pt x="60642" y="16003"/>
                      <a:pt x="60604" y="16003"/>
                      <a:pt x="60528" y="16041"/>
                    </a:cubicBezTo>
                    <a:cubicBezTo>
                      <a:pt x="60604" y="16118"/>
                      <a:pt x="60642" y="16194"/>
                      <a:pt x="60681" y="16271"/>
                    </a:cubicBezTo>
                    <a:cubicBezTo>
                      <a:pt x="61102" y="16883"/>
                      <a:pt x="61408" y="17573"/>
                      <a:pt x="61676" y="18262"/>
                    </a:cubicBezTo>
                    <a:cubicBezTo>
                      <a:pt x="61906" y="18951"/>
                      <a:pt x="62021" y="19678"/>
                      <a:pt x="62174" y="20405"/>
                    </a:cubicBezTo>
                    <a:cubicBezTo>
                      <a:pt x="62250" y="21018"/>
                      <a:pt x="62327" y="21669"/>
                      <a:pt x="62289" y="22281"/>
                    </a:cubicBezTo>
                    <a:cubicBezTo>
                      <a:pt x="62250" y="22894"/>
                      <a:pt x="62097" y="23545"/>
                      <a:pt x="61906" y="24119"/>
                    </a:cubicBezTo>
                    <a:cubicBezTo>
                      <a:pt x="61753" y="24425"/>
                      <a:pt x="61599" y="24732"/>
                      <a:pt x="61408" y="25038"/>
                    </a:cubicBezTo>
                    <a:cubicBezTo>
                      <a:pt x="61331" y="25153"/>
                      <a:pt x="61217" y="25268"/>
                      <a:pt x="61140" y="25382"/>
                    </a:cubicBezTo>
                    <a:cubicBezTo>
                      <a:pt x="60872" y="25842"/>
                      <a:pt x="60528" y="26225"/>
                      <a:pt x="60068" y="26454"/>
                    </a:cubicBezTo>
                    <a:cubicBezTo>
                      <a:pt x="59034" y="26914"/>
                      <a:pt x="57809" y="26952"/>
                      <a:pt x="56699" y="26799"/>
                    </a:cubicBezTo>
                    <a:cubicBezTo>
                      <a:pt x="54440" y="26186"/>
                      <a:pt x="52564" y="24693"/>
                      <a:pt x="50612" y="23506"/>
                    </a:cubicBezTo>
                    <a:cubicBezTo>
                      <a:pt x="49693" y="22971"/>
                      <a:pt x="48774" y="22511"/>
                      <a:pt x="47817" y="22090"/>
                    </a:cubicBezTo>
                    <a:cubicBezTo>
                      <a:pt x="47932" y="22167"/>
                      <a:pt x="48009" y="22281"/>
                      <a:pt x="48085" y="22396"/>
                    </a:cubicBezTo>
                    <a:cubicBezTo>
                      <a:pt x="48277" y="22703"/>
                      <a:pt x="48468" y="23124"/>
                      <a:pt x="48430" y="23506"/>
                    </a:cubicBezTo>
                    <a:cubicBezTo>
                      <a:pt x="48583" y="23813"/>
                      <a:pt x="48506" y="24004"/>
                      <a:pt x="48315" y="24081"/>
                    </a:cubicBezTo>
                    <a:cubicBezTo>
                      <a:pt x="48238" y="24234"/>
                      <a:pt x="48162" y="24425"/>
                      <a:pt x="48009" y="24540"/>
                    </a:cubicBezTo>
                    <a:cubicBezTo>
                      <a:pt x="47626" y="24961"/>
                      <a:pt x="47090" y="25153"/>
                      <a:pt x="46554" y="25153"/>
                    </a:cubicBezTo>
                    <a:cubicBezTo>
                      <a:pt x="46439" y="25153"/>
                      <a:pt x="46286" y="25153"/>
                      <a:pt x="46171" y="25114"/>
                    </a:cubicBezTo>
                    <a:cubicBezTo>
                      <a:pt x="47013" y="25803"/>
                      <a:pt x="47894" y="26493"/>
                      <a:pt x="48583" y="27335"/>
                    </a:cubicBezTo>
                    <a:cubicBezTo>
                      <a:pt x="49961" y="28981"/>
                      <a:pt x="51071" y="30819"/>
                      <a:pt x="52029" y="32733"/>
                    </a:cubicBezTo>
                    <a:cubicBezTo>
                      <a:pt x="52258" y="33269"/>
                      <a:pt x="52526" y="33843"/>
                      <a:pt x="52756" y="34456"/>
                    </a:cubicBezTo>
                    <a:cubicBezTo>
                      <a:pt x="52909" y="34877"/>
                      <a:pt x="53024" y="35298"/>
                      <a:pt x="53177" y="35719"/>
                    </a:cubicBezTo>
                    <a:cubicBezTo>
                      <a:pt x="53254" y="35949"/>
                      <a:pt x="53560" y="36025"/>
                      <a:pt x="53751" y="35872"/>
                    </a:cubicBezTo>
                    <a:cubicBezTo>
                      <a:pt x="54134" y="37135"/>
                      <a:pt x="54402" y="38475"/>
                      <a:pt x="54747" y="39777"/>
                    </a:cubicBezTo>
                    <a:cubicBezTo>
                      <a:pt x="55053" y="40926"/>
                      <a:pt x="55397" y="42074"/>
                      <a:pt x="55665" y="43223"/>
                    </a:cubicBezTo>
                    <a:cubicBezTo>
                      <a:pt x="55742" y="43682"/>
                      <a:pt x="55819" y="44180"/>
                      <a:pt x="55933" y="44639"/>
                    </a:cubicBezTo>
                    <a:cubicBezTo>
                      <a:pt x="55933" y="44869"/>
                      <a:pt x="56048" y="45098"/>
                      <a:pt x="56278" y="45098"/>
                    </a:cubicBezTo>
                    <a:cubicBezTo>
                      <a:pt x="56967" y="48276"/>
                      <a:pt x="57312" y="51607"/>
                      <a:pt x="57809" y="54823"/>
                    </a:cubicBezTo>
                    <a:cubicBezTo>
                      <a:pt x="58230" y="57656"/>
                      <a:pt x="58575" y="60527"/>
                      <a:pt x="59226" y="63322"/>
                    </a:cubicBezTo>
                    <a:cubicBezTo>
                      <a:pt x="59685" y="65312"/>
                      <a:pt x="60451" y="67226"/>
                      <a:pt x="61102" y="69141"/>
                    </a:cubicBezTo>
                    <a:cubicBezTo>
                      <a:pt x="61867" y="71553"/>
                      <a:pt x="62633" y="73964"/>
                      <a:pt x="63552" y="76338"/>
                    </a:cubicBezTo>
                    <a:cubicBezTo>
                      <a:pt x="63514" y="76491"/>
                      <a:pt x="63590" y="76683"/>
                      <a:pt x="63667" y="76797"/>
                    </a:cubicBezTo>
                    <a:cubicBezTo>
                      <a:pt x="63896" y="77257"/>
                      <a:pt x="64126" y="77678"/>
                      <a:pt x="64356" y="78137"/>
                    </a:cubicBezTo>
                    <a:cubicBezTo>
                      <a:pt x="64394" y="78214"/>
                      <a:pt x="64432" y="78329"/>
                      <a:pt x="64509" y="78444"/>
                    </a:cubicBezTo>
                    <a:cubicBezTo>
                      <a:pt x="64471" y="78482"/>
                      <a:pt x="64509" y="78558"/>
                      <a:pt x="64509" y="78635"/>
                    </a:cubicBezTo>
                    <a:cubicBezTo>
                      <a:pt x="64356" y="79554"/>
                      <a:pt x="63935" y="80396"/>
                      <a:pt x="63552" y="81277"/>
                    </a:cubicBezTo>
                    <a:cubicBezTo>
                      <a:pt x="63246" y="81966"/>
                      <a:pt x="62901" y="82655"/>
                      <a:pt x="62518" y="83344"/>
                    </a:cubicBezTo>
                    <a:cubicBezTo>
                      <a:pt x="61561" y="85028"/>
                      <a:pt x="60642" y="86713"/>
                      <a:pt x="59609" y="88359"/>
                    </a:cubicBezTo>
                    <a:cubicBezTo>
                      <a:pt x="59456" y="88627"/>
                      <a:pt x="59302" y="88895"/>
                      <a:pt x="59111" y="89125"/>
                    </a:cubicBezTo>
                    <a:cubicBezTo>
                      <a:pt x="58958" y="89393"/>
                      <a:pt x="58728" y="89622"/>
                      <a:pt x="58652" y="89929"/>
                    </a:cubicBezTo>
                    <a:cubicBezTo>
                      <a:pt x="58537" y="90771"/>
                      <a:pt x="58728" y="91575"/>
                      <a:pt x="58805" y="92379"/>
                    </a:cubicBezTo>
                    <a:cubicBezTo>
                      <a:pt x="58728" y="92455"/>
                      <a:pt x="58652" y="92532"/>
                      <a:pt x="58652" y="92609"/>
                    </a:cubicBezTo>
                    <a:cubicBezTo>
                      <a:pt x="58652" y="92915"/>
                      <a:pt x="58652" y="93183"/>
                      <a:pt x="58652" y="93451"/>
                    </a:cubicBezTo>
                    <a:cubicBezTo>
                      <a:pt x="58652" y="93757"/>
                      <a:pt x="58652" y="94102"/>
                      <a:pt x="58652" y="94408"/>
                    </a:cubicBezTo>
                    <a:cubicBezTo>
                      <a:pt x="58613" y="97815"/>
                      <a:pt x="58345" y="101261"/>
                      <a:pt x="59034" y="104591"/>
                    </a:cubicBezTo>
                    <a:cubicBezTo>
                      <a:pt x="58958" y="104783"/>
                      <a:pt x="58881" y="104974"/>
                      <a:pt x="58843" y="105127"/>
                    </a:cubicBezTo>
                    <a:cubicBezTo>
                      <a:pt x="58766" y="105319"/>
                      <a:pt x="58766" y="105548"/>
                      <a:pt x="58881" y="105702"/>
                    </a:cubicBezTo>
                    <a:cubicBezTo>
                      <a:pt x="59111" y="105970"/>
                      <a:pt x="59532" y="105702"/>
                      <a:pt x="59417" y="105395"/>
                    </a:cubicBezTo>
                    <a:cubicBezTo>
                      <a:pt x="59456" y="105280"/>
                      <a:pt x="59494" y="105204"/>
                      <a:pt x="59494" y="105127"/>
                    </a:cubicBezTo>
                    <a:cubicBezTo>
                      <a:pt x="59647" y="105089"/>
                      <a:pt x="59724" y="104936"/>
                      <a:pt x="59724" y="104783"/>
                    </a:cubicBezTo>
                    <a:cubicBezTo>
                      <a:pt x="59724" y="104783"/>
                      <a:pt x="59724" y="104744"/>
                      <a:pt x="59724" y="104706"/>
                    </a:cubicBezTo>
                    <a:cubicBezTo>
                      <a:pt x="59953" y="104362"/>
                      <a:pt x="60298" y="104094"/>
                      <a:pt x="60642" y="103864"/>
                    </a:cubicBezTo>
                    <a:cubicBezTo>
                      <a:pt x="62174" y="102945"/>
                      <a:pt x="63935" y="104094"/>
                      <a:pt x="65045" y="105166"/>
                    </a:cubicBezTo>
                    <a:cubicBezTo>
                      <a:pt x="66538" y="106582"/>
                      <a:pt x="67265" y="108573"/>
                      <a:pt x="67840" y="110487"/>
                    </a:cubicBezTo>
                    <a:cubicBezTo>
                      <a:pt x="67955" y="110946"/>
                      <a:pt x="68069" y="111482"/>
                      <a:pt x="68184" y="111980"/>
                    </a:cubicBezTo>
                    <a:cubicBezTo>
                      <a:pt x="68223" y="112171"/>
                      <a:pt x="68223" y="112401"/>
                      <a:pt x="68337" y="112554"/>
                    </a:cubicBezTo>
                    <a:cubicBezTo>
                      <a:pt x="68491" y="112707"/>
                      <a:pt x="68720" y="112669"/>
                      <a:pt x="68835" y="112516"/>
                    </a:cubicBezTo>
                    <a:cubicBezTo>
                      <a:pt x="68950" y="112363"/>
                      <a:pt x="68912" y="112210"/>
                      <a:pt x="68912" y="112018"/>
                    </a:cubicBezTo>
                    <a:cubicBezTo>
                      <a:pt x="68912" y="111597"/>
                      <a:pt x="68873" y="111176"/>
                      <a:pt x="68835" y="110755"/>
                    </a:cubicBezTo>
                    <a:cubicBezTo>
                      <a:pt x="68720" y="108803"/>
                      <a:pt x="68644" y="106850"/>
                      <a:pt x="68644" y="104898"/>
                    </a:cubicBezTo>
                    <a:cubicBezTo>
                      <a:pt x="68682" y="101682"/>
                      <a:pt x="68644" y="98389"/>
                      <a:pt x="68644" y="95174"/>
                    </a:cubicBezTo>
                    <a:cubicBezTo>
                      <a:pt x="68720" y="91919"/>
                      <a:pt x="68988" y="88627"/>
                      <a:pt x="68873" y="85335"/>
                    </a:cubicBezTo>
                    <a:cubicBezTo>
                      <a:pt x="68835" y="84837"/>
                      <a:pt x="68759" y="84339"/>
                      <a:pt x="68720" y="83842"/>
                    </a:cubicBezTo>
                    <a:cubicBezTo>
                      <a:pt x="68759" y="83803"/>
                      <a:pt x="68759" y="83727"/>
                      <a:pt x="68797" y="83688"/>
                    </a:cubicBezTo>
                    <a:cubicBezTo>
                      <a:pt x="68797" y="83612"/>
                      <a:pt x="68797" y="83497"/>
                      <a:pt x="68797" y="83420"/>
                    </a:cubicBezTo>
                    <a:cubicBezTo>
                      <a:pt x="68759" y="83076"/>
                      <a:pt x="68720" y="82731"/>
                      <a:pt x="68720" y="82425"/>
                    </a:cubicBezTo>
                    <a:cubicBezTo>
                      <a:pt x="68644" y="81277"/>
                      <a:pt x="68682" y="80128"/>
                      <a:pt x="68682" y="79018"/>
                    </a:cubicBezTo>
                    <a:cubicBezTo>
                      <a:pt x="68682" y="77601"/>
                      <a:pt x="68491" y="76261"/>
                      <a:pt x="68452" y="74883"/>
                    </a:cubicBezTo>
                    <a:cubicBezTo>
                      <a:pt x="68337" y="69830"/>
                      <a:pt x="69027" y="64776"/>
                      <a:pt x="68759" y="59723"/>
                    </a:cubicBezTo>
                    <a:cubicBezTo>
                      <a:pt x="68414" y="54823"/>
                      <a:pt x="68452" y="49884"/>
                      <a:pt x="68491" y="44945"/>
                    </a:cubicBezTo>
                    <a:cubicBezTo>
                      <a:pt x="68452" y="43376"/>
                      <a:pt x="68414" y="41844"/>
                      <a:pt x="68414" y="40275"/>
                    </a:cubicBezTo>
                    <a:cubicBezTo>
                      <a:pt x="68452" y="38858"/>
                      <a:pt x="68491" y="37442"/>
                      <a:pt x="68491" y="36025"/>
                    </a:cubicBezTo>
                    <a:cubicBezTo>
                      <a:pt x="68491" y="33805"/>
                      <a:pt x="68682" y="31623"/>
                      <a:pt x="68759" y="29440"/>
                    </a:cubicBezTo>
                    <a:cubicBezTo>
                      <a:pt x="68797" y="26454"/>
                      <a:pt x="68797" y="23468"/>
                      <a:pt x="68912" y="20482"/>
                    </a:cubicBezTo>
                    <a:cubicBezTo>
                      <a:pt x="68835" y="17687"/>
                      <a:pt x="69103" y="14969"/>
                      <a:pt x="69295" y="12213"/>
                    </a:cubicBezTo>
                    <a:cubicBezTo>
                      <a:pt x="69371" y="10490"/>
                      <a:pt x="69218" y="8729"/>
                      <a:pt x="68491" y="7159"/>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49"/>
              <p:cNvSpPr/>
              <p:nvPr/>
            </p:nvSpPr>
            <p:spPr>
              <a:xfrm>
                <a:off x="5929950" y="1019375"/>
                <a:ext cx="377125" cy="410625"/>
              </a:xfrm>
              <a:custGeom>
                <a:rect b="b" l="l" r="r" t="t"/>
                <a:pathLst>
                  <a:path extrusionOk="0" h="16425" w="15085">
                    <a:moveTo>
                      <a:pt x="575" y="16271"/>
                    </a:moveTo>
                    <a:cubicBezTo>
                      <a:pt x="1" y="15506"/>
                      <a:pt x="2719" y="13132"/>
                      <a:pt x="3408" y="12787"/>
                    </a:cubicBezTo>
                    <a:cubicBezTo>
                      <a:pt x="3025" y="12902"/>
                      <a:pt x="2680" y="13017"/>
                      <a:pt x="2336" y="13055"/>
                    </a:cubicBezTo>
                    <a:cubicBezTo>
                      <a:pt x="2106" y="13094"/>
                      <a:pt x="1915" y="13132"/>
                      <a:pt x="1723" y="13017"/>
                    </a:cubicBezTo>
                    <a:cubicBezTo>
                      <a:pt x="1187" y="12634"/>
                      <a:pt x="1762" y="12022"/>
                      <a:pt x="2068" y="11715"/>
                    </a:cubicBezTo>
                    <a:cubicBezTo>
                      <a:pt x="3293" y="10490"/>
                      <a:pt x="4824" y="9686"/>
                      <a:pt x="6394" y="8997"/>
                    </a:cubicBezTo>
                    <a:cubicBezTo>
                      <a:pt x="5896" y="9036"/>
                      <a:pt x="5437" y="9112"/>
                      <a:pt x="4939" y="9150"/>
                    </a:cubicBezTo>
                    <a:cubicBezTo>
                      <a:pt x="4633" y="9150"/>
                      <a:pt x="4288" y="9227"/>
                      <a:pt x="4020" y="9036"/>
                    </a:cubicBezTo>
                    <a:cubicBezTo>
                      <a:pt x="3523" y="8615"/>
                      <a:pt x="4097" y="8079"/>
                      <a:pt x="4441" y="7772"/>
                    </a:cubicBezTo>
                    <a:cubicBezTo>
                      <a:pt x="5207" y="7121"/>
                      <a:pt x="6088" y="6624"/>
                      <a:pt x="6968" y="6203"/>
                    </a:cubicBezTo>
                    <a:cubicBezTo>
                      <a:pt x="6585" y="6164"/>
                      <a:pt x="6011" y="5973"/>
                      <a:pt x="6164" y="5475"/>
                    </a:cubicBezTo>
                    <a:cubicBezTo>
                      <a:pt x="6470" y="4556"/>
                      <a:pt x="8385" y="3791"/>
                      <a:pt x="9265" y="3370"/>
                    </a:cubicBezTo>
                    <a:cubicBezTo>
                      <a:pt x="8959" y="3255"/>
                      <a:pt x="8729" y="2949"/>
                      <a:pt x="8806" y="2642"/>
                    </a:cubicBezTo>
                    <a:cubicBezTo>
                      <a:pt x="9074" y="1991"/>
                      <a:pt x="10069" y="1685"/>
                      <a:pt x="10643" y="1341"/>
                    </a:cubicBezTo>
                    <a:cubicBezTo>
                      <a:pt x="11333" y="1034"/>
                      <a:pt x="13553" y="1"/>
                      <a:pt x="14204" y="345"/>
                    </a:cubicBezTo>
                    <a:cubicBezTo>
                      <a:pt x="14969" y="919"/>
                      <a:pt x="12979" y="1915"/>
                      <a:pt x="12979" y="2604"/>
                    </a:cubicBezTo>
                    <a:cubicBezTo>
                      <a:pt x="12979" y="2757"/>
                      <a:pt x="13170" y="2757"/>
                      <a:pt x="13285" y="2795"/>
                    </a:cubicBezTo>
                    <a:cubicBezTo>
                      <a:pt x="13400" y="2872"/>
                      <a:pt x="13515" y="2910"/>
                      <a:pt x="13591" y="3025"/>
                    </a:cubicBezTo>
                    <a:cubicBezTo>
                      <a:pt x="13821" y="3293"/>
                      <a:pt x="13591" y="3599"/>
                      <a:pt x="13362" y="3752"/>
                    </a:cubicBezTo>
                    <a:cubicBezTo>
                      <a:pt x="12979" y="4020"/>
                      <a:pt x="12596" y="4288"/>
                      <a:pt x="12290" y="4633"/>
                    </a:cubicBezTo>
                    <a:cubicBezTo>
                      <a:pt x="12902" y="4710"/>
                      <a:pt x="13515" y="4633"/>
                      <a:pt x="14051" y="4939"/>
                    </a:cubicBezTo>
                    <a:cubicBezTo>
                      <a:pt x="14357" y="5131"/>
                      <a:pt x="14472" y="5552"/>
                      <a:pt x="14242" y="5858"/>
                    </a:cubicBezTo>
                    <a:cubicBezTo>
                      <a:pt x="14012" y="6164"/>
                      <a:pt x="13668" y="6317"/>
                      <a:pt x="13362" y="6509"/>
                    </a:cubicBezTo>
                    <a:cubicBezTo>
                      <a:pt x="12634" y="7007"/>
                      <a:pt x="11792" y="7351"/>
                      <a:pt x="11218" y="8040"/>
                    </a:cubicBezTo>
                    <a:cubicBezTo>
                      <a:pt x="11792" y="8155"/>
                      <a:pt x="13553" y="7964"/>
                      <a:pt x="13668" y="8691"/>
                    </a:cubicBezTo>
                    <a:cubicBezTo>
                      <a:pt x="13668" y="8844"/>
                      <a:pt x="13553" y="8997"/>
                      <a:pt x="13438" y="9112"/>
                    </a:cubicBezTo>
                    <a:cubicBezTo>
                      <a:pt x="12634" y="9572"/>
                      <a:pt x="11677" y="9725"/>
                      <a:pt x="10950" y="10261"/>
                    </a:cubicBezTo>
                    <a:cubicBezTo>
                      <a:pt x="11486" y="10299"/>
                      <a:pt x="15084" y="10222"/>
                      <a:pt x="14204" y="11333"/>
                    </a:cubicBezTo>
                    <a:cubicBezTo>
                      <a:pt x="13898" y="11524"/>
                      <a:pt x="13438" y="11524"/>
                      <a:pt x="13055" y="11601"/>
                    </a:cubicBezTo>
                    <a:cubicBezTo>
                      <a:pt x="12596" y="11677"/>
                      <a:pt x="12175" y="11792"/>
                      <a:pt x="11715" y="11869"/>
                    </a:cubicBezTo>
                    <a:cubicBezTo>
                      <a:pt x="11715" y="11907"/>
                      <a:pt x="11715" y="11907"/>
                      <a:pt x="11715" y="11907"/>
                    </a:cubicBezTo>
                    <a:cubicBezTo>
                      <a:pt x="11218" y="12022"/>
                      <a:pt x="10758" y="12137"/>
                      <a:pt x="10261" y="12251"/>
                    </a:cubicBezTo>
                    <a:cubicBezTo>
                      <a:pt x="8806" y="12596"/>
                      <a:pt x="7389" y="13094"/>
                      <a:pt x="6011" y="13630"/>
                    </a:cubicBezTo>
                    <a:cubicBezTo>
                      <a:pt x="5322" y="13859"/>
                      <a:pt x="4633" y="14127"/>
                      <a:pt x="3944" y="14434"/>
                    </a:cubicBezTo>
                    <a:cubicBezTo>
                      <a:pt x="3944" y="14434"/>
                      <a:pt x="3944" y="14472"/>
                      <a:pt x="3944" y="14472"/>
                    </a:cubicBezTo>
                    <a:cubicBezTo>
                      <a:pt x="3905" y="14472"/>
                      <a:pt x="3867" y="14510"/>
                      <a:pt x="3829" y="14510"/>
                    </a:cubicBezTo>
                    <a:cubicBezTo>
                      <a:pt x="3791" y="14548"/>
                      <a:pt x="3752" y="14548"/>
                      <a:pt x="3714" y="14548"/>
                    </a:cubicBezTo>
                    <a:cubicBezTo>
                      <a:pt x="3676" y="14587"/>
                      <a:pt x="3637" y="14587"/>
                      <a:pt x="3637" y="14625"/>
                    </a:cubicBezTo>
                    <a:cubicBezTo>
                      <a:pt x="3370" y="14740"/>
                      <a:pt x="3140" y="14855"/>
                      <a:pt x="2910" y="14970"/>
                    </a:cubicBezTo>
                    <a:cubicBezTo>
                      <a:pt x="2489" y="15238"/>
                      <a:pt x="2030" y="15506"/>
                      <a:pt x="1647" y="15850"/>
                    </a:cubicBezTo>
                    <a:cubicBezTo>
                      <a:pt x="1417" y="16003"/>
                      <a:pt x="1187" y="16195"/>
                      <a:pt x="996" y="16386"/>
                    </a:cubicBezTo>
                    <a:lnTo>
                      <a:pt x="958" y="16424"/>
                    </a:lnTo>
                    <a:cubicBezTo>
                      <a:pt x="804" y="16424"/>
                      <a:pt x="651" y="16348"/>
                      <a:pt x="575" y="16233"/>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49"/>
              <p:cNvSpPr/>
              <p:nvPr/>
            </p:nvSpPr>
            <p:spPr>
              <a:xfrm>
                <a:off x="6131900" y="3072350"/>
                <a:ext cx="598200" cy="160800"/>
              </a:xfrm>
              <a:custGeom>
                <a:rect b="b" l="l" r="r" t="t"/>
                <a:pathLst>
                  <a:path extrusionOk="0" h="6432" w="23928">
                    <a:moveTo>
                      <a:pt x="22435" y="306"/>
                    </a:moveTo>
                    <a:cubicBezTo>
                      <a:pt x="23047" y="0"/>
                      <a:pt x="23928" y="38"/>
                      <a:pt x="23698" y="957"/>
                    </a:cubicBezTo>
                    <a:cubicBezTo>
                      <a:pt x="23583" y="1187"/>
                      <a:pt x="23315" y="1340"/>
                      <a:pt x="23124" y="1455"/>
                    </a:cubicBezTo>
                    <a:cubicBezTo>
                      <a:pt x="21171" y="2795"/>
                      <a:pt x="19181" y="4173"/>
                      <a:pt x="16884" y="4862"/>
                    </a:cubicBezTo>
                    <a:cubicBezTo>
                      <a:pt x="14204" y="5704"/>
                      <a:pt x="11371" y="6432"/>
                      <a:pt x="8499" y="6279"/>
                    </a:cubicBezTo>
                    <a:cubicBezTo>
                      <a:pt x="6394" y="6011"/>
                      <a:pt x="4058" y="5781"/>
                      <a:pt x="2489" y="4211"/>
                    </a:cubicBezTo>
                    <a:cubicBezTo>
                      <a:pt x="2144" y="3790"/>
                      <a:pt x="1532" y="3407"/>
                      <a:pt x="1493" y="2833"/>
                    </a:cubicBezTo>
                    <a:cubicBezTo>
                      <a:pt x="1187" y="2680"/>
                      <a:pt x="766" y="2603"/>
                      <a:pt x="690" y="2221"/>
                    </a:cubicBezTo>
                    <a:cubicBezTo>
                      <a:pt x="0" y="1991"/>
                      <a:pt x="0" y="957"/>
                      <a:pt x="804" y="957"/>
                    </a:cubicBezTo>
                    <a:cubicBezTo>
                      <a:pt x="1608" y="1072"/>
                      <a:pt x="2374" y="1034"/>
                      <a:pt x="3178" y="1034"/>
                    </a:cubicBezTo>
                    <a:cubicBezTo>
                      <a:pt x="5169" y="1072"/>
                      <a:pt x="7198" y="1340"/>
                      <a:pt x="9189" y="1455"/>
                    </a:cubicBezTo>
                    <a:cubicBezTo>
                      <a:pt x="12787" y="1608"/>
                      <a:pt x="16501" y="1838"/>
                      <a:pt x="20061" y="881"/>
                    </a:cubicBezTo>
                    <a:cubicBezTo>
                      <a:pt x="20827" y="728"/>
                      <a:pt x="21631" y="536"/>
                      <a:pt x="22435" y="30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49"/>
              <p:cNvSpPr/>
              <p:nvPr/>
            </p:nvSpPr>
            <p:spPr>
              <a:xfrm>
                <a:off x="6114675" y="3065650"/>
                <a:ext cx="619250" cy="93800"/>
              </a:xfrm>
              <a:custGeom>
                <a:rect b="b" l="l" r="r" t="t"/>
                <a:pathLst>
                  <a:path extrusionOk="0" h="3752" w="24770">
                    <a:moveTo>
                      <a:pt x="8576" y="3675"/>
                    </a:moveTo>
                    <a:cubicBezTo>
                      <a:pt x="7198" y="3599"/>
                      <a:pt x="1647" y="3178"/>
                      <a:pt x="919" y="2259"/>
                    </a:cubicBezTo>
                    <a:cubicBezTo>
                      <a:pt x="0" y="1991"/>
                      <a:pt x="345" y="613"/>
                      <a:pt x="1264" y="804"/>
                    </a:cubicBezTo>
                    <a:cubicBezTo>
                      <a:pt x="3216" y="1187"/>
                      <a:pt x="5207" y="1264"/>
                      <a:pt x="7198" y="1417"/>
                    </a:cubicBezTo>
                    <a:cubicBezTo>
                      <a:pt x="11332" y="1532"/>
                      <a:pt x="15505" y="1761"/>
                      <a:pt x="19602" y="1034"/>
                    </a:cubicBezTo>
                    <a:cubicBezTo>
                      <a:pt x="20903" y="804"/>
                      <a:pt x="22167" y="498"/>
                      <a:pt x="23430" y="192"/>
                    </a:cubicBezTo>
                    <a:cubicBezTo>
                      <a:pt x="23813" y="0"/>
                      <a:pt x="24311" y="77"/>
                      <a:pt x="24502" y="460"/>
                    </a:cubicBezTo>
                    <a:cubicBezTo>
                      <a:pt x="24770" y="957"/>
                      <a:pt x="24425" y="1493"/>
                      <a:pt x="23928" y="1608"/>
                    </a:cubicBezTo>
                    <a:cubicBezTo>
                      <a:pt x="23353" y="1800"/>
                      <a:pt x="22856" y="2029"/>
                      <a:pt x="22281" y="2259"/>
                    </a:cubicBezTo>
                    <a:cubicBezTo>
                      <a:pt x="20520" y="2910"/>
                      <a:pt x="18606" y="3178"/>
                      <a:pt x="16692" y="3331"/>
                    </a:cubicBezTo>
                    <a:cubicBezTo>
                      <a:pt x="13974" y="3561"/>
                      <a:pt x="11294" y="3752"/>
                      <a:pt x="8576" y="3675"/>
                    </a:cubicBezTo>
                    <a:close/>
                  </a:path>
                </a:pathLst>
              </a:custGeom>
              <a:solidFill>
                <a:srgbClr val="E9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49"/>
              <p:cNvSpPr/>
              <p:nvPr/>
            </p:nvSpPr>
            <p:spPr>
              <a:xfrm>
                <a:off x="5883050" y="2374625"/>
                <a:ext cx="1016450" cy="128275"/>
              </a:xfrm>
              <a:custGeom>
                <a:rect b="b" l="l" r="r" t="t"/>
                <a:pathLst>
                  <a:path extrusionOk="0" h="5131" w="40658">
                    <a:moveTo>
                      <a:pt x="383" y="1034"/>
                    </a:moveTo>
                    <a:cubicBezTo>
                      <a:pt x="575" y="689"/>
                      <a:pt x="1073" y="613"/>
                      <a:pt x="1417" y="881"/>
                    </a:cubicBezTo>
                    <a:cubicBezTo>
                      <a:pt x="1877" y="0"/>
                      <a:pt x="4059" y="77"/>
                      <a:pt x="4978" y="0"/>
                    </a:cubicBezTo>
                    <a:cubicBezTo>
                      <a:pt x="6088" y="39"/>
                      <a:pt x="7734" y="115"/>
                      <a:pt x="8346" y="1149"/>
                    </a:cubicBezTo>
                    <a:cubicBezTo>
                      <a:pt x="8614" y="1340"/>
                      <a:pt x="8768" y="1493"/>
                      <a:pt x="8882" y="1647"/>
                    </a:cubicBezTo>
                    <a:cubicBezTo>
                      <a:pt x="8997" y="1647"/>
                      <a:pt x="9074" y="1685"/>
                      <a:pt x="9150" y="1723"/>
                    </a:cubicBezTo>
                    <a:cubicBezTo>
                      <a:pt x="10108" y="2565"/>
                      <a:pt x="8461" y="3408"/>
                      <a:pt x="7696" y="3561"/>
                    </a:cubicBezTo>
                    <a:cubicBezTo>
                      <a:pt x="6662" y="3829"/>
                      <a:pt x="5552" y="3829"/>
                      <a:pt x="4480" y="3637"/>
                    </a:cubicBezTo>
                    <a:cubicBezTo>
                      <a:pt x="3216" y="3331"/>
                      <a:pt x="843" y="2795"/>
                      <a:pt x="77" y="1723"/>
                    </a:cubicBezTo>
                    <a:cubicBezTo>
                      <a:pt x="1" y="1417"/>
                      <a:pt x="154" y="1149"/>
                      <a:pt x="383" y="1034"/>
                    </a:cubicBezTo>
                    <a:lnTo>
                      <a:pt x="383" y="1034"/>
                    </a:lnTo>
                    <a:close/>
                    <a:moveTo>
                      <a:pt x="34724" y="3790"/>
                    </a:moveTo>
                    <a:cubicBezTo>
                      <a:pt x="35183" y="3829"/>
                      <a:pt x="35643" y="3829"/>
                      <a:pt x="36064" y="3790"/>
                    </a:cubicBezTo>
                    <a:cubicBezTo>
                      <a:pt x="35605" y="3790"/>
                      <a:pt x="35183" y="3790"/>
                      <a:pt x="34724" y="3790"/>
                    </a:cubicBezTo>
                    <a:close/>
                    <a:moveTo>
                      <a:pt x="37672" y="1876"/>
                    </a:moveTo>
                    <a:cubicBezTo>
                      <a:pt x="37787" y="1876"/>
                      <a:pt x="37902" y="1876"/>
                      <a:pt x="38016" y="1915"/>
                    </a:cubicBezTo>
                    <a:cubicBezTo>
                      <a:pt x="38552" y="2259"/>
                      <a:pt x="39777" y="2604"/>
                      <a:pt x="40275" y="3216"/>
                    </a:cubicBezTo>
                    <a:cubicBezTo>
                      <a:pt x="40505" y="3408"/>
                      <a:pt x="40658" y="3676"/>
                      <a:pt x="40467" y="4020"/>
                    </a:cubicBezTo>
                    <a:cubicBezTo>
                      <a:pt x="40428" y="4058"/>
                      <a:pt x="40390" y="4135"/>
                      <a:pt x="40313" y="4173"/>
                    </a:cubicBezTo>
                    <a:cubicBezTo>
                      <a:pt x="40313" y="4173"/>
                      <a:pt x="40313" y="4212"/>
                      <a:pt x="40275" y="4212"/>
                    </a:cubicBezTo>
                    <a:cubicBezTo>
                      <a:pt x="39165" y="4901"/>
                      <a:pt x="37787" y="4977"/>
                      <a:pt x="36485" y="4977"/>
                    </a:cubicBezTo>
                    <a:cubicBezTo>
                      <a:pt x="35834" y="5054"/>
                      <a:pt x="35183" y="5130"/>
                      <a:pt x="34533" y="5092"/>
                    </a:cubicBezTo>
                    <a:cubicBezTo>
                      <a:pt x="32963" y="5092"/>
                      <a:pt x="31432" y="4748"/>
                      <a:pt x="29939" y="4365"/>
                    </a:cubicBezTo>
                    <a:cubicBezTo>
                      <a:pt x="29479" y="4288"/>
                      <a:pt x="28790" y="4326"/>
                      <a:pt x="28790" y="3714"/>
                    </a:cubicBezTo>
                    <a:cubicBezTo>
                      <a:pt x="28790" y="3216"/>
                      <a:pt x="29288" y="3025"/>
                      <a:pt x="29709" y="3101"/>
                    </a:cubicBezTo>
                    <a:cubicBezTo>
                      <a:pt x="29785" y="2642"/>
                      <a:pt x="30360" y="2527"/>
                      <a:pt x="30743" y="2412"/>
                    </a:cubicBezTo>
                    <a:cubicBezTo>
                      <a:pt x="31738" y="1187"/>
                      <a:pt x="35337" y="1187"/>
                      <a:pt x="37672" y="1876"/>
                    </a:cubicBezTo>
                    <a:lnTo>
                      <a:pt x="37672" y="1876"/>
                    </a:lnTo>
                    <a:close/>
                    <a:moveTo>
                      <a:pt x="6356" y="1953"/>
                    </a:moveTo>
                    <a:lnTo>
                      <a:pt x="6394" y="1953"/>
                    </a:lnTo>
                    <a:cubicBezTo>
                      <a:pt x="6432" y="1953"/>
                      <a:pt x="6432" y="1953"/>
                      <a:pt x="6892" y="1915"/>
                    </a:cubicBezTo>
                    <a:cubicBezTo>
                      <a:pt x="5705" y="1685"/>
                      <a:pt x="4480" y="1723"/>
                      <a:pt x="3293" y="1723"/>
                    </a:cubicBezTo>
                    <a:cubicBezTo>
                      <a:pt x="4288" y="1991"/>
                      <a:pt x="5360" y="2029"/>
                      <a:pt x="6394" y="1953"/>
                    </a:cubicBezTo>
                    <a:lnTo>
                      <a:pt x="6356" y="1953"/>
                    </a:lnTo>
                    <a:close/>
                  </a:path>
                </a:pathLst>
              </a:custGeom>
              <a:solidFill>
                <a:srgbClr val="F5E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49"/>
              <p:cNvSpPr/>
              <p:nvPr/>
            </p:nvSpPr>
            <p:spPr>
              <a:xfrm>
                <a:off x="5612200" y="4046650"/>
                <a:ext cx="1732350" cy="676700"/>
              </a:xfrm>
              <a:custGeom>
                <a:rect b="b" l="l" r="r" t="t"/>
                <a:pathLst>
                  <a:path extrusionOk="0" h="27068" w="69294">
                    <a:moveTo>
                      <a:pt x="2374" y="9840"/>
                    </a:moveTo>
                    <a:cubicBezTo>
                      <a:pt x="2374" y="9840"/>
                      <a:pt x="2374" y="9802"/>
                      <a:pt x="2374" y="9802"/>
                    </a:cubicBezTo>
                    <a:cubicBezTo>
                      <a:pt x="2336" y="9878"/>
                      <a:pt x="2297" y="9916"/>
                      <a:pt x="2259" y="9993"/>
                    </a:cubicBezTo>
                    <a:cubicBezTo>
                      <a:pt x="2297" y="9955"/>
                      <a:pt x="2336" y="9878"/>
                      <a:pt x="2374" y="9840"/>
                    </a:cubicBezTo>
                    <a:lnTo>
                      <a:pt x="2374" y="9840"/>
                    </a:lnTo>
                    <a:close/>
                    <a:moveTo>
                      <a:pt x="67839" y="422"/>
                    </a:moveTo>
                    <a:cubicBezTo>
                      <a:pt x="68796" y="537"/>
                      <a:pt x="69294" y="1226"/>
                      <a:pt x="69141" y="2183"/>
                    </a:cubicBezTo>
                    <a:cubicBezTo>
                      <a:pt x="68988" y="3638"/>
                      <a:pt x="69103" y="5093"/>
                      <a:pt x="69103" y="6547"/>
                    </a:cubicBezTo>
                    <a:cubicBezTo>
                      <a:pt x="69179" y="10644"/>
                      <a:pt x="69179" y="14740"/>
                      <a:pt x="68988" y="18875"/>
                    </a:cubicBezTo>
                    <a:cubicBezTo>
                      <a:pt x="68949" y="19602"/>
                      <a:pt x="68911" y="20330"/>
                      <a:pt x="68911" y="21057"/>
                    </a:cubicBezTo>
                    <a:cubicBezTo>
                      <a:pt x="68988" y="21555"/>
                      <a:pt x="68873" y="22091"/>
                      <a:pt x="68911" y="22588"/>
                    </a:cubicBezTo>
                    <a:cubicBezTo>
                      <a:pt x="68911" y="23316"/>
                      <a:pt x="68949" y="24081"/>
                      <a:pt x="68988" y="24847"/>
                    </a:cubicBezTo>
                    <a:cubicBezTo>
                      <a:pt x="69026" y="25230"/>
                      <a:pt x="69026" y="25689"/>
                      <a:pt x="68873" y="26034"/>
                    </a:cubicBezTo>
                    <a:cubicBezTo>
                      <a:pt x="68835" y="26417"/>
                      <a:pt x="68452" y="26723"/>
                      <a:pt x="68031" y="26685"/>
                    </a:cubicBezTo>
                    <a:cubicBezTo>
                      <a:pt x="66308" y="26455"/>
                      <a:pt x="64547" y="26455"/>
                      <a:pt x="62824" y="26455"/>
                    </a:cubicBezTo>
                    <a:cubicBezTo>
                      <a:pt x="49693" y="26723"/>
                      <a:pt x="36561" y="26991"/>
                      <a:pt x="23392" y="27068"/>
                    </a:cubicBezTo>
                    <a:cubicBezTo>
                      <a:pt x="21363" y="27068"/>
                      <a:pt x="19334" y="26991"/>
                      <a:pt x="17305" y="26914"/>
                    </a:cubicBezTo>
                    <a:cubicBezTo>
                      <a:pt x="17266" y="26953"/>
                      <a:pt x="17190" y="26953"/>
                      <a:pt x="17113" y="26953"/>
                    </a:cubicBezTo>
                    <a:cubicBezTo>
                      <a:pt x="14127" y="26838"/>
                      <a:pt x="11179" y="26914"/>
                      <a:pt x="8231" y="26723"/>
                    </a:cubicBezTo>
                    <a:cubicBezTo>
                      <a:pt x="8078" y="26685"/>
                      <a:pt x="7925" y="26685"/>
                      <a:pt x="7734" y="26646"/>
                    </a:cubicBezTo>
                    <a:cubicBezTo>
                      <a:pt x="6968" y="26646"/>
                      <a:pt x="6202" y="26608"/>
                      <a:pt x="5398" y="26608"/>
                    </a:cubicBezTo>
                    <a:cubicBezTo>
                      <a:pt x="4403" y="26570"/>
                      <a:pt x="3408" y="26685"/>
                      <a:pt x="2412" y="26723"/>
                    </a:cubicBezTo>
                    <a:cubicBezTo>
                      <a:pt x="1991" y="26723"/>
                      <a:pt x="1455" y="26838"/>
                      <a:pt x="1149" y="26493"/>
                    </a:cubicBezTo>
                    <a:cubicBezTo>
                      <a:pt x="498" y="26378"/>
                      <a:pt x="345" y="25881"/>
                      <a:pt x="460" y="25460"/>
                    </a:cubicBezTo>
                    <a:cubicBezTo>
                      <a:pt x="536" y="20215"/>
                      <a:pt x="0" y="14932"/>
                      <a:pt x="613" y="9687"/>
                    </a:cubicBezTo>
                    <a:cubicBezTo>
                      <a:pt x="460" y="8998"/>
                      <a:pt x="957" y="8232"/>
                      <a:pt x="1608" y="8500"/>
                    </a:cubicBezTo>
                    <a:cubicBezTo>
                      <a:pt x="2029" y="7734"/>
                      <a:pt x="4862" y="7045"/>
                      <a:pt x="5628" y="6509"/>
                    </a:cubicBezTo>
                    <a:cubicBezTo>
                      <a:pt x="5819" y="5820"/>
                      <a:pt x="6279" y="5284"/>
                      <a:pt x="6930" y="4978"/>
                    </a:cubicBezTo>
                    <a:cubicBezTo>
                      <a:pt x="8078" y="4250"/>
                      <a:pt x="9265" y="3638"/>
                      <a:pt x="10414" y="2949"/>
                    </a:cubicBezTo>
                    <a:cubicBezTo>
                      <a:pt x="10949" y="2604"/>
                      <a:pt x="11485" y="3064"/>
                      <a:pt x="11524" y="3523"/>
                    </a:cubicBezTo>
                    <a:cubicBezTo>
                      <a:pt x="11600" y="3791"/>
                      <a:pt x="11524" y="4097"/>
                      <a:pt x="11256" y="4289"/>
                    </a:cubicBezTo>
                    <a:cubicBezTo>
                      <a:pt x="10720" y="4595"/>
                      <a:pt x="10796" y="5016"/>
                      <a:pt x="10988" y="5437"/>
                    </a:cubicBezTo>
                    <a:cubicBezTo>
                      <a:pt x="11141" y="5552"/>
                      <a:pt x="11217" y="5667"/>
                      <a:pt x="11256" y="5820"/>
                    </a:cubicBezTo>
                    <a:cubicBezTo>
                      <a:pt x="11600" y="6241"/>
                      <a:pt x="11983" y="6624"/>
                      <a:pt x="12328" y="7045"/>
                    </a:cubicBezTo>
                    <a:cubicBezTo>
                      <a:pt x="13055" y="7811"/>
                      <a:pt x="13821" y="8538"/>
                      <a:pt x="14625" y="9189"/>
                    </a:cubicBezTo>
                    <a:lnTo>
                      <a:pt x="14625" y="9189"/>
                    </a:lnTo>
                    <a:cubicBezTo>
                      <a:pt x="17037" y="10950"/>
                      <a:pt x="19755" y="12290"/>
                      <a:pt x="22473" y="13553"/>
                    </a:cubicBezTo>
                    <a:cubicBezTo>
                      <a:pt x="22817" y="13668"/>
                      <a:pt x="23162" y="13783"/>
                      <a:pt x="23507" y="13860"/>
                    </a:cubicBezTo>
                    <a:cubicBezTo>
                      <a:pt x="23583" y="13860"/>
                      <a:pt x="23736" y="13860"/>
                      <a:pt x="23851" y="13898"/>
                    </a:cubicBezTo>
                    <a:cubicBezTo>
                      <a:pt x="25536" y="14434"/>
                      <a:pt x="27258" y="14855"/>
                      <a:pt x="28981" y="15200"/>
                    </a:cubicBezTo>
                    <a:cubicBezTo>
                      <a:pt x="29632" y="15276"/>
                      <a:pt x="30283" y="15353"/>
                      <a:pt x="30895" y="15429"/>
                    </a:cubicBezTo>
                    <a:cubicBezTo>
                      <a:pt x="33269" y="15736"/>
                      <a:pt x="35604" y="15927"/>
                      <a:pt x="37978" y="15736"/>
                    </a:cubicBezTo>
                    <a:cubicBezTo>
                      <a:pt x="41462" y="15659"/>
                      <a:pt x="44945" y="15468"/>
                      <a:pt x="48276" y="14357"/>
                    </a:cubicBezTo>
                    <a:cubicBezTo>
                      <a:pt x="49310" y="14051"/>
                      <a:pt x="50343" y="13745"/>
                      <a:pt x="51377" y="13400"/>
                    </a:cubicBezTo>
                    <a:cubicBezTo>
                      <a:pt x="51454" y="13400"/>
                      <a:pt x="51530" y="13362"/>
                      <a:pt x="51607" y="13362"/>
                    </a:cubicBezTo>
                    <a:cubicBezTo>
                      <a:pt x="53138" y="12788"/>
                      <a:pt x="54670" y="12137"/>
                      <a:pt x="56086" y="11410"/>
                    </a:cubicBezTo>
                    <a:cubicBezTo>
                      <a:pt x="56316" y="11295"/>
                      <a:pt x="56507" y="11256"/>
                      <a:pt x="56660" y="11333"/>
                    </a:cubicBezTo>
                    <a:cubicBezTo>
                      <a:pt x="57809" y="10720"/>
                      <a:pt x="58881" y="10070"/>
                      <a:pt x="59914" y="9304"/>
                    </a:cubicBezTo>
                    <a:cubicBezTo>
                      <a:pt x="60029" y="9227"/>
                      <a:pt x="60144" y="9189"/>
                      <a:pt x="60259" y="9151"/>
                    </a:cubicBezTo>
                    <a:cubicBezTo>
                      <a:pt x="61293" y="8423"/>
                      <a:pt x="62326" y="7696"/>
                      <a:pt x="63283" y="6892"/>
                    </a:cubicBezTo>
                    <a:lnTo>
                      <a:pt x="63437" y="6739"/>
                    </a:lnTo>
                    <a:cubicBezTo>
                      <a:pt x="64432" y="5744"/>
                      <a:pt x="65312" y="4863"/>
                      <a:pt x="66078" y="3753"/>
                    </a:cubicBezTo>
                    <a:cubicBezTo>
                      <a:pt x="66193" y="3561"/>
                      <a:pt x="66384" y="3447"/>
                      <a:pt x="66538" y="3408"/>
                    </a:cubicBezTo>
                    <a:cubicBezTo>
                      <a:pt x="66614" y="2757"/>
                      <a:pt x="66729" y="2107"/>
                      <a:pt x="66270" y="1724"/>
                    </a:cubicBezTo>
                    <a:cubicBezTo>
                      <a:pt x="65159" y="1226"/>
                      <a:pt x="65810" y="1"/>
                      <a:pt x="66691" y="269"/>
                    </a:cubicBezTo>
                    <a:cubicBezTo>
                      <a:pt x="67073" y="192"/>
                      <a:pt x="67456" y="384"/>
                      <a:pt x="67801" y="460"/>
                    </a:cubicBezTo>
                    <a:close/>
                  </a:path>
                </a:pathLst>
              </a:custGeom>
              <a:solidFill>
                <a:srgbClr val="B28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49"/>
              <p:cNvSpPr/>
              <p:nvPr/>
            </p:nvSpPr>
            <p:spPr>
              <a:xfrm>
                <a:off x="5615075" y="4100250"/>
                <a:ext cx="312025" cy="376175"/>
              </a:xfrm>
              <a:custGeom>
                <a:rect b="b" l="l" r="r" t="t"/>
                <a:pathLst>
                  <a:path extrusionOk="0" h="15047" w="12481">
                    <a:moveTo>
                      <a:pt x="306" y="11792"/>
                    </a:moveTo>
                    <a:cubicBezTo>
                      <a:pt x="306" y="11409"/>
                      <a:pt x="345" y="11027"/>
                      <a:pt x="345" y="10644"/>
                    </a:cubicBezTo>
                    <a:lnTo>
                      <a:pt x="345" y="10261"/>
                    </a:lnTo>
                    <a:cubicBezTo>
                      <a:pt x="421" y="10184"/>
                      <a:pt x="460" y="10108"/>
                      <a:pt x="536" y="10031"/>
                    </a:cubicBezTo>
                    <a:cubicBezTo>
                      <a:pt x="460" y="9993"/>
                      <a:pt x="383" y="9955"/>
                      <a:pt x="345" y="9916"/>
                    </a:cubicBezTo>
                    <a:cubicBezTo>
                      <a:pt x="345" y="9725"/>
                      <a:pt x="306" y="9572"/>
                      <a:pt x="230" y="9419"/>
                    </a:cubicBezTo>
                    <a:cubicBezTo>
                      <a:pt x="192" y="9304"/>
                      <a:pt x="153" y="9227"/>
                      <a:pt x="77" y="9151"/>
                    </a:cubicBezTo>
                    <a:cubicBezTo>
                      <a:pt x="77" y="8806"/>
                      <a:pt x="230" y="8385"/>
                      <a:pt x="268" y="8079"/>
                    </a:cubicBezTo>
                    <a:cubicBezTo>
                      <a:pt x="383" y="7619"/>
                      <a:pt x="421" y="7122"/>
                      <a:pt x="689" y="6739"/>
                    </a:cubicBezTo>
                    <a:cubicBezTo>
                      <a:pt x="1149" y="6165"/>
                      <a:pt x="1953" y="5973"/>
                      <a:pt x="2603" y="5667"/>
                    </a:cubicBezTo>
                    <a:cubicBezTo>
                      <a:pt x="3484" y="5093"/>
                      <a:pt x="4403" y="4595"/>
                      <a:pt x="5283" y="4059"/>
                    </a:cubicBezTo>
                    <a:cubicBezTo>
                      <a:pt x="6164" y="3523"/>
                      <a:pt x="7006" y="2987"/>
                      <a:pt x="7925" y="2528"/>
                    </a:cubicBezTo>
                    <a:cubicBezTo>
                      <a:pt x="8691" y="1877"/>
                      <a:pt x="9456" y="1111"/>
                      <a:pt x="10452" y="805"/>
                    </a:cubicBezTo>
                    <a:cubicBezTo>
                      <a:pt x="11562" y="1"/>
                      <a:pt x="12481" y="1456"/>
                      <a:pt x="11102" y="1915"/>
                    </a:cubicBezTo>
                    <a:cubicBezTo>
                      <a:pt x="10681" y="2566"/>
                      <a:pt x="10720" y="2796"/>
                      <a:pt x="10796" y="3064"/>
                    </a:cubicBezTo>
                    <a:cubicBezTo>
                      <a:pt x="10375" y="3217"/>
                      <a:pt x="9954" y="3408"/>
                      <a:pt x="9571" y="3676"/>
                    </a:cubicBezTo>
                    <a:cubicBezTo>
                      <a:pt x="9380" y="3791"/>
                      <a:pt x="9188" y="3944"/>
                      <a:pt x="8997" y="4059"/>
                    </a:cubicBezTo>
                    <a:cubicBezTo>
                      <a:pt x="8805" y="4212"/>
                      <a:pt x="8576" y="4365"/>
                      <a:pt x="8384" y="4557"/>
                    </a:cubicBezTo>
                    <a:cubicBezTo>
                      <a:pt x="7963" y="4901"/>
                      <a:pt x="7619" y="5322"/>
                      <a:pt x="7274" y="5743"/>
                    </a:cubicBezTo>
                    <a:cubicBezTo>
                      <a:pt x="7274" y="5743"/>
                      <a:pt x="7312" y="5743"/>
                      <a:pt x="7312" y="5705"/>
                    </a:cubicBezTo>
                    <a:cubicBezTo>
                      <a:pt x="7312" y="5743"/>
                      <a:pt x="7274" y="5743"/>
                      <a:pt x="7274" y="5743"/>
                    </a:cubicBezTo>
                    <a:lnTo>
                      <a:pt x="7274" y="5743"/>
                    </a:lnTo>
                    <a:lnTo>
                      <a:pt x="7274" y="5743"/>
                    </a:lnTo>
                    <a:cubicBezTo>
                      <a:pt x="7274" y="5743"/>
                      <a:pt x="7274" y="5782"/>
                      <a:pt x="7274" y="5782"/>
                    </a:cubicBezTo>
                    <a:lnTo>
                      <a:pt x="7274" y="5782"/>
                    </a:lnTo>
                    <a:lnTo>
                      <a:pt x="7274" y="5782"/>
                    </a:lnTo>
                    <a:lnTo>
                      <a:pt x="7274" y="5782"/>
                    </a:lnTo>
                    <a:lnTo>
                      <a:pt x="7236" y="5782"/>
                    </a:lnTo>
                    <a:lnTo>
                      <a:pt x="7236" y="5782"/>
                    </a:lnTo>
                    <a:cubicBezTo>
                      <a:pt x="7236" y="5782"/>
                      <a:pt x="7236" y="5782"/>
                      <a:pt x="7236" y="5820"/>
                    </a:cubicBezTo>
                    <a:lnTo>
                      <a:pt x="7236" y="5820"/>
                    </a:lnTo>
                    <a:lnTo>
                      <a:pt x="7236" y="5820"/>
                    </a:lnTo>
                    <a:cubicBezTo>
                      <a:pt x="7236" y="5820"/>
                      <a:pt x="7236" y="5820"/>
                      <a:pt x="7236" y="5820"/>
                    </a:cubicBezTo>
                    <a:cubicBezTo>
                      <a:pt x="7236" y="5820"/>
                      <a:pt x="7236" y="5820"/>
                      <a:pt x="7236" y="5858"/>
                    </a:cubicBezTo>
                    <a:lnTo>
                      <a:pt x="7236" y="5858"/>
                    </a:lnTo>
                    <a:lnTo>
                      <a:pt x="7236" y="5858"/>
                    </a:lnTo>
                    <a:lnTo>
                      <a:pt x="7236" y="5858"/>
                    </a:lnTo>
                    <a:lnTo>
                      <a:pt x="7236" y="5858"/>
                    </a:lnTo>
                    <a:lnTo>
                      <a:pt x="7236" y="5858"/>
                    </a:lnTo>
                    <a:lnTo>
                      <a:pt x="7236" y="5858"/>
                    </a:lnTo>
                    <a:lnTo>
                      <a:pt x="7236" y="5858"/>
                    </a:lnTo>
                    <a:lnTo>
                      <a:pt x="7236" y="5820"/>
                    </a:lnTo>
                    <a:lnTo>
                      <a:pt x="7236" y="5858"/>
                    </a:lnTo>
                    <a:lnTo>
                      <a:pt x="7236" y="5858"/>
                    </a:lnTo>
                    <a:cubicBezTo>
                      <a:pt x="7083" y="6088"/>
                      <a:pt x="6930" y="6318"/>
                      <a:pt x="6776" y="6547"/>
                    </a:cubicBezTo>
                    <a:cubicBezTo>
                      <a:pt x="6585" y="6701"/>
                      <a:pt x="6355" y="6854"/>
                      <a:pt x="6126" y="7007"/>
                    </a:cubicBezTo>
                    <a:cubicBezTo>
                      <a:pt x="6011" y="7045"/>
                      <a:pt x="5896" y="7122"/>
                      <a:pt x="5781" y="7198"/>
                    </a:cubicBezTo>
                    <a:cubicBezTo>
                      <a:pt x="5743" y="7236"/>
                      <a:pt x="5704" y="7275"/>
                      <a:pt x="5628" y="7313"/>
                    </a:cubicBezTo>
                    <a:lnTo>
                      <a:pt x="5628" y="7313"/>
                    </a:lnTo>
                    <a:cubicBezTo>
                      <a:pt x="5245" y="7581"/>
                      <a:pt x="4901" y="7926"/>
                      <a:pt x="4594" y="8308"/>
                    </a:cubicBezTo>
                    <a:cubicBezTo>
                      <a:pt x="4556" y="8347"/>
                      <a:pt x="4556" y="8385"/>
                      <a:pt x="4518" y="8385"/>
                    </a:cubicBezTo>
                    <a:cubicBezTo>
                      <a:pt x="4135" y="8768"/>
                      <a:pt x="3752" y="9151"/>
                      <a:pt x="3407" y="9572"/>
                    </a:cubicBezTo>
                    <a:cubicBezTo>
                      <a:pt x="2986" y="10069"/>
                      <a:pt x="2565" y="10605"/>
                      <a:pt x="2221" y="11141"/>
                    </a:cubicBezTo>
                    <a:cubicBezTo>
                      <a:pt x="1838" y="11639"/>
                      <a:pt x="1493" y="12137"/>
                      <a:pt x="1149" y="12673"/>
                    </a:cubicBezTo>
                    <a:cubicBezTo>
                      <a:pt x="996" y="12941"/>
                      <a:pt x="804" y="13247"/>
                      <a:pt x="651" y="13553"/>
                    </a:cubicBezTo>
                    <a:cubicBezTo>
                      <a:pt x="498" y="13860"/>
                      <a:pt x="345" y="14204"/>
                      <a:pt x="230" y="14510"/>
                    </a:cubicBezTo>
                    <a:cubicBezTo>
                      <a:pt x="192" y="14625"/>
                      <a:pt x="153" y="14740"/>
                      <a:pt x="153" y="14855"/>
                    </a:cubicBezTo>
                    <a:cubicBezTo>
                      <a:pt x="153" y="14893"/>
                      <a:pt x="153" y="14970"/>
                      <a:pt x="115" y="15046"/>
                    </a:cubicBezTo>
                    <a:cubicBezTo>
                      <a:pt x="115" y="14778"/>
                      <a:pt x="115" y="14510"/>
                      <a:pt x="77" y="14242"/>
                    </a:cubicBezTo>
                    <a:cubicBezTo>
                      <a:pt x="77" y="13745"/>
                      <a:pt x="38" y="13285"/>
                      <a:pt x="0" y="12826"/>
                    </a:cubicBezTo>
                    <a:cubicBezTo>
                      <a:pt x="0" y="12711"/>
                      <a:pt x="38" y="12634"/>
                      <a:pt x="38" y="12558"/>
                    </a:cubicBezTo>
                    <a:cubicBezTo>
                      <a:pt x="38" y="12443"/>
                      <a:pt x="38" y="12367"/>
                      <a:pt x="38" y="12290"/>
                    </a:cubicBezTo>
                    <a:cubicBezTo>
                      <a:pt x="153" y="12099"/>
                      <a:pt x="230" y="11945"/>
                      <a:pt x="306" y="11831"/>
                    </a:cubicBezTo>
                    <a:lnTo>
                      <a:pt x="306" y="11792"/>
                    </a:lnTo>
                    <a:lnTo>
                      <a:pt x="306" y="11792"/>
                    </a:lnTo>
                    <a:close/>
                    <a:moveTo>
                      <a:pt x="0" y="13285"/>
                    </a:moveTo>
                    <a:lnTo>
                      <a:pt x="0" y="13285"/>
                    </a:lnTo>
                    <a:close/>
                    <a:moveTo>
                      <a:pt x="1800" y="7466"/>
                    </a:moveTo>
                    <a:cubicBezTo>
                      <a:pt x="1800" y="7466"/>
                      <a:pt x="1761" y="7466"/>
                      <a:pt x="1723" y="7504"/>
                    </a:cubicBezTo>
                    <a:cubicBezTo>
                      <a:pt x="1723" y="7504"/>
                      <a:pt x="1723" y="7504"/>
                      <a:pt x="1723" y="7543"/>
                    </a:cubicBezTo>
                    <a:cubicBezTo>
                      <a:pt x="1723" y="7543"/>
                      <a:pt x="1723" y="7543"/>
                      <a:pt x="1723" y="7504"/>
                    </a:cubicBezTo>
                    <a:cubicBezTo>
                      <a:pt x="1800" y="7466"/>
                      <a:pt x="1838" y="7428"/>
                      <a:pt x="1876" y="7390"/>
                    </a:cubicBezTo>
                    <a:lnTo>
                      <a:pt x="1800" y="7466"/>
                    </a:lnTo>
                    <a:close/>
                  </a:path>
                </a:pathLst>
              </a:custGeom>
              <a:solidFill>
                <a:srgbClr val="6279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49"/>
              <p:cNvSpPr/>
              <p:nvPr/>
            </p:nvSpPr>
            <p:spPr>
              <a:xfrm>
                <a:off x="5698325" y="4234250"/>
                <a:ext cx="357975" cy="485275"/>
              </a:xfrm>
              <a:custGeom>
                <a:rect b="b" l="l" r="r" t="t"/>
                <a:pathLst>
                  <a:path extrusionOk="0" h="19411" w="14319">
                    <a:moveTo>
                      <a:pt x="6394" y="19219"/>
                    </a:moveTo>
                    <a:cubicBezTo>
                      <a:pt x="5552" y="18913"/>
                      <a:pt x="4748" y="19028"/>
                      <a:pt x="4021" y="19181"/>
                    </a:cubicBezTo>
                    <a:cubicBezTo>
                      <a:pt x="3332" y="19296"/>
                      <a:pt x="2757" y="19410"/>
                      <a:pt x="2298" y="19181"/>
                    </a:cubicBezTo>
                    <a:cubicBezTo>
                      <a:pt x="2030" y="19219"/>
                      <a:pt x="1724" y="19257"/>
                      <a:pt x="1379" y="19296"/>
                    </a:cubicBezTo>
                    <a:cubicBezTo>
                      <a:pt x="1" y="19219"/>
                      <a:pt x="958" y="16654"/>
                      <a:pt x="996" y="15812"/>
                    </a:cubicBezTo>
                    <a:cubicBezTo>
                      <a:pt x="1724" y="12366"/>
                      <a:pt x="2910" y="8959"/>
                      <a:pt x="4939" y="6049"/>
                    </a:cubicBezTo>
                    <a:cubicBezTo>
                      <a:pt x="5093" y="5858"/>
                      <a:pt x="5246" y="5628"/>
                      <a:pt x="5399" y="5399"/>
                    </a:cubicBezTo>
                    <a:cubicBezTo>
                      <a:pt x="5361" y="4556"/>
                      <a:pt x="5514" y="3714"/>
                      <a:pt x="6165" y="3102"/>
                    </a:cubicBezTo>
                    <a:cubicBezTo>
                      <a:pt x="7083" y="2106"/>
                      <a:pt x="8232" y="1341"/>
                      <a:pt x="9227" y="383"/>
                    </a:cubicBezTo>
                    <a:cubicBezTo>
                      <a:pt x="9304" y="192"/>
                      <a:pt x="9495" y="39"/>
                      <a:pt x="9687" y="1"/>
                    </a:cubicBezTo>
                    <a:cubicBezTo>
                      <a:pt x="9763" y="154"/>
                      <a:pt x="9878" y="307"/>
                      <a:pt x="9993" y="460"/>
                    </a:cubicBezTo>
                    <a:cubicBezTo>
                      <a:pt x="10299" y="766"/>
                      <a:pt x="10644" y="1073"/>
                      <a:pt x="10988" y="1341"/>
                    </a:cubicBezTo>
                    <a:cubicBezTo>
                      <a:pt x="11524" y="1876"/>
                      <a:pt x="12328" y="2374"/>
                      <a:pt x="12902" y="2948"/>
                    </a:cubicBezTo>
                    <a:cubicBezTo>
                      <a:pt x="13094" y="2834"/>
                      <a:pt x="13362" y="2872"/>
                      <a:pt x="13553" y="3025"/>
                    </a:cubicBezTo>
                    <a:cubicBezTo>
                      <a:pt x="13553" y="3063"/>
                      <a:pt x="13553" y="3063"/>
                      <a:pt x="13592" y="3063"/>
                    </a:cubicBezTo>
                    <a:cubicBezTo>
                      <a:pt x="13706" y="3102"/>
                      <a:pt x="13821" y="3140"/>
                      <a:pt x="13936" y="3255"/>
                    </a:cubicBezTo>
                    <a:cubicBezTo>
                      <a:pt x="14319" y="3714"/>
                      <a:pt x="13974" y="4135"/>
                      <a:pt x="13630" y="4441"/>
                    </a:cubicBezTo>
                    <a:cubicBezTo>
                      <a:pt x="13592" y="4556"/>
                      <a:pt x="13553" y="4671"/>
                      <a:pt x="13477" y="4786"/>
                    </a:cubicBezTo>
                    <a:cubicBezTo>
                      <a:pt x="12749" y="5896"/>
                      <a:pt x="12596" y="7274"/>
                      <a:pt x="11945" y="8423"/>
                    </a:cubicBezTo>
                    <a:cubicBezTo>
                      <a:pt x="10912" y="9457"/>
                      <a:pt x="9878" y="10567"/>
                      <a:pt x="9457" y="11983"/>
                    </a:cubicBezTo>
                    <a:cubicBezTo>
                      <a:pt x="8883" y="13630"/>
                      <a:pt x="8538" y="15352"/>
                      <a:pt x="8270" y="17037"/>
                    </a:cubicBezTo>
                    <a:cubicBezTo>
                      <a:pt x="8155" y="18070"/>
                      <a:pt x="8040" y="19334"/>
                      <a:pt x="7007" y="19334"/>
                    </a:cubicBezTo>
                    <a:cubicBezTo>
                      <a:pt x="6815" y="19334"/>
                      <a:pt x="6624" y="19296"/>
                      <a:pt x="6394" y="19219"/>
                    </a:cubicBezTo>
                    <a:close/>
                  </a:path>
                </a:pathLst>
              </a:custGeom>
              <a:solidFill>
                <a:srgbClr val="D05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49"/>
              <p:cNvSpPr/>
              <p:nvPr/>
            </p:nvSpPr>
            <p:spPr>
              <a:xfrm>
                <a:off x="5879225" y="4323250"/>
                <a:ext cx="313950" cy="400100"/>
              </a:xfrm>
              <a:custGeom>
                <a:rect b="b" l="l" r="r" t="t"/>
                <a:pathLst>
                  <a:path extrusionOk="0" h="16004" w="12558">
                    <a:moveTo>
                      <a:pt x="11294" y="1762"/>
                    </a:moveTo>
                    <a:cubicBezTo>
                      <a:pt x="12558" y="2413"/>
                      <a:pt x="11141" y="3676"/>
                      <a:pt x="10950" y="4557"/>
                    </a:cubicBezTo>
                    <a:cubicBezTo>
                      <a:pt x="10605" y="5514"/>
                      <a:pt x="10490" y="6509"/>
                      <a:pt x="10452" y="7505"/>
                    </a:cubicBezTo>
                    <a:cubicBezTo>
                      <a:pt x="10337" y="8079"/>
                      <a:pt x="9993" y="8577"/>
                      <a:pt x="9725" y="9074"/>
                    </a:cubicBezTo>
                    <a:cubicBezTo>
                      <a:pt x="8959" y="10644"/>
                      <a:pt x="8614" y="12367"/>
                      <a:pt x="8117" y="14013"/>
                    </a:cubicBezTo>
                    <a:cubicBezTo>
                      <a:pt x="7925" y="14587"/>
                      <a:pt x="7887" y="15314"/>
                      <a:pt x="7351" y="15659"/>
                    </a:cubicBezTo>
                    <a:cubicBezTo>
                      <a:pt x="6394" y="15927"/>
                      <a:pt x="5322" y="15774"/>
                      <a:pt x="4365" y="15850"/>
                    </a:cubicBezTo>
                    <a:cubicBezTo>
                      <a:pt x="3408" y="15850"/>
                      <a:pt x="2412" y="16004"/>
                      <a:pt x="1455" y="15889"/>
                    </a:cubicBezTo>
                    <a:cubicBezTo>
                      <a:pt x="1" y="15621"/>
                      <a:pt x="804" y="13936"/>
                      <a:pt x="958" y="12979"/>
                    </a:cubicBezTo>
                    <a:cubicBezTo>
                      <a:pt x="1264" y="11716"/>
                      <a:pt x="1570" y="10414"/>
                      <a:pt x="1915" y="9151"/>
                    </a:cubicBezTo>
                    <a:cubicBezTo>
                      <a:pt x="2374" y="7466"/>
                      <a:pt x="3293" y="5973"/>
                      <a:pt x="4441" y="4672"/>
                    </a:cubicBezTo>
                    <a:cubicBezTo>
                      <a:pt x="4977" y="3600"/>
                      <a:pt x="5284" y="2451"/>
                      <a:pt x="5934" y="1417"/>
                    </a:cubicBezTo>
                    <a:cubicBezTo>
                      <a:pt x="6585" y="39"/>
                      <a:pt x="7045" y="1"/>
                      <a:pt x="8270" y="843"/>
                    </a:cubicBezTo>
                    <a:cubicBezTo>
                      <a:pt x="9189" y="1341"/>
                      <a:pt x="10299" y="1456"/>
                      <a:pt x="11294" y="1724"/>
                    </a:cubicBezTo>
                    <a:close/>
                  </a:path>
                </a:pathLst>
              </a:custGeom>
              <a:solidFill>
                <a:srgbClr val="EE8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49"/>
              <p:cNvSpPr/>
              <p:nvPr/>
            </p:nvSpPr>
            <p:spPr>
              <a:xfrm>
                <a:off x="6061075" y="4361550"/>
                <a:ext cx="251750" cy="381900"/>
              </a:xfrm>
              <a:custGeom>
                <a:rect b="b" l="l" r="r" t="t"/>
                <a:pathLst>
                  <a:path extrusionOk="0" h="15276" w="10070">
                    <a:moveTo>
                      <a:pt x="8997" y="1800"/>
                    </a:moveTo>
                    <a:cubicBezTo>
                      <a:pt x="10069" y="1953"/>
                      <a:pt x="10069" y="2872"/>
                      <a:pt x="9648" y="3676"/>
                    </a:cubicBezTo>
                    <a:cubicBezTo>
                      <a:pt x="9150" y="4939"/>
                      <a:pt x="9380" y="6355"/>
                      <a:pt x="9189" y="7695"/>
                    </a:cubicBezTo>
                    <a:cubicBezTo>
                      <a:pt x="8997" y="8078"/>
                      <a:pt x="8691" y="8423"/>
                      <a:pt x="8576" y="8844"/>
                    </a:cubicBezTo>
                    <a:cubicBezTo>
                      <a:pt x="6624" y="15276"/>
                      <a:pt x="9303" y="14472"/>
                      <a:pt x="1915" y="14586"/>
                    </a:cubicBezTo>
                    <a:cubicBezTo>
                      <a:pt x="0" y="14625"/>
                      <a:pt x="422" y="13553"/>
                      <a:pt x="766" y="12251"/>
                    </a:cubicBezTo>
                    <a:cubicBezTo>
                      <a:pt x="1187" y="10299"/>
                      <a:pt x="1991" y="8499"/>
                      <a:pt x="2833" y="6738"/>
                    </a:cubicBezTo>
                    <a:cubicBezTo>
                      <a:pt x="3408" y="5705"/>
                      <a:pt x="3101" y="4480"/>
                      <a:pt x="3523" y="3369"/>
                    </a:cubicBezTo>
                    <a:cubicBezTo>
                      <a:pt x="3791" y="2489"/>
                      <a:pt x="4594" y="0"/>
                      <a:pt x="5781" y="1264"/>
                    </a:cubicBezTo>
                    <a:cubicBezTo>
                      <a:pt x="6509" y="957"/>
                      <a:pt x="8117" y="1723"/>
                      <a:pt x="8997" y="1800"/>
                    </a:cubicBezTo>
                    <a:close/>
                  </a:path>
                </a:pathLst>
              </a:custGeom>
              <a:solidFill>
                <a:srgbClr val="FFC3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49"/>
              <p:cNvSpPr/>
              <p:nvPr/>
            </p:nvSpPr>
            <p:spPr>
              <a:xfrm>
                <a:off x="6233350" y="4409400"/>
                <a:ext cx="235475" cy="323525"/>
              </a:xfrm>
              <a:custGeom>
                <a:rect b="b" l="l" r="r" t="t"/>
                <a:pathLst>
                  <a:path extrusionOk="0" h="12941" w="9419">
                    <a:moveTo>
                      <a:pt x="5628" y="536"/>
                    </a:moveTo>
                    <a:cubicBezTo>
                      <a:pt x="6700" y="728"/>
                      <a:pt x="9418" y="115"/>
                      <a:pt x="8959" y="1991"/>
                    </a:cubicBezTo>
                    <a:cubicBezTo>
                      <a:pt x="8614" y="3599"/>
                      <a:pt x="9150" y="5399"/>
                      <a:pt x="8576" y="6968"/>
                    </a:cubicBezTo>
                    <a:cubicBezTo>
                      <a:pt x="8117" y="8423"/>
                      <a:pt x="7849" y="9954"/>
                      <a:pt x="7581" y="11486"/>
                    </a:cubicBezTo>
                    <a:cubicBezTo>
                      <a:pt x="7542" y="12443"/>
                      <a:pt x="6662" y="12940"/>
                      <a:pt x="5781" y="12787"/>
                    </a:cubicBezTo>
                    <a:cubicBezTo>
                      <a:pt x="4556" y="12558"/>
                      <a:pt x="3331" y="12940"/>
                      <a:pt x="2106" y="12864"/>
                    </a:cubicBezTo>
                    <a:cubicBezTo>
                      <a:pt x="766" y="12826"/>
                      <a:pt x="0" y="12404"/>
                      <a:pt x="536" y="10988"/>
                    </a:cubicBezTo>
                    <a:cubicBezTo>
                      <a:pt x="919" y="9112"/>
                      <a:pt x="1111" y="7160"/>
                      <a:pt x="2183" y="5552"/>
                    </a:cubicBezTo>
                    <a:cubicBezTo>
                      <a:pt x="1953" y="4556"/>
                      <a:pt x="2336" y="1"/>
                      <a:pt x="3905" y="498"/>
                    </a:cubicBezTo>
                    <a:cubicBezTo>
                      <a:pt x="4403" y="192"/>
                      <a:pt x="5054" y="575"/>
                      <a:pt x="5628" y="536"/>
                    </a:cubicBezTo>
                    <a:close/>
                  </a:path>
                </a:pathLst>
              </a:custGeom>
              <a:solidFill>
                <a:srgbClr val="AF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49"/>
              <p:cNvSpPr/>
              <p:nvPr/>
            </p:nvSpPr>
            <p:spPr>
              <a:xfrm>
                <a:off x="6414250" y="4424725"/>
                <a:ext cx="232600" cy="304375"/>
              </a:xfrm>
              <a:custGeom>
                <a:rect b="b" l="l" r="r" t="t"/>
                <a:pathLst>
                  <a:path extrusionOk="0" h="12175" w="9304">
                    <a:moveTo>
                      <a:pt x="38" y="11102"/>
                    </a:moveTo>
                    <a:cubicBezTo>
                      <a:pt x="115" y="9150"/>
                      <a:pt x="613" y="7197"/>
                      <a:pt x="1417" y="5398"/>
                    </a:cubicBezTo>
                    <a:cubicBezTo>
                      <a:pt x="1417" y="4250"/>
                      <a:pt x="1340" y="3024"/>
                      <a:pt x="1455" y="1876"/>
                    </a:cubicBezTo>
                    <a:cubicBezTo>
                      <a:pt x="1417" y="995"/>
                      <a:pt x="1914" y="153"/>
                      <a:pt x="2871" y="459"/>
                    </a:cubicBezTo>
                    <a:lnTo>
                      <a:pt x="2910" y="459"/>
                    </a:lnTo>
                    <a:cubicBezTo>
                      <a:pt x="3522" y="230"/>
                      <a:pt x="4211" y="230"/>
                      <a:pt x="4939" y="268"/>
                    </a:cubicBezTo>
                    <a:cubicBezTo>
                      <a:pt x="5398" y="268"/>
                      <a:pt x="5896" y="268"/>
                      <a:pt x="6355" y="191"/>
                    </a:cubicBezTo>
                    <a:cubicBezTo>
                      <a:pt x="6929" y="191"/>
                      <a:pt x="7619" y="0"/>
                      <a:pt x="8078" y="421"/>
                    </a:cubicBezTo>
                    <a:cubicBezTo>
                      <a:pt x="9303" y="2182"/>
                      <a:pt x="8499" y="4977"/>
                      <a:pt x="8537" y="7006"/>
                    </a:cubicBezTo>
                    <a:cubicBezTo>
                      <a:pt x="8461" y="8537"/>
                      <a:pt x="8959" y="10298"/>
                      <a:pt x="8231" y="11677"/>
                    </a:cubicBezTo>
                    <a:cubicBezTo>
                      <a:pt x="8001" y="12021"/>
                      <a:pt x="7657" y="12098"/>
                      <a:pt x="7274" y="12098"/>
                    </a:cubicBezTo>
                    <a:cubicBezTo>
                      <a:pt x="7274" y="12098"/>
                      <a:pt x="7236" y="12059"/>
                      <a:pt x="7236" y="12059"/>
                    </a:cubicBezTo>
                    <a:cubicBezTo>
                      <a:pt x="7121" y="11983"/>
                      <a:pt x="7006" y="11983"/>
                      <a:pt x="6891" y="12021"/>
                    </a:cubicBezTo>
                    <a:cubicBezTo>
                      <a:pt x="6815" y="12021"/>
                      <a:pt x="6776" y="12021"/>
                      <a:pt x="6700" y="12021"/>
                    </a:cubicBezTo>
                    <a:cubicBezTo>
                      <a:pt x="6585" y="12021"/>
                      <a:pt x="6470" y="12021"/>
                      <a:pt x="6317" y="12021"/>
                    </a:cubicBezTo>
                    <a:cubicBezTo>
                      <a:pt x="5972" y="12059"/>
                      <a:pt x="5628" y="12098"/>
                      <a:pt x="5283" y="12098"/>
                    </a:cubicBezTo>
                    <a:cubicBezTo>
                      <a:pt x="5130" y="12098"/>
                      <a:pt x="4939" y="12098"/>
                      <a:pt x="4786" y="12098"/>
                    </a:cubicBezTo>
                    <a:cubicBezTo>
                      <a:pt x="4671" y="12098"/>
                      <a:pt x="4556" y="12098"/>
                      <a:pt x="4441" y="12136"/>
                    </a:cubicBezTo>
                    <a:lnTo>
                      <a:pt x="3675" y="12136"/>
                    </a:lnTo>
                    <a:cubicBezTo>
                      <a:pt x="3637" y="12059"/>
                      <a:pt x="3561" y="12021"/>
                      <a:pt x="3484" y="11983"/>
                    </a:cubicBezTo>
                    <a:cubicBezTo>
                      <a:pt x="3369" y="11983"/>
                      <a:pt x="3293" y="11983"/>
                      <a:pt x="3178" y="11983"/>
                    </a:cubicBezTo>
                    <a:cubicBezTo>
                      <a:pt x="3139" y="11983"/>
                      <a:pt x="3063" y="11983"/>
                      <a:pt x="3025" y="12021"/>
                    </a:cubicBezTo>
                    <a:cubicBezTo>
                      <a:pt x="2871" y="12021"/>
                      <a:pt x="2757" y="12021"/>
                      <a:pt x="2642" y="12059"/>
                    </a:cubicBezTo>
                    <a:lnTo>
                      <a:pt x="1953" y="12098"/>
                    </a:lnTo>
                    <a:cubicBezTo>
                      <a:pt x="1838" y="12136"/>
                      <a:pt x="1761" y="12136"/>
                      <a:pt x="1646" y="12136"/>
                    </a:cubicBezTo>
                    <a:cubicBezTo>
                      <a:pt x="1531" y="12136"/>
                      <a:pt x="1417" y="12136"/>
                      <a:pt x="1302" y="12174"/>
                    </a:cubicBezTo>
                    <a:lnTo>
                      <a:pt x="1187" y="12174"/>
                    </a:lnTo>
                    <a:cubicBezTo>
                      <a:pt x="613" y="12021"/>
                      <a:pt x="115" y="11715"/>
                      <a:pt x="0" y="11102"/>
                    </a:cubicBezTo>
                    <a:close/>
                  </a:path>
                </a:pathLst>
              </a:custGeom>
              <a:solidFill>
                <a:srgbClr val="68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49"/>
              <p:cNvSpPr/>
              <p:nvPr/>
            </p:nvSpPr>
            <p:spPr>
              <a:xfrm>
                <a:off x="6608525" y="4395050"/>
                <a:ext cx="234525" cy="334050"/>
              </a:xfrm>
              <a:custGeom>
                <a:rect b="b" l="l" r="r" t="t"/>
                <a:pathLst>
                  <a:path extrusionOk="0" h="13362" w="9381">
                    <a:moveTo>
                      <a:pt x="3867" y="13208"/>
                    </a:moveTo>
                    <a:cubicBezTo>
                      <a:pt x="3408" y="13132"/>
                      <a:pt x="2949" y="13093"/>
                      <a:pt x="2489" y="13055"/>
                    </a:cubicBezTo>
                    <a:cubicBezTo>
                      <a:pt x="2298" y="13055"/>
                      <a:pt x="2068" y="13017"/>
                      <a:pt x="1877" y="13017"/>
                    </a:cubicBezTo>
                    <a:cubicBezTo>
                      <a:pt x="1609" y="13017"/>
                      <a:pt x="1302" y="12978"/>
                      <a:pt x="1073" y="13132"/>
                    </a:cubicBezTo>
                    <a:cubicBezTo>
                      <a:pt x="1034" y="13170"/>
                      <a:pt x="996" y="13208"/>
                      <a:pt x="996" y="13208"/>
                    </a:cubicBezTo>
                    <a:cubicBezTo>
                      <a:pt x="154" y="12787"/>
                      <a:pt x="460" y="11830"/>
                      <a:pt x="537" y="10873"/>
                    </a:cubicBezTo>
                    <a:cubicBezTo>
                      <a:pt x="652" y="9533"/>
                      <a:pt x="498" y="8155"/>
                      <a:pt x="537" y="6776"/>
                    </a:cubicBezTo>
                    <a:cubicBezTo>
                      <a:pt x="766" y="5475"/>
                      <a:pt x="460" y="4173"/>
                      <a:pt x="384" y="2872"/>
                    </a:cubicBezTo>
                    <a:cubicBezTo>
                      <a:pt x="1" y="1378"/>
                      <a:pt x="2068" y="1455"/>
                      <a:pt x="3025" y="1110"/>
                    </a:cubicBezTo>
                    <a:cubicBezTo>
                      <a:pt x="4327" y="996"/>
                      <a:pt x="5935" y="0"/>
                      <a:pt x="7083" y="957"/>
                    </a:cubicBezTo>
                    <a:cubicBezTo>
                      <a:pt x="8385" y="2412"/>
                      <a:pt x="8538" y="4441"/>
                      <a:pt x="8844" y="6279"/>
                    </a:cubicBezTo>
                    <a:cubicBezTo>
                      <a:pt x="9380" y="8231"/>
                      <a:pt x="9151" y="10375"/>
                      <a:pt x="8844" y="12366"/>
                    </a:cubicBezTo>
                    <a:cubicBezTo>
                      <a:pt x="8691" y="13323"/>
                      <a:pt x="7849" y="13285"/>
                      <a:pt x="7083" y="13246"/>
                    </a:cubicBezTo>
                    <a:cubicBezTo>
                      <a:pt x="6815" y="13246"/>
                      <a:pt x="6586" y="13208"/>
                      <a:pt x="6394" y="13246"/>
                    </a:cubicBezTo>
                    <a:cubicBezTo>
                      <a:pt x="5858" y="13246"/>
                      <a:pt x="5322" y="13323"/>
                      <a:pt x="4786" y="13361"/>
                    </a:cubicBezTo>
                    <a:cubicBezTo>
                      <a:pt x="4480" y="13285"/>
                      <a:pt x="4174" y="13246"/>
                      <a:pt x="3867" y="13208"/>
                    </a:cubicBezTo>
                    <a:close/>
                  </a:path>
                </a:pathLst>
              </a:custGeom>
              <a:solidFill>
                <a:srgbClr val="6279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49"/>
              <p:cNvSpPr/>
              <p:nvPr/>
            </p:nvSpPr>
            <p:spPr>
              <a:xfrm>
                <a:off x="6895650" y="4320400"/>
                <a:ext cx="289075" cy="405825"/>
              </a:xfrm>
              <a:custGeom>
                <a:rect b="b" l="l" r="r" t="t"/>
                <a:pathLst>
                  <a:path extrusionOk="0" h="16233" w="11563">
                    <a:moveTo>
                      <a:pt x="4748" y="13897"/>
                    </a:moveTo>
                    <a:cubicBezTo>
                      <a:pt x="4518" y="11868"/>
                      <a:pt x="4365" y="9494"/>
                      <a:pt x="2796" y="7963"/>
                    </a:cubicBezTo>
                    <a:cubicBezTo>
                      <a:pt x="2489" y="7542"/>
                      <a:pt x="2528" y="6968"/>
                      <a:pt x="2413" y="6470"/>
                    </a:cubicBezTo>
                    <a:cubicBezTo>
                      <a:pt x="2221" y="5513"/>
                      <a:pt x="1762" y="4671"/>
                      <a:pt x="1226" y="3867"/>
                    </a:cubicBezTo>
                    <a:cubicBezTo>
                      <a:pt x="920" y="3369"/>
                      <a:pt x="575" y="3063"/>
                      <a:pt x="269" y="2603"/>
                    </a:cubicBezTo>
                    <a:cubicBezTo>
                      <a:pt x="1" y="2029"/>
                      <a:pt x="728" y="1340"/>
                      <a:pt x="1303" y="1646"/>
                    </a:cubicBezTo>
                    <a:cubicBezTo>
                      <a:pt x="2451" y="1110"/>
                      <a:pt x="3523" y="268"/>
                      <a:pt x="4786" y="0"/>
                    </a:cubicBezTo>
                    <a:cubicBezTo>
                      <a:pt x="6777" y="383"/>
                      <a:pt x="8079" y="3828"/>
                      <a:pt x="8998" y="5398"/>
                    </a:cubicBezTo>
                    <a:cubicBezTo>
                      <a:pt x="10873" y="7887"/>
                      <a:pt x="11563" y="12749"/>
                      <a:pt x="10567" y="15696"/>
                    </a:cubicBezTo>
                    <a:cubicBezTo>
                      <a:pt x="9840" y="15735"/>
                      <a:pt x="9151" y="15773"/>
                      <a:pt x="8423" y="15811"/>
                    </a:cubicBezTo>
                    <a:cubicBezTo>
                      <a:pt x="7696" y="15888"/>
                      <a:pt x="6892" y="15926"/>
                      <a:pt x="6165" y="16041"/>
                    </a:cubicBezTo>
                    <a:cubicBezTo>
                      <a:pt x="5820" y="16118"/>
                      <a:pt x="5475" y="16156"/>
                      <a:pt x="5131" y="16232"/>
                    </a:cubicBezTo>
                    <a:cubicBezTo>
                      <a:pt x="4595" y="15735"/>
                      <a:pt x="4825" y="14624"/>
                      <a:pt x="4710" y="13897"/>
                    </a:cubicBezTo>
                    <a:close/>
                  </a:path>
                </a:pathLst>
              </a:custGeom>
              <a:solidFill>
                <a:srgbClr val="D05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49"/>
              <p:cNvSpPr/>
              <p:nvPr/>
            </p:nvSpPr>
            <p:spPr>
              <a:xfrm>
                <a:off x="7032525" y="4240950"/>
                <a:ext cx="324475" cy="487175"/>
              </a:xfrm>
              <a:custGeom>
                <a:rect b="b" l="l" r="r" t="t"/>
                <a:pathLst>
                  <a:path extrusionOk="0" h="19487" w="12979">
                    <a:moveTo>
                      <a:pt x="1494" y="4059"/>
                    </a:moveTo>
                    <a:lnTo>
                      <a:pt x="1494" y="4059"/>
                    </a:lnTo>
                    <a:cubicBezTo>
                      <a:pt x="1455" y="4097"/>
                      <a:pt x="1417" y="4135"/>
                      <a:pt x="1379" y="4135"/>
                    </a:cubicBezTo>
                    <a:cubicBezTo>
                      <a:pt x="1379" y="4173"/>
                      <a:pt x="1340" y="4212"/>
                      <a:pt x="1302" y="4212"/>
                    </a:cubicBezTo>
                    <a:cubicBezTo>
                      <a:pt x="1302" y="4212"/>
                      <a:pt x="1302" y="4212"/>
                      <a:pt x="1302" y="4212"/>
                    </a:cubicBezTo>
                    <a:cubicBezTo>
                      <a:pt x="1340" y="4212"/>
                      <a:pt x="1379" y="4173"/>
                      <a:pt x="1379" y="4135"/>
                    </a:cubicBezTo>
                    <a:cubicBezTo>
                      <a:pt x="1417" y="4135"/>
                      <a:pt x="1455" y="4097"/>
                      <a:pt x="1494" y="4059"/>
                    </a:cubicBezTo>
                    <a:lnTo>
                      <a:pt x="1494" y="4059"/>
                    </a:lnTo>
                    <a:close/>
                    <a:moveTo>
                      <a:pt x="12022" y="13285"/>
                    </a:moveTo>
                    <a:cubicBezTo>
                      <a:pt x="12175" y="14127"/>
                      <a:pt x="12979" y="17037"/>
                      <a:pt x="12136" y="17764"/>
                    </a:cubicBezTo>
                    <a:cubicBezTo>
                      <a:pt x="12251" y="18721"/>
                      <a:pt x="11983" y="19487"/>
                      <a:pt x="10528" y="19181"/>
                    </a:cubicBezTo>
                    <a:cubicBezTo>
                      <a:pt x="9112" y="18836"/>
                      <a:pt x="7695" y="19066"/>
                      <a:pt x="6279" y="19142"/>
                    </a:cubicBezTo>
                    <a:cubicBezTo>
                      <a:pt x="5513" y="19219"/>
                      <a:pt x="5092" y="18530"/>
                      <a:pt x="5322" y="17879"/>
                    </a:cubicBezTo>
                    <a:cubicBezTo>
                      <a:pt x="5437" y="17075"/>
                      <a:pt x="5475" y="16233"/>
                      <a:pt x="5398" y="15429"/>
                    </a:cubicBezTo>
                    <a:cubicBezTo>
                      <a:pt x="5092" y="13285"/>
                      <a:pt x="4518" y="11141"/>
                      <a:pt x="3561" y="9189"/>
                    </a:cubicBezTo>
                    <a:cubicBezTo>
                      <a:pt x="3140" y="7045"/>
                      <a:pt x="1455" y="5552"/>
                      <a:pt x="192" y="3867"/>
                    </a:cubicBezTo>
                    <a:cubicBezTo>
                      <a:pt x="0" y="3370"/>
                      <a:pt x="383" y="2948"/>
                      <a:pt x="804" y="2872"/>
                    </a:cubicBezTo>
                    <a:cubicBezTo>
                      <a:pt x="1187" y="2374"/>
                      <a:pt x="2144" y="2144"/>
                      <a:pt x="2565" y="1800"/>
                    </a:cubicBezTo>
                    <a:cubicBezTo>
                      <a:pt x="3523" y="1379"/>
                      <a:pt x="4288" y="1"/>
                      <a:pt x="5398" y="1111"/>
                    </a:cubicBezTo>
                    <a:cubicBezTo>
                      <a:pt x="6279" y="1838"/>
                      <a:pt x="7045" y="2757"/>
                      <a:pt x="7695" y="3714"/>
                    </a:cubicBezTo>
                    <a:cubicBezTo>
                      <a:pt x="8385" y="4748"/>
                      <a:pt x="8423" y="6011"/>
                      <a:pt x="9189" y="6968"/>
                    </a:cubicBezTo>
                    <a:cubicBezTo>
                      <a:pt x="10452" y="8921"/>
                      <a:pt x="11371" y="11065"/>
                      <a:pt x="12022" y="13285"/>
                    </a:cubicBezTo>
                    <a:close/>
                  </a:path>
                </a:pathLst>
              </a:custGeom>
              <a:solidFill>
                <a:srgbClr val="FAA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49"/>
              <p:cNvSpPr/>
              <p:nvPr/>
            </p:nvSpPr>
            <p:spPr>
              <a:xfrm>
                <a:off x="7144500" y="4153850"/>
                <a:ext cx="206750" cy="416375"/>
              </a:xfrm>
              <a:custGeom>
                <a:rect b="b" l="l" r="r" t="t"/>
                <a:pathLst>
                  <a:path extrusionOk="0" h="16655" w="8270">
                    <a:moveTo>
                      <a:pt x="7466" y="2374"/>
                    </a:moveTo>
                    <a:cubicBezTo>
                      <a:pt x="8079" y="3331"/>
                      <a:pt x="8270" y="4518"/>
                      <a:pt x="8232" y="5667"/>
                    </a:cubicBezTo>
                    <a:cubicBezTo>
                      <a:pt x="7925" y="8347"/>
                      <a:pt x="7925" y="11065"/>
                      <a:pt x="7964" y="13783"/>
                    </a:cubicBezTo>
                    <a:cubicBezTo>
                      <a:pt x="7887" y="14089"/>
                      <a:pt x="8040" y="14702"/>
                      <a:pt x="8079" y="15276"/>
                    </a:cubicBezTo>
                    <a:cubicBezTo>
                      <a:pt x="8079" y="15429"/>
                      <a:pt x="8079" y="15582"/>
                      <a:pt x="8079" y="15735"/>
                    </a:cubicBezTo>
                    <a:lnTo>
                      <a:pt x="8079" y="15735"/>
                    </a:lnTo>
                    <a:cubicBezTo>
                      <a:pt x="8079" y="16233"/>
                      <a:pt x="7925" y="16654"/>
                      <a:pt x="7428" y="16539"/>
                    </a:cubicBezTo>
                    <a:cubicBezTo>
                      <a:pt x="7198" y="16501"/>
                      <a:pt x="7045" y="16310"/>
                      <a:pt x="7007" y="16080"/>
                    </a:cubicBezTo>
                    <a:cubicBezTo>
                      <a:pt x="7007" y="16080"/>
                      <a:pt x="7007" y="16042"/>
                      <a:pt x="7007" y="16042"/>
                    </a:cubicBezTo>
                    <a:cubicBezTo>
                      <a:pt x="6777" y="15046"/>
                      <a:pt x="6317" y="14013"/>
                      <a:pt x="5896" y="13132"/>
                    </a:cubicBezTo>
                    <a:cubicBezTo>
                      <a:pt x="5590" y="12520"/>
                      <a:pt x="5246" y="11945"/>
                      <a:pt x="4901" y="11333"/>
                    </a:cubicBezTo>
                    <a:cubicBezTo>
                      <a:pt x="4901" y="11333"/>
                      <a:pt x="4863" y="11333"/>
                      <a:pt x="4863" y="11333"/>
                    </a:cubicBezTo>
                    <a:cubicBezTo>
                      <a:pt x="4327" y="10452"/>
                      <a:pt x="3791" y="9610"/>
                      <a:pt x="3293" y="8729"/>
                    </a:cubicBezTo>
                    <a:cubicBezTo>
                      <a:pt x="2795" y="7734"/>
                      <a:pt x="2374" y="6662"/>
                      <a:pt x="1570" y="5820"/>
                    </a:cubicBezTo>
                    <a:cubicBezTo>
                      <a:pt x="1570" y="5782"/>
                      <a:pt x="1532" y="5743"/>
                      <a:pt x="1494" y="5705"/>
                    </a:cubicBezTo>
                    <a:cubicBezTo>
                      <a:pt x="1149" y="5360"/>
                      <a:pt x="805" y="5016"/>
                      <a:pt x="422" y="4710"/>
                    </a:cubicBezTo>
                    <a:cubicBezTo>
                      <a:pt x="1" y="4518"/>
                      <a:pt x="77" y="3867"/>
                      <a:pt x="498" y="3753"/>
                    </a:cubicBezTo>
                    <a:cubicBezTo>
                      <a:pt x="498" y="3676"/>
                      <a:pt x="537" y="3638"/>
                      <a:pt x="537" y="3561"/>
                    </a:cubicBezTo>
                    <a:cubicBezTo>
                      <a:pt x="728" y="3102"/>
                      <a:pt x="1417" y="3025"/>
                      <a:pt x="1723" y="2642"/>
                    </a:cubicBezTo>
                    <a:cubicBezTo>
                      <a:pt x="2145" y="2259"/>
                      <a:pt x="2527" y="1877"/>
                      <a:pt x="2872" y="1456"/>
                    </a:cubicBezTo>
                    <a:lnTo>
                      <a:pt x="2872" y="1456"/>
                    </a:lnTo>
                    <a:cubicBezTo>
                      <a:pt x="3140" y="1149"/>
                      <a:pt x="3408" y="805"/>
                      <a:pt x="3638" y="460"/>
                    </a:cubicBezTo>
                    <a:cubicBezTo>
                      <a:pt x="3638" y="460"/>
                      <a:pt x="3676" y="460"/>
                      <a:pt x="3676" y="460"/>
                    </a:cubicBezTo>
                    <a:cubicBezTo>
                      <a:pt x="3829" y="230"/>
                      <a:pt x="4020" y="39"/>
                      <a:pt x="4288" y="1"/>
                    </a:cubicBezTo>
                    <a:cubicBezTo>
                      <a:pt x="4518" y="39"/>
                      <a:pt x="4748" y="116"/>
                      <a:pt x="4978" y="230"/>
                    </a:cubicBezTo>
                    <a:cubicBezTo>
                      <a:pt x="5590" y="537"/>
                      <a:pt x="6126" y="1111"/>
                      <a:pt x="6662" y="1494"/>
                    </a:cubicBezTo>
                    <a:cubicBezTo>
                      <a:pt x="7007" y="1762"/>
                      <a:pt x="7275" y="2068"/>
                      <a:pt x="7466" y="2374"/>
                    </a:cubicBezTo>
                    <a:close/>
                  </a:path>
                </a:pathLst>
              </a:custGeom>
              <a:solidFill>
                <a:srgbClr val="EE8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49"/>
              <p:cNvSpPr/>
              <p:nvPr/>
            </p:nvSpPr>
            <p:spPr>
              <a:xfrm>
                <a:off x="7246925" y="4050500"/>
                <a:ext cx="103375" cy="166550"/>
              </a:xfrm>
              <a:custGeom>
                <a:rect b="b" l="l" r="r" t="t"/>
                <a:pathLst>
                  <a:path extrusionOk="0" h="6662" w="4135">
                    <a:moveTo>
                      <a:pt x="3446" y="1149"/>
                    </a:moveTo>
                    <a:cubicBezTo>
                      <a:pt x="4135" y="1646"/>
                      <a:pt x="3982" y="2642"/>
                      <a:pt x="3982" y="3407"/>
                    </a:cubicBezTo>
                    <a:cubicBezTo>
                      <a:pt x="3982" y="3637"/>
                      <a:pt x="3982" y="3867"/>
                      <a:pt x="3982" y="4135"/>
                    </a:cubicBezTo>
                    <a:cubicBezTo>
                      <a:pt x="3943" y="4250"/>
                      <a:pt x="3943" y="4364"/>
                      <a:pt x="3905" y="4518"/>
                    </a:cubicBezTo>
                    <a:cubicBezTo>
                      <a:pt x="3867" y="4786"/>
                      <a:pt x="3867" y="5015"/>
                      <a:pt x="3828" y="5283"/>
                    </a:cubicBezTo>
                    <a:cubicBezTo>
                      <a:pt x="3828" y="5743"/>
                      <a:pt x="3790" y="6202"/>
                      <a:pt x="3828" y="6661"/>
                    </a:cubicBezTo>
                    <a:cubicBezTo>
                      <a:pt x="3752" y="6661"/>
                      <a:pt x="3714" y="6661"/>
                      <a:pt x="3637" y="6661"/>
                    </a:cubicBezTo>
                    <a:cubicBezTo>
                      <a:pt x="3599" y="6661"/>
                      <a:pt x="3560" y="6661"/>
                      <a:pt x="3560" y="6661"/>
                    </a:cubicBezTo>
                    <a:cubicBezTo>
                      <a:pt x="3101" y="6623"/>
                      <a:pt x="3024" y="6202"/>
                      <a:pt x="2871" y="5896"/>
                    </a:cubicBezTo>
                    <a:cubicBezTo>
                      <a:pt x="2565" y="5590"/>
                      <a:pt x="2220" y="5322"/>
                      <a:pt x="1876" y="5092"/>
                    </a:cubicBezTo>
                    <a:cubicBezTo>
                      <a:pt x="1455" y="4709"/>
                      <a:pt x="766" y="4786"/>
                      <a:pt x="345" y="4403"/>
                    </a:cubicBezTo>
                    <a:cubicBezTo>
                      <a:pt x="0" y="4020"/>
                      <a:pt x="345" y="3369"/>
                      <a:pt x="842" y="3369"/>
                    </a:cubicBezTo>
                    <a:cubicBezTo>
                      <a:pt x="842" y="2795"/>
                      <a:pt x="1225" y="2106"/>
                      <a:pt x="919" y="1570"/>
                    </a:cubicBezTo>
                    <a:cubicBezTo>
                      <a:pt x="766" y="1340"/>
                      <a:pt x="498" y="1187"/>
                      <a:pt x="498" y="919"/>
                    </a:cubicBezTo>
                    <a:cubicBezTo>
                      <a:pt x="383" y="421"/>
                      <a:pt x="1034" y="0"/>
                      <a:pt x="1455" y="306"/>
                    </a:cubicBezTo>
                    <a:cubicBezTo>
                      <a:pt x="2182" y="192"/>
                      <a:pt x="2833" y="766"/>
                      <a:pt x="3407" y="1149"/>
                    </a:cubicBezTo>
                    <a:close/>
                  </a:path>
                </a:pathLst>
              </a:custGeom>
              <a:solidFill>
                <a:srgbClr val="AF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49"/>
              <p:cNvSpPr/>
              <p:nvPr/>
            </p:nvSpPr>
            <p:spPr>
              <a:xfrm>
                <a:off x="6605650" y="4531900"/>
                <a:ext cx="303425" cy="128275"/>
              </a:xfrm>
              <a:custGeom>
                <a:rect b="b" l="l" r="r" t="t"/>
                <a:pathLst>
                  <a:path extrusionOk="0" h="5131" w="12137">
                    <a:moveTo>
                      <a:pt x="5820" y="4289"/>
                    </a:moveTo>
                    <a:cubicBezTo>
                      <a:pt x="3906" y="4097"/>
                      <a:pt x="1953" y="4021"/>
                      <a:pt x="1" y="3944"/>
                    </a:cubicBezTo>
                    <a:lnTo>
                      <a:pt x="39" y="3906"/>
                    </a:lnTo>
                    <a:lnTo>
                      <a:pt x="39" y="3829"/>
                    </a:lnTo>
                    <a:lnTo>
                      <a:pt x="39" y="3791"/>
                    </a:lnTo>
                    <a:lnTo>
                      <a:pt x="39" y="3714"/>
                    </a:lnTo>
                    <a:lnTo>
                      <a:pt x="39" y="3676"/>
                    </a:lnTo>
                    <a:lnTo>
                      <a:pt x="77" y="3599"/>
                    </a:lnTo>
                    <a:lnTo>
                      <a:pt x="77" y="3523"/>
                    </a:lnTo>
                    <a:lnTo>
                      <a:pt x="77" y="3485"/>
                    </a:lnTo>
                    <a:lnTo>
                      <a:pt x="77" y="3408"/>
                    </a:lnTo>
                    <a:lnTo>
                      <a:pt x="116" y="3370"/>
                    </a:lnTo>
                    <a:lnTo>
                      <a:pt x="116" y="3293"/>
                    </a:lnTo>
                    <a:lnTo>
                      <a:pt x="116" y="3217"/>
                    </a:lnTo>
                    <a:lnTo>
                      <a:pt x="116" y="3178"/>
                    </a:lnTo>
                    <a:lnTo>
                      <a:pt x="154" y="3102"/>
                    </a:lnTo>
                    <a:lnTo>
                      <a:pt x="154" y="3025"/>
                    </a:lnTo>
                    <a:lnTo>
                      <a:pt x="154" y="2987"/>
                    </a:lnTo>
                    <a:lnTo>
                      <a:pt x="154" y="2910"/>
                    </a:lnTo>
                    <a:lnTo>
                      <a:pt x="192" y="2872"/>
                    </a:lnTo>
                    <a:lnTo>
                      <a:pt x="192" y="2796"/>
                    </a:lnTo>
                    <a:lnTo>
                      <a:pt x="192" y="2757"/>
                    </a:lnTo>
                    <a:lnTo>
                      <a:pt x="192" y="2681"/>
                    </a:lnTo>
                    <a:lnTo>
                      <a:pt x="231" y="2642"/>
                    </a:lnTo>
                    <a:lnTo>
                      <a:pt x="231" y="2566"/>
                    </a:lnTo>
                    <a:lnTo>
                      <a:pt x="231" y="2528"/>
                    </a:lnTo>
                    <a:lnTo>
                      <a:pt x="231" y="2451"/>
                    </a:lnTo>
                    <a:lnTo>
                      <a:pt x="269" y="2413"/>
                    </a:lnTo>
                    <a:lnTo>
                      <a:pt x="269" y="2336"/>
                    </a:lnTo>
                    <a:lnTo>
                      <a:pt x="269" y="2298"/>
                    </a:lnTo>
                    <a:lnTo>
                      <a:pt x="269" y="2260"/>
                    </a:lnTo>
                    <a:lnTo>
                      <a:pt x="269" y="2221"/>
                    </a:lnTo>
                    <a:lnTo>
                      <a:pt x="269" y="2145"/>
                    </a:lnTo>
                    <a:lnTo>
                      <a:pt x="307" y="2106"/>
                    </a:lnTo>
                    <a:lnTo>
                      <a:pt x="307" y="2068"/>
                    </a:lnTo>
                    <a:lnTo>
                      <a:pt x="307" y="2030"/>
                    </a:lnTo>
                    <a:lnTo>
                      <a:pt x="307" y="1953"/>
                    </a:lnTo>
                    <a:lnTo>
                      <a:pt x="307" y="1915"/>
                    </a:lnTo>
                    <a:lnTo>
                      <a:pt x="307" y="1877"/>
                    </a:lnTo>
                    <a:lnTo>
                      <a:pt x="307" y="1800"/>
                    </a:lnTo>
                    <a:lnTo>
                      <a:pt x="307" y="1762"/>
                    </a:lnTo>
                    <a:lnTo>
                      <a:pt x="307" y="1724"/>
                    </a:lnTo>
                    <a:lnTo>
                      <a:pt x="307" y="1685"/>
                    </a:lnTo>
                    <a:cubicBezTo>
                      <a:pt x="4097" y="1417"/>
                      <a:pt x="7811" y="766"/>
                      <a:pt x="11524" y="1"/>
                    </a:cubicBezTo>
                    <a:lnTo>
                      <a:pt x="11563" y="154"/>
                    </a:lnTo>
                    <a:lnTo>
                      <a:pt x="11601" y="422"/>
                    </a:lnTo>
                    <a:lnTo>
                      <a:pt x="11639" y="690"/>
                    </a:lnTo>
                    <a:lnTo>
                      <a:pt x="11677" y="958"/>
                    </a:lnTo>
                    <a:lnTo>
                      <a:pt x="11716" y="1226"/>
                    </a:lnTo>
                    <a:lnTo>
                      <a:pt x="11754" y="1456"/>
                    </a:lnTo>
                    <a:lnTo>
                      <a:pt x="11792" y="1724"/>
                    </a:lnTo>
                    <a:lnTo>
                      <a:pt x="11831" y="1992"/>
                    </a:lnTo>
                    <a:lnTo>
                      <a:pt x="11869" y="2221"/>
                    </a:lnTo>
                    <a:lnTo>
                      <a:pt x="11907" y="2451"/>
                    </a:lnTo>
                    <a:lnTo>
                      <a:pt x="11945" y="2719"/>
                    </a:lnTo>
                    <a:lnTo>
                      <a:pt x="11945" y="2949"/>
                    </a:lnTo>
                    <a:lnTo>
                      <a:pt x="11984" y="3178"/>
                    </a:lnTo>
                    <a:lnTo>
                      <a:pt x="11984" y="3370"/>
                    </a:lnTo>
                    <a:lnTo>
                      <a:pt x="12022" y="3599"/>
                    </a:lnTo>
                    <a:lnTo>
                      <a:pt x="12022" y="3829"/>
                    </a:lnTo>
                    <a:lnTo>
                      <a:pt x="12060" y="4021"/>
                    </a:lnTo>
                    <a:lnTo>
                      <a:pt x="12060" y="4250"/>
                    </a:lnTo>
                    <a:lnTo>
                      <a:pt x="12099" y="4480"/>
                    </a:lnTo>
                    <a:lnTo>
                      <a:pt x="12099" y="4671"/>
                    </a:lnTo>
                    <a:lnTo>
                      <a:pt x="12099" y="4863"/>
                    </a:lnTo>
                    <a:lnTo>
                      <a:pt x="12137" y="5093"/>
                    </a:lnTo>
                    <a:lnTo>
                      <a:pt x="12137" y="5131"/>
                    </a:lnTo>
                    <a:cubicBezTo>
                      <a:pt x="10070" y="4748"/>
                      <a:pt x="7964" y="4480"/>
                      <a:pt x="5820" y="4250"/>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49"/>
              <p:cNvSpPr/>
              <p:nvPr/>
            </p:nvSpPr>
            <p:spPr>
              <a:xfrm>
                <a:off x="6422850" y="4572100"/>
                <a:ext cx="201025" cy="59375"/>
              </a:xfrm>
              <a:custGeom>
                <a:rect b="b" l="l" r="r" t="t"/>
                <a:pathLst>
                  <a:path extrusionOk="0" h="2375" w="8041">
                    <a:moveTo>
                      <a:pt x="1" y="1838"/>
                    </a:moveTo>
                    <a:lnTo>
                      <a:pt x="116" y="1570"/>
                    </a:lnTo>
                    <a:cubicBezTo>
                      <a:pt x="230" y="1302"/>
                      <a:pt x="307" y="1073"/>
                      <a:pt x="422" y="843"/>
                    </a:cubicBezTo>
                    <a:cubicBezTo>
                      <a:pt x="537" y="575"/>
                      <a:pt x="652" y="269"/>
                      <a:pt x="652" y="1"/>
                    </a:cubicBezTo>
                    <a:cubicBezTo>
                      <a:pt x="2183" y="77"/>
                      <a:pt x="3638" y="154"/>
                      <a:pt x="5092" y="154"/>
                    </a:cubicBezTo>
                    <a:cubicBezTo>
                      <a:pt x="6088" y="154"/>
                      <a:pt x="7045" y="116"/>
                      <a:pt x="8002" y="39"/>
                    </a:cubicBezTo>
                    <a:lnTo>
                      <a:pt x="8002" y="192"/>
                    </a:lnTo>
                    <a:cubicBezTo>
                      <a:pt x="8002" y="575"/>
                      <a:pt x="8040" y="920"/>
                      <a:pt x="8040" y="1302"/>
                    </a:cubicBezTo>
                    <a:lnTo>
                      <a:pt x="8040" y="1302"/>
                    </a:lnTo>
                    <a:lnTo>
                      <a:pt x="8040" y="1379"/>
                    </a:lnTo>
                    <a:lnTo>
                      <a:pt x="8040" y="1417"/>
                    </a:lnTo>
                    <a:lnTo>
                      <a:pt x="8040" y="2374"/>
                    </a:lnTo>
                    <a:cubicBezTo>
                      <a:pt x="5360" y="2259"/>
                      <a:pt x="2642" y="2145"/>
                      <a:pt x="1" y="1838"/>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49"/>
              <p:cNvSpPr/>
              <p:nvPr/>
            </p:nvSpPr>
            <p:spPr>
              <a:xfrm>
                <a:off x="5869650" y="4388350"/>
                <a:ext cx="574275" cy="229725"/>
              </a:xfrm>
              <a:custGeom>
                <a:rect b="b" l="l" r="r" t="t"/>
                <a:pathLst>
                  <a:path extrusionOk="0" h="9189" w="22971">
                    <a:moveTo>
                      <a:pt x="18492" y="8614"/>
                    </a:moveTo>
                    <a:lnTo>
                      <a:pt x="18492" y="8614"/>
                    </a:lnTo>
                    <a:cubicBezTo>
                      <a:pt x="17458" y="8461"/>
                      <a:pt x="16386" y="8231"/>
                      <a:pt x="15276" y="8002"/>
                    </a:cubicBezTo>
                    <a:cubicBezTo>
                      <a:pt x="15391" y="7695"/>
                      <a:pt x="15506" y="7389"/>
                      <a:pt x="15506" y="7083"/>
                    </a:cubicBezTo>
                    <a:cubicBezTo>
                      <a:pt x="15506" y="7006"/>
                      <a:pt x="15506" y="6930"/>
                      <a:pt x="15467" y="6853"/>
                    </a:cubicBezTo>
                    <a:cubicBezTo>
                      <a:pt x="15467" y="6776"/>
                      <a:pt x="15467" y="6700"/>
                      <a:pt x="15467" y="6623"/>
                    </a:cubicBezTo>
                    <a:cubicBezTo>
                      <a:pt x="15467" y="6547"/>
                      <a:pt x="15467" y="6432"/>
                      <a:pt x="15467" y="6355"/>
                    </a:cubicBezTo>
                    <a:cubicBezTo>
                      <a:pt x="17917" y="6853"/>
                      <a:pt x="20482" y="7159"/>
                      <a:pt x="22971" y="7351"/>
                    </a:cubicBezTo>
                    <a:cubicBezTo>
                      <a:pt x="22894" y="7542"/>
                      <a:pt x="22818" y="7772"/>
                      <a:pt x="22780" y="7963"/>
                    </a:cubicBezTo>
                    <a:cubicBezTo>
                      <a:pt x="22703" y="8270"/>
                      <a:pt x="22588" y="8576"/>
                      <a:pt x="22512" y="8844"/>
                    </a:cubicBezTo>
                    <a:cubicBezTo>
                      <a:pt x="22512" y="8959"/>
                      <a:pt x="22473" y="9073"/>
                      <a:pt x="22435" y="9188"/>
                    </a:cubicBezTo>
                    <a:cubicBezTo>
                      <a:pt x="21095" y="9073"/>
                      <a:pt x="19793" y="8844"/>
                      <a:pt x="18492" y="8576"/>
                    </a:cubicBezTo>
                    <a:lnTo>
                      <a:pt x="18492" y="8576"/>
                    </a:lnTo>
                    <a:close/>
                    <a:moveTo>
                      <a:pt x="1" y="689"/>
                    </a:moveTo>
                    <a:lnTo>
                      <a:pt x="269" y="115"/>
                    </a:lnTo>
                    <a:cubicBezTo>
                      <a:pt x="269" y="77"/>
                      <a:pt x="269" y="39"/>
                      <a:pt x="307" y="0"/>
                    </a:cubicBezTo>
                    <a:cubicBezTo>
                      <a:pt x="269" y="268"/>
                      <a:pt x="230" y="575"/>
                      <a:pt x="192" y="843"/>
                    </a:cubicBezTo>
                    <a:cubicBezTo>
                      <a:pt x="116" y="804"/>
                      <a:pt x="77" y="728"/>
                      <a:pt x="1" y="689"/>
                    </a:cubicBezTo>
                    <a:lnTo>
                      <a:pt x="1" y="689"/>
                    </a:lnTo>
                    <a:close/>
                    <a:moveTo>
                      <a:pt x="13553" y="6394"/>
                    </a:moveTo>
                    <a:cubicBezTo>
                      <a:pt x="13591" y="6241"/>
                      <a:pt x="13630" y="6126"/>
                      <a:pt x="13668" y="5973"/>
                    </a:cubicBezTo>
                    <a:lnTo>
                      <a:pt x="13668" y="5973"/>
                    </a:lnTo>
                    <a:cubicBezTo>
                      <a:pt x="13745" y="6011"/>
                      <a:pt x="13783" y="6011"/>
                      <a:pt x="13859" y="6049"/>
                    </a:cubicBezTo>
                    <a:cubicBezTo>
                      <a:pt x="13821" y="6087"/>
                      <a:pt x="13821" y="6126"/>
                      <a:pt x="13783" y="6164"/>
                    </a:cubicBezTo>
                    <a:cubicBezTo>
                      <a:pt x="13706" y="6241"/>
                      <a:pt x="13630" y="6317"/>
                      <a:pt x="13553" y="6432"/>
                    </a:cubicBezTo>
                    <a:cubicBezTo>
                      <a:pt x="13553" y="6394"/>
                      <a:pt x="13553" y="6394"/>
                      <a:pt x="13553" y="6394"/>
                    </a:cubicBezTo>
                    <a:close/>
                  </a:path>
                </a:pathLst>
              </a:custGeom>
              <a:solidFill>
                <a:srgbClr val="98B0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49"/>
              <p:cNvSpPr/>
              <p:nvPr/>
            </p:nvSpPr>
            <p:spPr>
              <a:xfrm>
                <a:off x="6108925" y="4511800"/>
                <a:ext cx="174225" cy="80425"/>
              </a:xfrm>
              <a:custGeom>
                <a:rect b="b" l="l" r="r" t="t"/>
                <a:pathLst>
                  <a:path extrusionOk="0" h="3217" w="6969">
                    <a:moveTo>
                      <a:pt x="1" y="1341"/>
                    </a:moveTo>
                    <a:cubicBezTo>
                      <a:pt x="77" y="1073"/>
                      <a:pt x="192" y="843"/>
                      <a:pt x="269" y="575"/>
                    </a:cubicBezTo>
                    <a:cubicBezTo>
                      <a:pt x="345" y="384"/>
                      <a:pt x="422" y="192"/>
                      <a:pt x="498" y="1"/>
                    </a:cubicBezTo>
                    <a:cubicBezTo>
                      <a:pt x="2566" y="728"/>
                      <a:pt x="4748" y="1264"/>
                      <a:pt x="6968" y="1647"/>
                    </a:cubicBezTo>
                    <a:lnTo>
                      <a:pt x="6930" y="1762"/>
                    </a:lnTo>
                    <a:cubicBezTo>
                      <a:pt x="6892" y="1800"/>
                      <a:pt x="6853" y="1838"/>
                      <a:pt x="6853" y="1915"/>
                    </a:cubicBezTo>
                    <a:cubicBezTo>
                      <a:pt x="6777" y="2030"/>
                      <a:pt x="6739" y="2183"/>
                      <a:pt x="6700" y="2336"/>
                    </a:cubicBezTo>
                    <a:cubicBezTo>
                      <a:pt x="6624" y="2528"/>
                      <a:pt x="6547" y="2757"/>
                      <a:pt x="6471" y="2987"/>
                    </a:cubicBezTo>
                    <a:lnTo>
                      <a:pt x="6394" y="3217"/>
                    </a:lnTo>
                    <a:cubicBezTo>
                      <a:pt x="4250" y="2757"/>
                      <a:pt x="2106" y="2145"/>
                      <a:pt x="1" y="1341"/>
                    </a:cubicBezTo>
                    <a:close/>
                  </a:path>
                </a:pathLst>
              </a:custGeom>
              <a:solidFill>
                <a:srgbClr val="EBA3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49"/>
              <p:cNvSpPr/>
              <p:nvPr/>
            </p:nvSpPr>
            <p:spPr>
              <a:xfrm>
                <a:off x="5847650" y="4255300"/>
                <a:ext cx="1498825" cy="465175"/>
              </a:xfrm>
              <a:custGeom>
                <a:rect b="b" l="l" r="r" t="t"/>
                <a:pathLst>
                  <a:path extrusionOk="0" h="18607" w="59953">
                    <a:moveTo>
                      <a:pt x="59914" y="16616"/>
                    </a:moveTo>
                    <a:cubicBezTo>
                      <a:pt x="59953" y="18147"/>
                      <a:pt x="58995" y="18607"/>
                      <a:pt x="57579" y="18454"/>
                    </a:cubicBezTo>
                    <a:cubicBezTo>
                      <a:pt x="56354" y="18454"/>
                      <a:pt x="55129" y="18224"/>
                      <a:pt x="53865" y="18109"/>
                    </a:cubicBezTo>
                    <a:cubicBezTo>
                      <a:pt x="53674" y="18109"/>
                      <a:pt x="53406" y="18109"/>
                      <a:pt x="53215" y="18032"/>
                    </a:cubicBezTo>
                    <a:lnTo>
                      <a:pt x="53176" y="18032"/>
                    </a:lnTo>
                    <a:cubicBezTo>
                      <a:pt x="52870" y="18032"/>
                      <a:pt x="52640" y="17803"/>
                      <a:pt x="52640" y="17535"/>
                    </a:cubicBezTo>
                    <a:cubicBezTo>
                      <a:pt x="52717" y="12481"/>
                      <a:pt x="50956" y="7466"/>
                      <a:pt x="47817" y="3561"/>
                    </a:cubicBezTo>
                    <a:cubicBezTo>
                      <a:pt x="47204" y="3140"/>
                      <a:pt x="47549" y="2489"/>
                      <a:pt x="48008" y="2451"/>
                    </a:cubicBezTo>
                    <a:cubicBezTo>
                      <a:pt x="48314" y="2030"/>
                      <a:pt x="48889" y="1915"/>
                      <a:pt x="49310" y="1647"/>
                    </a:cubicBezTo>
                    <a:cubicBezTo>
                      <a:pt x="49769" y="1417"/>
                      <a:pt x="50190" y="1188"/>
                      <a:pt x="50573" y="920"/>
                    </a:cubicBezTo>
                    <a:cubicBezTo>
                      <a:pt x="51109" y="690"/>
                      <a:pt x="51683" y="1"/>
                      <a:pt x="52296" y="307"/>
                    </a:cubicBezTo>
                    <a:cubicBezTo>
                      <a:pt x="53483" y="1264"/>
                      <a:pt x="54248" y="2642"/>
                      <a:pt x="54976" y="3944"/>
                    </a:cubicBezTo>
                    <a:cubicBezTo>
                      <a:pt x="56660" y="6624"/>
                      <a:pt x="58268" y="9419"/>
                      <a:pt x="59225" y="12443"/>
                    </a:cubicBezTo>
                    <a:cubicBezTo>
                      <a:pt x="59608" y="13821"/>
                      <a:pt x="59914" y="15199"/>
                      <a:pt x="59914" y="16616"/>
                    </a:cubicBezTo>
                    <a:lnTo>
                      <a:pt x="59914" y="16616"/>
                    </a:lnTo>
                    <a:close/>
                    <a:moveTo>
                      <a:pt x="0" y="5207"/>
                    </a:moveTo>
                    <a:cubicBezTo>
                      <a:pt x="38" y="5131"/>
                      <a:pt x="115" y="5093"/>
                      <a:pt x="192" y="5016"/>
                    </a:cubicBezTo>
                    <a:cubicBezTo>
                      <a:pt x="153" y="5054"/>
                      <a:pt x="153" y="5054"/>
                      <a:pt x="153" y="5054"/>
                    </a:cubicBezTo>
                    <a:cubicBezTo>
                      <a:pt x="153" y="5131"/>
                      <a:pt x="115" y="5207"/>
                      <a:pt x="77" y="5284"/>
                    </a:cubicBezTo>
                    <a:lnTo>
                      <a:pt x="0" y="5207"/>
                    </a:lnTo>
                    <a:lnTo>
                      <a:pt x="0" y="5207"/>
                    </a:lnTo>
                    <a:close/>
                    <a:moveTo>
                      <a:pt x="11638" y="10682"/>
                    </a:moveTo>
                    <a:lnTo>
                      <a:pt x="11638" y="10720"/>
                    </a:lnTo>
                    <a:cubicBezTo>
                      <a:pt x="11638" y="10720"/>
                      <a:pt x="11638" y="10682"/>
                      <a:pt x="11638" y="10682"/>
                    </a:cubicBezTo>
                    <a:close/>
                    <a:moveTo>
                      <a:pt x="4250" y="8538"/>
                    </a:moveTo>
                    <a:cubicBezTo>
                      <a:pt x="4288" y="8462"/>
                      <a:pt x="4364" y="8385"/>
                      <a:pt x="4403" y="8347"/>
                    </a:cubicBezTo>
                    <a:lnTo>
                      <a:pt x="4786" y="7772"/>
                    </a:lnTo>
                    <a:cubicBezTo>
                      <a:pt x="4862" y="7658"/>
                      <a:pt x="4939" y="7581"/>
                      <a:pt x="4977" y="7466"/>
                    </a:cubicBezTo>
                    <a:cubicBezTo>
                      <a:pt x="7044" y="8730"/>
                      <a:pt x="9303" y="9725"/>
                      <a:pt x="11638" y="10491"/>
                    </a:cubicBezTo>
                    <a:cubicBezTo>
                      <a:pt x="11638" y="10491"/>
                      <a:pt x="11638" y="10491"/>
                      <a:pt x="11638" y="10491"/>
                    </a:cubicBezTo>
                    <a:cubicBezTo>
                      <a:pt x="11485" y="10759"/>
                      <a:pt x="11370" y="10988"/>
                      <a:pt x="11256" y="11256"/>
                    </a:cubicBezTo>
                    <a:cubicBezTo>
                      <a:pt x="11141" y="11448"/>
                      <a:pt x="11064" y="11639"/>
                      <a:pt x="10988" y="11792"/>
                    </a:cubicBezTo>
                    <a:cubicBezTo>
                      <a:pt x="8614" y="10950"/>
                      <a:pt x="6317" y="9840"/>
                      <a:pt x="4250" y="8538"/>
                    </a:cubicBezTo>
                    <a:lnTo>
                      <a:pt x="4250" y="8538"/>
                    </a:lnTo>
                    <a:close/>
                    <a:moveTo>
                      <a:pt x="33460" y="12481"/>
                    </a:moveTo>
                    <a:cubicBezTo>
                      <a:pt x="33460" y="12481"/>
                      <a:pt x="33498" y="12481"/>
                      <a:pt x="33537" y="12481"/>
                    </a:cubicBezTo>
                    <a:cubicBezTo>
                      <a:pt x="33460" y="12558"/>
                      <a:pt x="33422" y="12634"/>
                      <a:pt x="33384" y="12711"/>
                    </a:cubicBezTo>
                    <a:cubicBezTo>
                      <a:pt x="33345" y="12788"/>
                      <a:pt x="33307" y="12826"/>
                      <a:pt x="33307" y="12864"/>
                    </a:cubicBezTo>
                    <a:cubicBezTo>
                      <a:pt x="33345" y="12711"/>
                      <a:pt x="33422" y="12596"/>
                      <a:pt x="33460" y="12481"/>
                    </a:cubicBezTo>
                    <a:lnTo>
                      <a:pt x="33460" y="12481"/>
                    </a:lnTo>
                    <a:close/>
                    <a:moveTo>
                      <a:pt x="24119" y="12979"/>
                    </a:moveTo>
                    <a:cubicBezTo>
                      <a:pt x="24157" y="12864"/>
                      <a:pt x="24195" y="12788"/>
                      <a:pt x="24234" y="12673"/>
                    </a:cubicBezTo>
                    <a:cubicBezTo>
                      <a:pt x="24272" y="12673"/>
                      <a:pt x="24310" y="12711"/>
                      <a:pt x="24349" y="12711"/>
                    </a:cubicBezTo>
                    <a:lnTo>
                      <a:pt x="24042" y="13170"/>
                    </a:lnTo>
                    <a:cubicBezTo>
                      <a:pt x="24081" y="13094"/>
                      <a:pt x="24119" y="13056"/>
                      <a:pt x="24119" y="12979"/>
                    </a:cubicBezTo>
                    <a:lnTo>
                      <a:pt x="24119" y="12979"/>
                    </a:lnTo>
                    <a:close/>
                    <a:moveTo>
                      <a:pt x="44869" y="10337"/>
                    </a:moveTo>
                    <a:cubicBezTo>
                      <a:pt x="45328" y="10223"/>
                      <a:pt x="45788" y="10108"/>
                      <a:pt x="46247" y="9993"/>
                    </a:cubicBezTo>
                    <a:lnTo>
                      <a:pt x="46285" y="10069"/>
                    </a:lnTo>
                    <a:lnTo>
                      <a:pt x="46209" y="10069"/>
                    </a:lnTo>
                    <a:lnTo>
                      <a:pt x="46132" y="10108"/>
                    </a:lnTo>
                    <a:lnTo>
                      <a:pt x="46017" y="10146"/>
                    </a:lnTo>
                    <a:lnTo>
                      <a:pt x="45902" y="10184"/>
                    </a:lnTo>
                    <a:lnTo>
                      <a:pt x="45826" y="10223"/>
                    </a:lnTo>
                    <a:lnTo>
                      <a:pt x="45711" y="10261"/>
                    </a:lnTo>
                    <a:lnTo>
                      <a:pt x="45596" y="10261"/>
                    </a:lnTo>
                    <a:lnTo>
                      <a:pt x="45520" y="10299"/>
                    </a:lnTo>
                    <a:lnTo>
                      <a:pt x="45405" y="10337"/>
                    </a:lnTo>
                    <a:lnTo>
                      <a:pt x="45290" y="10376"/>
                    </a:lnTo>
                    <a:lnTo>
                      <a:pt x="45175" y="10414"/>
                    </a:lnTo>
                    <a:lnTo>
                      <a:pt x="45060" y="10452"/>
                    </a:lnTo>
                    <a:lnTo>
                      <a:pt x="44945" y="10491"/>
                    </a:lnTo>
                    <a:lnTo>
                      <a:pt x="44907" y="10491"/>
                    </a:lnTo>
                    <a:cubicBezTo>
                      <a:pt x="44869" y="10452"/>
                      <a:pt x="44869" y="10376"/>
                      <a:pt x="44869" y="10337"/>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49"/>
              <p:cNvSpPr/>
              <p:nvPr/>
            </p:nvSpPr>
            <p:spPr>
              <a:xfrm>
                <a:off x="5768200" y="4258175"/>
                <a:ext cx="1255725" cy="458475"/>
              </a:xfrm>
              <a:custGeom>
                <a:rect b="b" l="l" r="r" t="t"/>
                <a:pathLst>
                  <a:path extrusionOk="0" h="18339" w="50229">
                    <a:moveTo>
                      <a:pt x="42610" y="15582"/>
                    </a:moveTo>
                    <a:cubicBezTo>
                      <a:pt x="42610" y="15084"/>
                      <a:pt x="42610" y="14548"/>
                      <a:pt x="42572" y="14051"/>
                    </a:cubicBezTo>
                    <a:cubicBezTo>
                      <a:pt x="42572" y="13400"/>
                      <a:pt x="42534" y="12787"/>
                      <a:pt x="42496" y="12137"/>
                    </a:cubicBezTo>
                    <a:cubicBezTo>
                      <a:pt x="42457" y="11907"/>
                      <a:pt x="42457" y="11677"/>
                      <a:pt x="42419" y="11448"/>
                    </a:cubicBezTo>
                    <a:cubicBezTo>
                      <a:pt x="43300" y="11294"/>
                      <a:pt x="44180" y="11141"/>
                      <a:pt x="45061" y="10950"/>
                    </a:cubicBezTo>
                    <a:cubicBezTo>
                      <a:pt x="45788" y="10758"/>
                      <a:pt x="46515" y="10605"/>
                      <a:pt x="47243" y="10452"/>
                    </a:cubicBezTo>
                    <a:cubicBezTo>
                      <a:pt x="47319" y="10222"/>
                      <a:pt x="47549" y="10031"/>
                      <a:pt x="47817" y="10069"/>
                    </a:cubicBezTo>
                    <a:cubicBezTo>
                      <a:pt x="48123" y="10108"/>
                      <a:pt x="48276" y="10414"/>
                      <a:pt x="48391" y="10644"/>
                    </a:cubicBezTo>
                    <a:cubicBezTo>
                      <a:pt x="49157" y="12060"/>
                      <a:pt x="49693" y="13591"/>
                      <a:pt x="49999" y="15161"/>
                    </a:cubicBezTo>
                    <a:cubicBezTo>
                      <a:pt x="50114" y="15888"/>
                      <a:pt x="50114" y="16616"/>
                      <a:pt x="50152" y="17343"/>
                    </a:cubicBezTo>
                    <a:cubicBezTo>
                      <a:pt x="50229" y="17726"/>
                      <a:pt x="50229" y="18262"/>
                      <a:pt x="49731" y="18300"/>
                    </a:cubicBezTo>
                    <a:cubicBezTo>
                      <a:pt x="49616" y="18339"/>
                      <a:pt x="49463" y="18300"/>
                      <a:pt x="49387" y="18224"/>
                    </a:cubicBezTo>
                    <a:cubicBezTo>
                      <a:pt x="49348" y="18224"/>
                      <a:pt x="49310" y="18224"/>
                      <a:pt x="49272" y="18224"/>
                    </a:cubicBezTo>
                    <a:cubicBezTo>
                      <a:pt x="48889" y="18185"/>
                      <a:pt x="48659" y="17803"/>
                      <a:pt x="48353" y="17611"/>
                    </a:cubicBezTo>
                    <a:cubicBezTo>
                      <a:pt x="46860" y="16692"/>
                      <a:pt x="45214" y="16118"/>
                      <a:pt x="43529" y="15850"/>
                    </a:cubicBezTo>
                    <a:cubicBezTo>
                      <a:pt x="43338" y="15850"/>
                      <a:pt x="43223" y="15774"/>
                      <a:pt x="43146" y="15697"/>
                    </a:cubicBezTo>
                    <a:cubicBezTo>
                      <a:pt x="42955" y="15659"/>
                      <a:pt x="42764" y="15620"/>
                      <a:pt x="42610" y="15620"/>
                    </a:cubicBezTo>
                    <a:lnTo>
                      <a:pt x="42610" y="15620"/>
                    </a:lnTo>
                    <a:close/>
                    <a:moveTo>
                      <a:pt x="1762" y="3523"/>
                    </a:moveTo>
                    <a:cubicBezTo>
                      <a:pt x="1302" y="2910"/>
                      <a:pt x="881" y="2221"/>
                      <a:pt x="422" y="1532"/>
                    </a:cubicBezTo>
                    <a:cubicBezTo>
                      <a:pt x="269" y="1264"/>
                      <a:pt x="1" y="958"/>
                      <a:pt x="1" y="613"/>
                    </a:cubicBezTo>
                    <a:cubicBezTo>
                      <a:pt x="1" y="269"/>
                      <a:pt x="383" y="1"/>
                      <a:pt x="728" y="154"/>
                    </a:cubicBezTo>
                    <a:cubicBezTo>
                      <a:pt x="919" y="192"/>
                      <a:pt x="1073" y="384"/>
                      <a:pt x="1073" y="575"/>
                    </a:cubicBezTo>
                    <a:cubicBezTo>
                      <a:pt x="1187" y="766"/>
                      <a:pt x="1302" y="919"/>
                      <a:pt x="1417" y="1073"/>
                    </a:cubicBezTo>
                    <a:cubicBezTo>
                      <a:pt x="1570" y="1149"/>
                      <a:pt x="1762" y="1302"/>
                      <a:pt x="1838" y="1609"/>
                    </a:cubicBezTo>
                    <a:cubicBezTo>
                      <a:pt x="1953" y="1762"/>
                      <a:pt x="2106" y="1915"/>
                      <a:pt x="2221" y="2106"/>
                    </a:cubicBezTo>
                    <a:cubicBezTo>
                      <a:pt x="2604" y="2489"/>
                      <a:pt x="2987" y="2872"/>
                      <a:pt x="3331" y="3255"/>
                    </a:cubicBezTo>
                    <a:cubicBezTo>
                      <a:pt x="3216" y="3484"/>
                      <a:pt x="3140" y="3676"/>
                      <a:pt x="3025" y="3906"/>
                    </a:cubicBezTo>
                    <a:cubicBezTo>
                      <a:pt x="2910" y="4135"/>
                      <a:pt x="2795" y="4365"/>
                      <a:pt x="2680" y="4595"/>
                    </a:cubicBezTo>
                    <a:cubicBezTo>
                      <a:pt x="2374" y="4250"/>
                      <a:pt x="2068" y="3906"/>
                      <a:pt x="1762" y="3523"/>
                    </a:cubicBezTo>
                    <a:lnTo>
                      <a:pt x="1762" y="3523"/>
                    </a:lnTo>
                    <a:close/>
                    <a:moveTo>
                      <a:pt x="460" y="1149"/>
                    </a:moveTo>
                    <a:cubicBezTo>
                      <a:pt x="460" y="1149"/>
                      <a:pt x="498" y="1149"/>
                      <a:pt x="498" y="1187"/>
                    </a:cubicBezTo>
                    <a:lnTo>
                      <a:pt x="575" y="1187"/>
                    </a:lnTo>
                    <a:lnTo>
                      <a:pt x="613" y="1187"/>
                    </a:lnTo>
                    <a:cubicBezTo>
                      <a:pt x="537" y="1187"/>
                      <a:pt x="460" y="1149"/>
                      <a:pt x="383" y="1149"/>
                    </a:cubicBezTo>
                    <a:cubicBezTo>
                      <a:pt x="383" y="1149"/>
                      <a:pt x="422" y="1149"/>
                      <a:pt x="422" y="1149"/>
                    </a:cubicBezTo>
                    <a:lnTo>
                      <a:pt x="422" y="1149"/>
                    </a:lnTo>
                    <a:close/>
                    <a:moveTo>
                      <a:pt x="19946" y="11677"/>
                    </a:moveTo>
                    <a:cubicBezTo>
                      <a:pt x="19946" y="11677"/>
                      <a:pt x="19985" y="11677"/>
                      <a:pt x="20023" y="11677"/>
                    </a:cubicBezTo>
                    <a:cubicBezTo>
                      <a:pt x="19985" y="11754"/>
                      <a:pt x="19908" y="11792"/>
                      <a:pt x="19870" y="11869"/>
                    </a:cubicBezTo>
                    <a:cubicBezTo>
                      <a:pt x="19832" y="11907"/>
                      <a:pt x="19793" y="11945"/>
                      <a:pt x="19755" y="11983"/>
                    </a:cubicBezTo>
                    <a:cubicBezTo>
                      <a:pt x="19832" y="11869"/>
                      <a:pt x="19908" y="11792"/>
                      <a:pt x="19946" y="11677"/>
                    </a:cubicBezTo>
                    <a:close/>
                    <a:moveTo>
                      <a:pt x="46630" y="4442"/>
                    </a:moveTo>
                    <a:lnTo>
                      <a:pt x="46630" y="4442"/>
                    </a:lnTo>
                    <a:lnTo>
                      <a:pt x="46668" y="4518"/>
                    </a:lnTo>
                    <a:lnTo>
                      <a:pt x="46707" y="4595"/>
                    </a:lnTo>
                    <a:lnTo>
                      <a:pt x="46745" y="4633"/>
                    </a:lnTo>
                    <a:cubicBezTo>
                      <a:pt x="46707" y="4595"/>
                      <a:pt x="46668" y="4518"/>
                      <a:pt x="46630" y="4442"/>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49"/>
              <p:cNvSpPr/>
              <p:nvPr/>
            </p:nvSpPr>
            <p:spPr>
              <a:xfrm>
                <a:off x="5832325" y="4325175"/>
                <a:ext cx="151250" cy="150300"/>
              </a:xfrm>
              <a:custGeom>
                <a:rect b="b" l="l" r="r" t="t"/>
                <a:pathLst>
                  <a:path extrusionOk="0" h="6012" w="6050">
                    <a:moveTo>
                      <a:pt x="1" y="1762"/>
                    </a:moveTo>
                    <a:cubicBezTo>
                      <a:pt x="154" y="1532"/>
                      <a:pt x="269" y="1302"/>
                      <a:pt x="383" y="1072"/>
                    </a:cubicBezTo>
                    <a:cubicBezTo>
                      <a:pt x="575" y="766"/>
                      <a:pt x="460" y="345"/>
                      <a:pt x="154" y="115"/>
                    </a:cubicBezTo>
                    <a:cubicBezTo>
                      <a:pt x="192" y="77"/>
                      <a:pt x="192" y="39"/>
                      <a:pt x="230" y="1"/>
                    </a:cubicBezTo>
                    <a:cubicBezTo>
                      <a:pt x="1570" y="1417"/>
                      <a:pt x="2872" y="2680"/>
                      <a:pt x="4250" y="3791"/>
                    </a:cubicBezTo>
                    <a:cubicBezTo>
                      <a:pt x="4824" y="4212"/>
                      <a:pt x="5437" y="4595"/>
                      <a:pt x="6049" y="4939"/>
                    </a:cubicBezTo>
                    <a:cubicBezTo>
                      <a:pt x="5896" y="5131"/>
                      <a:pt x="5781" y="5284"/>
                      <a:pt x="5667" y="5475"/>
                    </a:cubicBezTo>
                    <a:cubicBezTo>
                      <a:pt x="5552" y="5667"/>
                      <a:pt x="5399" y="5820"/>
                      <a:pt x="5284" y="6011"/>
                    </a:cubicBezTo>
                    <a:cubicBezTo>
                      <a:pt x="3293" y="4786"/>
                      <a:pt x="1494" y="3408"/>
                      <a:pt x="1" y="1762"/>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49"/>
              <p:cNvSpPr/>
              <p:nvPr/>
            </p:nvSpPr>
            <p:spPr>
              <a:xfrm>
                <a:off x="6945425" y="4322300"/>
                <a:ext cx="228775" cy="402000"/>
              </a:xfrm>
              <a:custGeom>
                <a:rect b="b" l="l" r="r" t="t"/>
                <a:pathLst>
                  <a:path extrusionOk="0" h="16080" w="9151">
                    <a:moveTo>
                      <a:pt x="3025" y="15352"/>
                    </a:moveTo>
                    <a:cubicBezTo>
                      <a:pt x="3025" y="15352"/>
                      <a:pt x="3025" y="15314"/>
                      <a:pt x="3025" y="15276"/>
                    </a:cubicBezTo>
                    <a:cubicBezTo>
                      <a:pt x="2795" y="12519"/>
                      <a:pt x="2183" y="10605"/>
                      <a:pt x="766" y="8232"/>
                    </a:cubicBezTo>
                    <a:cubicBezTo>
                      <a:pt x="728" y="8193"/>
                      <a:pt x="690" y="8117"/>
                      <a:pt x="651" y="8079"/>
                    </a:cubicBezTo>
                    <a:cubicBezTo>
                      <a:pt x="613" y="8079"/>
                      <a:pt x="575" y="8079"/>
                      <a:pt x="537" y="8079"/>
                    </a:cubicBezTo>
                    <a:cubicBezTo>
                      <a:pt x="1" y="7925"/>
                      <a:pt x="1" y="7236"/>
                      <a:pt x="422" y="7007"/>
                    </a:cubicBezTo>
                    <a:cubicBezTo>
                      <a:pt x="805" y="6662"/>
                      <a:pt x="1111" y="6241"/>
                      <a:pt x="1417" y="5858"/>
                    </a:cubicBezTo>
                    <a:cubicBezTo>
                      <a:pt x="2374" y="4403"/>
                      <a:pt x="2834" y="2604"/>
                      <a:pt x="2872" y="843"/>
                    </a:cubicBezTo>
                    <a:cubicBezTo>
                      <a:pt x="2795" y="307"/>
                      <a:pt x="3561" y="1"/>
                      <a:pt x="3867" y="460"/>
                    </a:cubicBezTo>
                    <a:cubicBezTo>
                      <a:pt x="4365" y="1302"/>
                      <a:pt x="4863" y="2106"/>
                      <a:pt x="5360" y="2872"/>
                    </a:cubicBezTo>
                    <a:cubicBezTo>
                      <a:pt x="5667" y="3370"/>
                      <a:pt x="6471" y="4403"/>
                      <a:pt x="6662" y="5207"/>
                    </a:cubicBezTo>
                    <a:cubicBezTo>
                      <a:pt x="7045" y="5705"/>
                      <a:pt x="7275" y="6279"/>
                      <a:pt x="7504" y="6853"/>
                    </a:cubicBezTo>
                    <a:cubicBezTo>
                      <a:pt x="8193" y="8883"/>
                      <a:pt x="8959" y="10873"/>
                      <a:pt x="8921" y="13017"/>
                    </a:cubicBezTo>
                    <a:cubicBezTo>
                      <a:pt x="8882" y="13706"/>
                      <a:pt x="9150" y="15276"/>
                      <a:pt x="8653" y="15927"/>
                    </a:cubicBezTo>
                    <a:lnTo>
                      <a:pt x="8614" y="15927"/>
                    </a:lnTo>
                    <a:cubicBezTo>
                      <a:pt x="8040" y="15888"/>
                      <a:pt x="7466" y="15927"/>
                      <a:pt x="6892" y="16003"/>
                    </a:cubicBezTo>
                    <a:cubicBezTo>
                      <a:pt x="6509" y="16042"/>
                      <a:pt x="6126" y="16080"/>
                      <a:pt x="5705" y="16080"/>
                    </a:cubicBezTo>
                    <a:lnTo>
                      <a:pt x="5705" y="16080"/>
                    </a:lnTo>
                    <a:cubicBezTo>
                      <a:pt x="4403" y="16042"/>
                      <a:pt x="3102" y="15888"/>
                      <a:pt x="3025" y="15352"/>
                    </a:cubicBezTo>
                    <a:lnTo>
                      <a:pt x="3025" y="15352"/>
                    </a:lnTo>
                    <a:close/>
                    <a:moveTo>
                      <a:pt x="4748" y="3944"/>
                    </a:moveTo>
                    <a:lnTo>
                      <a:pt x="4748" y="3982"/>
                    </a:lnTo>
                    <a:cubicBezTo>
                      <a:pt x="4786" y="3944"/>
                      <a:pt x="4786" y="3944"/>
                      <a:pt x="4824" y="3944"/>
                    </a:cubicBezTo>
                    <a:cubicBezTo>
                      <a:pt x="4824" y="3906"/>
                      <a:pt x="4786" y="3906"/>
                      <a:pt x="4786" y="3906"/>
                    </a:cubicBezTo>
                    <a:cubicBezTo>
                      <a:pt x="4786" y="3906"/>
                      <a:pt x="4786" y="3944"/>
                      <a:pt x="4786" y="3944"/>
                    </a:cubicBezTo>
                    <a:close/>
                  </a:path>
                </a:pathLst>
              </a:custGeom>
              <a:solidFill>
                <a:srgbClr val="D85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49"/>
              <p:cNvSpPr/>
              <p:nvPr/>
            </p:nvSpPr>
            <p:spPr>
              <a:xfrm>
                <a:off x="5720822" y="1916175"/>
                <a:ext cx="1515100" cy="1796475"/>
              </a:xfrm>
              <a:custGeom>
                <a:rect b="b" l="l" r="r" t="t"/>
                <a:pathLst>
                  <a:path extrusionOk="0" h="71859" w="60604">
                    <a:moveTo>
                      <a:pt x="29058" y="71744"/>
                    </a:moveTo>
                    <a:cubicBezTo>
                      <a:pt x="26225" y="71668"/>
                      <a:pt x="23430" y="70825"/>
                      <a:pt x="20980" y="69371"/>
                    </a:cubicBezTo>
                    <a:cubicBezTo>
                      <a:pt x="19143" y="68260"/>
                      <a:pt x="17496" y="66844"/>
                      <a:pt x="16118" y="65236"/>
                    </a:cubicBezTo>
                    <a:cubicBezTo>
                      <a:pt x="15199" y="64164"/>
                      <a:pt x="14204" y="63092"/>
                      <a:pt x="13323" y="61982"/>
                    </a:cubicBezTo>
                    <a:cubicBezTo>
                      <a:pt x="11983" y="60221"/>
                      <a:pt x="10873" y="58345"/>
                      <a:pt x="9610" y="56546"/>
                    </a:cubicBezTo>
                    <a:cubicBezTo>
                      <a:pt x="8347" y="54593"/>
                      <a:pt x="7198" y="52602"/>
                      <a:pt x="6203" y="50535"/>
                    </a:cubicBezTo>
                    <a:cubicBezTo>
                      <a:pt x="5207" y="48582"/>
                      <a:pt x="4250" y="46630"/>
                      <a:pt x="3485" y="44601"/>
                    </a:cubicBezTo>
                    <a:cubicBezTo>
                      <a:pt x="2106" y="41117"/>
                      <a:pt x="843" y="37595"/>
                      <a:pt x="422" y="33882"/>
                    </a:cubicBezTo>
                    <a:cubicBezTo>
                      <a:pt x="1" y="30206"/>
                      <a:pt x="422" y="26493"/>
                      <a:pt x="1073" y="22856"/>
                    </a:cubicBezTo>
                    <a:cubicBezTo>
                      <a:pt x="1991" y="17075"/>
                      <a:pt x="3676" y="11447"/>
                      <a:pt x="4059" y="5590"/>
                    </a:cubicBezTo>
                    <a:cubicBezTo>
                      <a:pt x="4212" y="3829"/>
                      <a:pt x="4250" y="2106"/>
                      <a:pt x="4327" y="383"/>
                    </a:cubicBezTo>
                    <a:cubicBezTo>
                      <a:pt x="4327" y="192"/>
                      <a:pt x="4480" y="0"/>
                      <a:pt x="4671" y="0"/>
                    </a:cubicBezTo>
                    <a:cubicBezTo>
                      <a:pt x="4863" y="0"/>
                      <a:pt x="5054" y="192"/>
                      <a:pt x="5054" y="383"/>
                    </a:cubicBezTo>
                    <a:cubicBezTo>
                      <a:pt x="4939" y="1838"/>
                      <a:pt x="4939" y="3293"/>
                      <a:pt x="4824" y="4786"/>
                    </a:cubicBezTo>
                    <a:cubicBezTo>
                      <a:pt x="4518" y="11103"/>
                      <a:pt x="2642" y="17190"/>
                      <a:pt x="1685" y="23430"/>
                    </a:cubicBezTo>
                    <a:cubicBezTo>
                      <a:pt x="1073" y="27029"/>
                      <a:pt x="690" y="30704"/>
                      <a:pt x="1187" y="34341"/>
                    </a:cubicBezTo>
                    <a:cubicBezTo>
                      <a:pt x="1609" y="37251"/>
                      <a:pt x="2527" y="40084"/>
                      <a:pt x="3561" y="42840"/>
                    </a:cubicBezTo>
                    <a:cubicBezTo>
                      <a:pt x="4518" y="45443"/>
                      <a:pt x="5667" y="47970"/>
                      <a:pt x="6930" y="50420"/>
                    </a:cubicBezTo>
                    <a:cubicBezTo>
                      <a:pt x="8232" y="53100"/>
                      <a:pt x="9801" y="55588"/>
                      <a:pt x="11486" y="58077"/>
                    </a:cubicBezTo>
                    <a:cubicBezTo>
                      <a:pt x="12749" y="60068"/>
                      <a:pt x="14089" y="61982"/>
                      <a:pt x="15697" y="63705"/>
                    </a:cubicBezTo>
                    <a:cubicBezTo>
                      <a:pt x="16884" y="65121"/>
                      <a:pt x="18109" y="66423"/>
                      <a:pt x="19602" y="67571"/>
                    </a:cubicBezTo>
                    <a:cubicBezTo>
                      <a:pt x="22090" y="69562"/>
                      <a:pt x="25230" y="70787"/>
                      <a:pt x="28407" y="71017"/>
                    </a:cubicBezTo>
                    <a:cubicBezTo>
                      <a:pt x="30207" y="71132"/>
                      <a:pt x="32006" y="70902"/>
                      <a:pt x="33690" y="70442"/>
                    </a:cubicBezTo>
                    <a:cubicBezTo>
                      <a:pt x="35681" y="69830"/>
                      <a:pt x="37634" y="69064"/>
                      <a:pt x="39471" y="68069"/>
                    </a:cubicBezTo>
                    <a:cubicBezTo>
                      <a:pt x="41041" y="67074"/>
                      <a:pt x="42457" y="65925"/>
                      <a:pt x="43836" y="64738"/>
                    </a:cubicBezTo>
                    <a:cubicBezTo>
                      <a:pt x="46018" y="62709"/>
                      <a:pt x="48238" y="60718"/>
                      <a:pt x="50038" y="58345"/>
                    </a:cubicBezTo>
                    <a:cubicBezTo>
                      <a:pt x="51722" y="56278"/>
                      <a:pt x="53292" y="54134"/>
                      <a:pt x="54746" y="51913"/>
                    </a:cubicBezTo>
                    <a:cubicBezTo>
                      <a:pt x="55895" y="50229"/>
                      <a:pt x="57043" y="48582"/>
                      <a:pt x="58039" y="46821"/>
                    </a:cubicBezTo>
                    <a:cubicBezTo>
                      <a:pt x="58575" y="45864"/>
                      <a:pt x="59073" y="44869"/>
                      <a:pt x="59455" y="43835"/>
                    </a:cubicBezTo>
                    <a:cubicBezTo>
                      <a:pt x="59609" y="43338"/>
                      <a:pt x="59762" y="42840"/>
                      <a:pt x="59876" y="42304"/>
                    </a:cubicBezTo>
                    <a:cubicBezTo>
                      <a:pt x="59915" y="42113"/>
                      <a:pt x="60144" y="41998"/>
                      <a:pt x="60298" y="42074"/>
                    </a:cubicBezTo>
                    <a:cubicBezTo>
                      <a:pt x="60489" y="42113"/>
                      <a:pt x="60604" y="42304"/>
                      <a:pt x="60566" y="42495"/>
                    </a:cubicBezTo>
                    <a:cubicBezTo>
                      <a:pt x="60106" y="44524"/>
                      <a:pt x="59149" y="46324"/>
                      <a:pt x="58115" y="48085"/>
                    </a:cubicBezTo>
                    <a:cubicBezTo>
                      <a:pt x="56661" y="50535"/>
                      <a:pt x="55014" y="52832"/>
                      <a:pt x="53368" y="55167"/>
                    </a:cubicBezTo>
                    <a:cubicBezTo>
                      <a:pt x="51875" y="57235"/>
                      <a:pt x="50306" y="59302"/>
                      <a:pt x="48583" y="61178"/>
                    </a:cubicBezTo>
                    <a:cubicBezTo>
                      <a:pt x="47319" y="62479"/>
                      <a:pt x="46018" y="63705"/>
                      <a:pt x="44678" y="64930"/>
                    </a:cubicBezTo>
                    <a:cubicBezTo>
                      <a:pt x="42534" y="66844"/>
                      <a:pt x="40237" y="68720"/>
                      <a:pt x="37519" y="69792"/>
                    </a:cubicBezTo>
                    <a:cubicBezTo>
                      <a:pt x="34839" y="70940"/>
                      <a:pt x="32006" y="71859"/>
                      <a:pt x="29058" y="7174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49"/>
              <p:cNvSpPr/>
              <p:nvPr/>
            </p:nvSpPr>
            <p:spPr>
              <a:xfrm>
                <a:off x="5857697" y="3537500"/>
                <a:ext cx="284275" cy="640300"/>
              </a:xfrm>
              <a:custGeom>
                <a:rect b="b" l="l" r="r" t="t"/>
                <a:pathLst>
                  <a:path extrusionOk="0" h="25612" w="11371">
                    <a:moveTo>
                      <a:pt x="115" y="25459"/>
                    </a:moveTo>
                    <a:cubicBezTo>
                      <a:pt x="0" y="25306"/>
                      <a:pt x="39" y="25076"/>
                      <a:pt x="153" y="24961"/>
                    </a:cubicBezTo>
                    <a:cubicBezTo>
                      <a:pt x="689" y="24502"/>
                      <a:pt x="1225" y="24042"/>
                      <a:pt x="1723" y="23583"/>
                    </a:cubicBezTo>
                    <a:cubicBezTo>
                      <a:pt x="2680" y="22779"/>
                      <a:pt x="3561" y="22090"/>
                      <a:pt x="4365" y="21171"/>
                    </a:cubicBezTo>
                    <a:cubicBezTo>
                      <a:pt x="6355" y="18874"/>
                      <a:pt x="7848" y="16117"/>
                      <a:pt x="8844" y="13285"/>
                    </a:cubicBezTo>
                    <a:cubicBezTo>
                      <a:pt x="9686" y="10758"/>
                      <a:pt x="10145" y="8116"/>
                      <a:pt x="10375" y="5436"/>
                    </a:cubicBezTo>
                    <a:cubicBezTo>
                      <a:pt x="10490" y="3790"/>
                      <a:pt x="10643" y="2106"/>
                      <a:pt x="10452" y="459"/>
                    </a:cubicBezTo>
                    <a:cubicBezTo>
                      <a:pt x="10452" y="268"/>
                      <a:pt x="10567" y="77"/>
                      <a:pt x="10758" y="77"/>
                    </a:cubicBezTo>
                    <a:cubicBezTo>
                      <a:pt x="11371" y="0"/>
                      <a:pt x="11179" y="1034"/>
                      <a:pt x="11256" y="1417"/>
                    </a:cubicBezTo>
                    <a:cubicBezTo>
                      <a:pt x="11256" y="2527"/>
                      <a:pt x="11217" y="3637"/>
                      <a:pt x="11141" y="4786"/>
                    </a:cubicBezTo>
                    <a:cubicBezTo>
                      <a:pt x="10873" y="8844"/>
                      <a:pt x="10069" y="13017"/>
                      <a:pt x="8193" y="16653"/>
                    </a:cubicBezTo>
                    <a:cubicBezTo>
                      <a:pt x="7044" y="18874"/>
                      <a:pt x="5705" y="21056"/>
                      <a:pt x="3829" y="22741"/>
                    </a:cubicBezTo>
                    <a:cubicBezTo>
                      <a:pt x="3293" y="23200"/>
                      <a:pt x="2718" y="23659"/>
                      <a:pt x="2182" y="24157"/>
                    </a:cubicBezTo>
                    <a:cubicBezTo>
                      <a:pt x="1646" y="24578"/>
                      <a:pt x="1149" y="25076"/>
                      <a:pt x="613" y="25497"/>
                    </a:cubicBezTo>
                    <a:cubicBezTo>
                      <a:pt x="460" y="25612"/>
                      <a:pt x="230" y="25574"/>
                      <a:pt x="115" y="2545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49"/>
              <p:cNvSpPr/>
              <p:nvPr/>
            </p:nvSpPr>
            <p:spPr>
              <a:xfrm>
                <a:off x="7067447" y="3237925"/>
                <a:ext cx="220175" cy="859500"/>
              </a:xfrm>
              <a:custGeom>
                <a:rect b="b" l="l" r="r" t="t"/>
                <a:pathLst>
                  <a:path extrusionOk="0" h="34380" w="8807">
                    <a:moveTo>
                      <a:pt x="8232" y="34264"/>
                    </a:moveTo>
                    <a:cubicBezTo>
                      <a:pt x="6088" y="33077"/>
                      <a:pt x="5208" y="31814"/>
                      <a:pt x="4059" y="29670"/>
                    </a:cubicBezTo>
                    <a:cubicBezTo>
                      <a:pt x="3523" y="28675"/>
                      <a:pt x="3140" y="27603"/>
                      <a:pt x="2796" y="26531"/>
                    </a:cubicBezTo>
                    <a:cubicBezTo>
                      <a:pt x="2298" y="25114"/>
                      <a:pt x="1915" y="23621"/>
                      <a:pt x="1647" y="22167"/>
                    </a:cubicBezTo>
                    <a:cubicBezTo>
                      <a:pt x="575" y="16960"/>
                      <a:pt x="1" y="11639"/>
                      <a:pt x="231" y="6355"/>
                    </a:cubicBezTo>
                    <a:cubicBezTo>
                      <a:pt x="231" y="4977"/>
                      <a:pt x="307" y="3561"/>
                      <a:pt x="307" y="2182"/>
                    </a:cubicBezTo>
                    <a:cubicBezTo>
                      <a:pt x="307" y="1570"/>
                      <a:pt x="307" y="957"/>
                      <a:pt x="307" y="383"/>
                    </a:cubicBezTo>
                    <a:cubicBezTo>
                      <a:pt x="307" y="192"/>
                      <a:pt x="460" y="0"/>
                      <a:pt x="652" y="0"/>
                    </a:cubicBezTo>
                    <a:cubicBezTo>
                      <a:pt x="843" y="0"/>
                      <a:pt x="1035" y="192"/>
                      <a:pt x="1035" y="383"/>
                    </a:cubicBezTo>
                    <a:cubicBezTo>
                      <a:pt x="996" y="1838"/>
                      <a:pt x="996" y="3293"/>
                      <a:pt x="958" y="4747"/>
                    </a:cubicBezTo>
                    <a:cubicBezTo>
                      <a:pt x="767" y="9609"/>
                      <a:pt x="920" y="14510"/>
                      <a:pt x="1839" y="19295"/>
                    </a:cubicBezTo>
                    <a:cubicBezTo>
                      <a:pt x="2489" y="23392"/>
                      <a:pt x="3408" y="27565"/>
                      <a:pt x="5705" y="31087"/>
                    </a:cubicBezTo>
                    <a:cubicBezTo>
                      <a:pt x="6203" y="31852"/>
                      <a:pt x="6815" y="32541"/>
                      <a:pt x="7581" y="33039"/>
                    </a:cubicBezTo>
                    <a:cubicBezTo>
                      <a:pt x="7887" y="33269"/>
                      <a:pt x="8232" y="33460"/>
                      <a:pt x="8577" y="33690"/>
                    </a:cubicBezTo>
                    <a:cubicBezTo>
                      <a:pt x="8768" y="33766"/>
                      <a:pt x="8806" y="33996"/>
                      <a:pt x="8730" y="34149"/>
                    </a:cubicBezTo>
                    <a:cubicBezTo>
                      <a:pt x="8615" y="34302"/>
                      <a:pt x="8385" y="34379"/>
                      <a:pt x="8232" y="3426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49"/>
              <p:cNvSpPr/>
              <p:nvPr/>
            </p:nvSpPr>
            <p:spPr>
              <a:xfrm>
                <a:off x="5865347" y="4094525"/>
                <a:ext cx="1427050" cy="354150"/>
              </a:xfrm>
              <a:custGeom>
                <a:rect b="b" l="l" r="r" t="t"/>
                <a:pathLst>
                  <a:path extrusionOk="0" h="14166" w="57082">
                    <a:moveTo>
                      <a:pt x="26378" y="14089"/>
                    </a:moveTo>
                    <a:cubicBezTo>
                      <a:pt x="24617" y="14050"/>
                      <a:pt x="22856" y="13897"/>
                      <a:pt x="21057" y="13706"/>
                    </a:cubicBezTo>
                    <a:cubicBezTo>
                      <a:pt x="19296" y="13514"/>
                      <a:pt x="17496" y="13246"/>
                      <a:pt x="15773" y="12710"/>
                    </a:cubicBezTo>
                    <a:cubicBezTo>
                      <a:pt x="12940" y="11830"/>
                      <a:pt x="10031" y="11179"/>
                      <a:pt x="7466" y="9724"/>
                    </a:cubicBezTo>
                    <a:cubicBezTo>
                      <a:pt x="5437" y="8499"/>
                      <a:pt x="3523" y="7083"/>
                      <a:pt x="1991" y="5322"/>
                    </a:cubicBezTo>
                    <a:cubicBezTo>
                      <a:pt x="1379" y="4671"/>
                      <a:pt x="804" y="4020"/>
                      <a:pt x="307" y="3293"/>
                    </a:cubicBezTo>
                    <a:cubicBezTo>
                      <a:pt x="154" y="3139"/>
                      <a:pt x="1" y="2910"/>
                      <a:pt x="39" y="2718"/>
                    </a:cubicBezTo>
                    <a:cubicBezTo>
                      <a:pt x="77" y="2259"/>
                      <a:pt x="690" y="2259"/>
                      <a:pt x="766" y="2718"/>
                    </a:cubicBezTo>
                    <a:cubicBezTo>
                      <a:pt x="1187" y="3293"/>
                      <a:pt x="1647" y="3867"/>
                      <a:pt x="2144" y="4441"/>
                    </a:cubicBezTo>
                    <a:cubicBezTo>
                      <a:pt x="3905" y="6508"/>
                      <a:pt x="6088" y="8193"/>
                      <a:pt x="8461" y="9456"/>
                    </a:cubicBezTo>
                    <a:cubicBezTo>
                      <a:pt x="10337" y="10413"/>
                      <a:pt x="12366" y="10949"/>
                      <a:pt x="14395" y="11562"/>
                    </a:cubicBezTo>
                    <a:cubicBezTo>
                      <a:pt x="16539" y="12251"/>
                      <a:pt x="18798" y="12787"/>
                      <a:pt x="21057" y="12978"/>
                    </a:cubicBezTo>
                    <a:cubicBezTo>
                      <a:pt x="23468" y="13246"/>
                      <a:pt x="25919" y="13476"/>
                      <a:pt x="28369" y="13361"/>
                    </a:cubicBezTo>
                    <a:cubicBezTo>
                      <a:pt x="31202" y="13246"/>
                      <a:pt x="34073" y="12902"/>
                      <a:pt x="36868" y="12251"/>
                    </a:cubicBezTo>
                    <a:cubicBezTo>
                      <a:pt x="40007" y="11447"/>
                      <a:pt x="43108" y="10337"/>
                      <a:pt x="46056" y="8997"/>
                    </a:cubicBezTo>
                    <a:cubicBezTo>
                      <a:pt x="49999" y="6930"/>
                      <a:pt x="54095" y="4441"/>
                      <a:pt x="56278" y="383"/>
                    </a:cubicBezTo>
                    <a:cubicBezTo>
                      <a:pt x="56354" y="192"/>
                      <a:pt x="56584" y="0"/>
                      <a:pt x="56814" y="115"/>
                    </a:cubicBezTo>
                    <a:cubicBezTo>
                      <a:pt x="56967" y="153"/>
                      <a:pt x="57082" y="383"/>
                      <a:pt x="57005" y="574"/>
                    </a:cubicBezTo>
                    <a:cubicBezTo>
                      <a:pt x="56546" y="1532"/>
                      <a:pt x="55933" y="2374"/>
                      <a:pt x="55206" y="3178"/>
                    </a:cubicBezTo>
                    <a:cubicBezTo>
                      <a:pt x="53789" y="4900"/>
                      <a:pt x="52028" y="6317"/>
                      <a:pt x="50114" y="7504"/>
                    </a:cubicBezTo>
                    <a:cubicBezTo>
                      <a:pt x="48621" y="8423"/>
                      <a:pt x="47128" y="9265"/>
                      <a:pt x="45520" y="9992"/>
                    </a:cubicBezTo>
                    <a:cubicBezTo>
                      <a:pt x="43874" y="10720"/>
                      <a:pt x="42113" y="11370"/>
                      <a:pt x="40390" y="11945"/>
                    </a:cubicBezTo>
                    <a:cubicBezTo>
                      <a:pt x="35911" y="13476"/>
                      <a:pt x="31125" y="14165"/>
                      <a:pt x="26378" y="1408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49"/>
              <p:cNvSpPr/>
              <p:nvPr/>
            </p:nvSpPr>
            <p:spPr>
              <a:xfrm>
                <a:off x="5744747" y="4107925"/>
                <a:ext cx="1588800" cy="478550"/>
              </a:xfrm>
              <a:custGeom>
                <a:rect b="b" l="l" r="r" t="t"/>
                <a:pathLst>
                  <a:path extrusionOk="0" h="19142" w="63552">
                    <a:moveTo>
                      <a:pt x="28446" y="19027"/>
                    </a:moveTo>
                    <a:cubicBezTo>
                      <a:pt x="26531" y="18874"/>
                      <a:pt x="24579" y="18606"/>
                      <a:pt x="22665" y="18300"/>
                    </a:cubicBezTo>
                    <a:cubicBezTo>
                      <a:pt x="21401" y="18032"/>
                      <a:pt x="20138" y="17649"/>
                      <a:pt x="18836" y="17381"/>
                    </a:cubicBezTo>
                    <a:cubicBezTo>
                      <a:pt x="16922" y="16883"/>
                      <a:pt x="14970" y="16500"/>
                      <a:pt x="13170" y="15773"/>
                    </a:cubicBezTo>
                    <a:cubicBezTo>
                      <a:pt x="8844" y="13897"/>
                      <a:pt x="4250" y="10911"/>
                      <a:pt x="1532" y="7044"/>
                    </a:cubicBezTo>
                    <a:cubicBezTo>
                      <a:pt x="920" y="6087"/>
                      <a:pt x="1" y="4518"/>
                      <a:pt x="192" y="3369"/>
                    </a:cubicBezTo>
                    <a:cubicBezTo>
                      <a:pt x="269" y="3063"/>
                      <a:pt x="537" y="2871"/>
                      <a:pt x="805" y="2718"/>
                    </a:cubicBezTo>
                    <a:cubicBezTo>
                      <a:pt x="1264" y="2412"/>
                      <a:pt x="1762" y="2144"/>
                      <a:pt x="2221" y="1838"/>
                    </a:cubicBezTo>
                    <a:cubicBezTo>
                      <a:pt x="2719" y="1531"/>
                      <a:pt x="3217" y="1264"/>
                      <a:pt x="3676" y="957"/>
                    </a:cubicBezTo>
                    <a:cubicBezTo>
                      <a:pt x="4403" y="574"/>
                      <a:pt x="5169" y="0"/>
                      <a:pt x="6050" y="38"/>
                    </a:cubicBezTo>
                    <a:cubicBezTo>
                      <a:pt x="6509" y="38"/>
                      <a:pt x="7236" y="651"/>
                      <a:pt x="6700" y="1034"/>
                    </a:cubicBezTo>
                    <a:cubicBezTo>
                      <a:pt x="6509" y="1149"/>
                      <a:pt x="6241" y="1034"/>
                      <a:pt x="6164" y="804"/>
                    </a:cubicBezTo>
                    <a:cubicBezTo>
                      <a:pt x="5552" y="460"/>
                      <a:pt x="3599" y="1914"/>
                      <a:pt x="2910" y="2221"/>
                    </a:cubicBezTo>
                    <a:cubicBezTo>
                      <a:pt x="2260" y="2680"/>
                      <a:pt x="1494" y="3063"/>
                      <a:pt x="881" y="3522"/>
                    </a:cubicBezTo>
                    <a:cubicBezTo>
                      <a:pt x="766" y="4326"/>
                      <a:pt x="1379" y="5436"/>
                      <a:pt x="1800" y="6126"/>
                    </a:cubicBezTo>
                    <a:cubicBezTo>
                      <a:pt x="3331" y="8576"/>
                      <a:pt x="5590" y="10490"/>
                      <a:pt x="7926" y="12136"/>
                    </a:cubicBezTo>
                    <a:cubicBezTo>
                      <a:pt x="9916" y="13399"/>
                      <a:pt x="11984" y="14625"/>
                      <a:pt x="14204" y="15390"/>
                    </a:cubicBezTo>
                    <a:cubicBezTo>
                      <a:pt x="15429" y="15811"/>
                      <a:pt x="16692" y="16118"/>
                      <a:pt x="17956" y="16424"/>
                    </a:cubicBezTo>
                    <a:cubicBezTo>
                      <a:pt x="19449" y="16768"/>
                      <a:pt x="20942" y="17151"/>
                      <a:pt x="22435" y="17496"/>
                    </a:cubicBezTo>
                    <a:cubicBezTo>
                      <a:pt x="24426" y="17879"/>
                      <a:pt x="26417" y="18147"/>
                      <a:pt x="28407" y="18300"/>
                    </a:cubicBezTo>
                    <a:cubicBezTo>
                      <a:pt x="31087" y="18453"/>
                      <a:pt x="33767" y="18261"/>
                      <a:pt x="36409" y="18108"/>
                    </a:cubicBezTo>
                    <a:cubicBezTo>
                      <a:pt x="39471" y="17879"/>
                      <a:pt x="42572" y="17458"/>
                      <a:pt x="45520" y="16730"/>
                    </a:cubicBezTo>
                    <a:cubicBezTo>
                      <a:pt x="47932" y="16079"/>
                      <a:pt x="50382" y="15352"/>
                      <a:pt x="52718" y="14548"/>
                    </a:cubicBezTo>
                    <a:cubicBezTo>
                      <a:pt x="54823" y="13859"/>
                      <a:pt x="56890" y="12902"/>
                      <a:pt x="58652" y="11485"/>
                    </a:cubicBezTo>
                    <a:cubicBezTo>
                      <a:pt x="59647" y="10681"/>
                      <a:pt x="60604" y="9801"/>
                      <a:pt x="61485" y="8844"/>
                    </a:cubicBezTo>
                    <a:cubicBezTo>
                      <a:pt x="61944" y="8269"/>
                      <a:pt x="62403" y="7695"/>
                      <a:pt x="62863" y="7083"/>
                    </a:cubicBezTo>
                    <a:cubicBezTo>
                      <a:pt x="62978" y="6929"/>
                      <a:pt x="63207" y="6891"/>
                      <a:pt x="63360" y="7006"/>
                    </a:cubicBezTo>
                    <a:cubicBezTo>
                      <a:pt x="63514" y="7121"/>
                      <a:pt x="63552" y="7351"/>
                      <a:pt x="63437" y="7504"/>
                    </a:cubicBezTo>
                    <a:cubicBezTo>
                      <a:pt x="62633" y="8537"/>
                      <a:pt x="61867" y="9533"/>
                      <a:pt x="60910" y="10413"/>
                    </a:cubicBezTo>
                    <a:cubicBezTo>
                      <a:pt x="57694" y="13591"/>
                      <a:pt x="54785" y="14701"/>
                      <a:pt x="50574" y="16003"/>
                    </a:cubicBezTo>
                    <a:cubicBezTo>
                      <a:pt x="46669" y="17228"/>
                      <a:pt x="42687" y="18261"/>
                      <a:pt x="38591" y="18606"/>
                    </a:cubicBezTo>
                    <a:cubicBezTo>
                      <a:pt x="35222" y="18951"/>
                      <a:pt x="31815" y="19142"/>
                      <a:pt x="28446" y="1902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49"/>
              <p:cNvSpPr/>
              <p:nvPr/>
            </p:nvSpPr>
            <p:spPr>
              <a:xfrm>
                <a:off x="7237350" y="4031350"/>
                <a:ext cx="119650" cy="63200"/>
              </a:xfrm>
              <a:custGeom>
                <a:rect b="b" l="l" r="r" t="t"/>
                <a:pathLst>
                  <a:path extrusionOk="0" h="2528" w="4786">
                    <a:moveTo>
                      <a:pt x="4020" y="2259"/>
                    </a:moveTo>
                    <a:cubicBezTo>
                      <a:pt x="3331" y="1800"/>
                      <a:pt x="2565" y="1340"/>
                      <a:pt x="1723" y="1264"/>
                    </a:cubicBezTo>
                    <a:cubicBezTo>
                      <a:pt x="1417" y="1264"/>
                      <a:pt x="1034" y="1264"/>
                      <a:pt x="804" y="1532"/>
                    </a:cubicBezTo>
                    <a:cubicBezTo>
                      <a:pt x="421" y="1800"/>
                      <a:pt x="0" y="1264"/>
                      <a:pt x="345" y="958"/>
                    </a:cubicBezTo>
                    <a:cubicBezTo>
                      <a:pt x="1570" y="0"/>
                      <a:pt x="3331" y="919"/>
                      <a:pt x="4441" y="1685"/>
                    </a:cubicBezTo>
                    <a:cubicBezTo>
                      <a:pt x="4786" y="1991"/>
                      <a:pt x="4365" y="2527"/>
                      <a:pt x="3982" y="225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49"/>
              <p:cNvSpPr/>
              <p:nvPr/>
            </p:nvSpPr>
            <p:spPr>
              <a:xfrm>
                <a:off x="5609797" y="4200750"/>
                <a:ext cx="152200" cy="74675"/>
              </a:xfrm>
              <a:custGeom>
                <a:rect b="b" l="l" r="r" t="t"/>
                <a:pathLst>
                  <a:path extrusionOk="0" h="2987" w="6088">
                    <a:moveTo>
                      <a:pt x="77" y="2719"/>
                    </a:moveTo>
                    <a:cubicBezTo>
                      <a:pt x="1" y="2527"/>
                      <a:pt x="77" y="2336"/>
                      <a:pt x="269" y="2259"/>
                    </a:cubicBezTo>
                    <a:cubicBezTo>
                      <a:pt x="920" y="1991"/>
                      <a:pt x="1570" y="1723"/>
                      <a:pt x="2183" y="1455"/>
                    </a:cubicBezTo>
                    <a:cubicBezTo>
                      <a:pt x="2872" y="1187"/>
                      <a:pt x="3523" y="919"/>
                      <a:pt x="4174" y="613"/>
                    </a:cubicBezTo>
                    <a:cubicBezTo>
                      <a:pt x="4671" y="422"/>
                      <a:pt x="5093" y="77"/>
                      <a:pt x="5590" y="1"/>
                    </a:cubicBezTo>
                    <a:cubicBezTo>
                      <a:pt x="6050" y="1"/>
                      <a:pt x="6088" y="690"/>
                      <a:pt x="5590" y="728"/>
                    </a:cubicBezTo>
                    <a:cubicBezTo>
                      <a:pt x="4978" y="958"/>
                      <a:pt x="4403" y="1302"/>
                      <a:pt x="3791" y="1570"/>
                    </a:cubicBezTo>
                    <a:cubicBezTo>
                      <a:pt x="3102" y="1838"/>
                      <a:pt x="2451" y="2145"/>
                      <a:pt x="1800" y="2413"/>
                    </a:cubicBezTo>
                    <a:cubicBezTo>
                      <a:pt x="1379" y="2566"/>
                      <a:pt x="958" y="2757"/>
                      <a:pt x="537" y="2910"/>
                    </a:cubicBezTo>
                    <a:cubicBezTo>
                      <a:pt x="345" y="2987"/>
                      <a:pt x="154" y="2910"/>
                      <a:pt x="77" y="271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49"/>
              <p:cNvSpPr/>
              <p:nvPr/>
            </p:nvSpPr>
            <p:spPr>
              <a:xfrm>
                <a:off x="7274675" y="4083025"/>
                <a:ext cx="17250" cy="18225"/>
              </a:xfrm>
              <a:custGeom>
                <a:rect b="b" l="l" r="r" t="t"/>
                <a:pathLst>
                  <a:path extrusionOk="0" h="729" w="690">
                    <a:moveTo>
                      <a:pt x="345" y="1"/>
                    </a:moveTo>
                    <a:cubicBezTo>
                      <a:pt x="153" y="1"/>
                      <a:pt x="0" y="154"/>
                      <a:pt x="0" y="345"/>
                    </a:cubicBezTo>
                    <a:cubicBezTo>
                      <a:pt x="0" y="575"/>
                      <a:pt x="153" y="728"/>
                      <a:pt x="345" y="728"/>
                    </a:cubicBezTo>
                    <a:cubicBezTo>
                      <a:pt x="536" y="728"/>
                      <a:pt x="689" y="575"/>
                      <a:pt x="689" y="345"/>
                    </a:cubicBezTo>
                    <a:cubicBezTo>
                      <a:pt x="689" y="154"/>
                      <a:pt x="536" y="1"/>
                      <a:pt x="345" y="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49"/>
              <p:cNvSpPr/>
              <p:nvPr/>
            </p:nvSpPr>
            <p:spPr>
              <a:xfrm>
                <a:off x="6383625" y="1540050"/>
                <a:ext cx="969550" cy="1598350"/>
              </a:xfrm>
              <a:custGeom>
                <a:rect b="b" l="l" r="r" t="t"/>
                <a:pathLst>
                  <a:path extrusionOk="0" h="63934" w="38782">
                    <a:moveTo>
                      <a:pt x="38131" y="63781"/>
                    </a:moveTo>
                    <a:cubicBezTo>
                      <a:pt x="36638" y="62288"/>
                      <a:pt x="35298" y="60641"/>
                      <a:pt x="34226" y="58804"/>
                    </a:cubicBezTo>
                    <a:cubicBezTo>
                      <a:pt x="33613" y="57694"/>
                      <a:pt x="33192" y="56545"/>
                      <a:pt x="32694" y="55397"/>
                    </a:cubicBezTo>
                    <a:cubicBezTo>
                      <a:pt x="32158" y="54210"/>
                      <a:pt x="31699" y="52985"/>
                      <a:pt x="31316" y="51721"/>
                    </a:cubicBezTo>
                    <a:cubicBezTo>
                      <a:pt x="29402" y="46017"/>
                      <a:pt x="27909" y="40198"/>
                      <a:pt x="26914" y="34264"/>
                    </a:cubicBezTo>
                    <a:cubicBezTo>
                      <a:pt x="26071" y="29057"/>
                      <a:pt x="25229" y="23812"/>
                      <a:pt x="23813" y="18721"/>
                    </a:cubicBezTo>
                    <a:cubicBezTo>
                      <a:pt x="23162" y="16271"/>
                      <a:pt x="22358" y="13820"/>
                      <a:pt x="21248" y="11523"/>
                    </a:cubicBezTo>
                    <a:cubicBezTo>
                      <a:pt x="20597" y="10298"/>
                      <a:pt x="19869" y="9073"/>
                      <a:pt x="19104" y="7886"/>
                    </a:cubicBezTo>
                    <a:cubicBezTo>
                      <a:pt x="18070" y="6393"/>
                      <a:pt x="16615" y="5207"/>
                      <a:pt x="15122" y="4173"/>
                    </a:cubicBezTo>
                    <a:cubicBezTo>
                      <a:pt x="14395" y="3637"/>
                      <a:pt x="13629" y="3178"/>
                      <a:pt x="12825" y="2756"/>
                    </a:cubicBezTo>
                    <a:cubicBezTo>
                      <a:pt x="11255" y="1991"/>
                      <a:pt x="9533" y="1493"/>
                      <a:pt x="7848" y="1110"/>
                    </a:cubicBezTo>
                    <a:cubicBezTo>
                      <a:pt x="6164" y="766"/>
                      <a:pt x="4403" y="804"/>
                      <a:pt x="2756" y="1149"/>
                    </a:cubicBezTo>
                    <a:cubicBezTo>
                      <a:pt x="2067" y="1302"/>
                      <a:pt x="1417" y="1531"/>
                      <a:pt x="766" y="1761"/>
                    </a:cubicBezTo>
                    <a:cubicBezTo>
                      <a:pt x="651" y="1799"/>
                      <a:pt x="498" y="1876"/>
                      <a:pt x="345" y="1876"/>
                    </a:cubicBezTo>
                    <a:cubicBezTo>
                      <a:pt x="153" y="1876"/>
                      <a:pt x="0" y="1723"/>
                      <a:pt x="0" y="1531"/>
                    </a:cubicBezTo>
                    <a:cubicBezTo>
                      <a:pt x="0" y="1340"/>
                      <a:pt x="115" y="1225"/>
                      <a:pt x="306" y="1187"/>
                    </a:cubicBezTo>
                    <a:cubicBezTo>
                      <a:pt x="345" y="1149"/>
                      <a:pt x="383" y="1149"/>
                      <a:pt x="421" y="1110"/>
                    </a:cubicBezTo>
                    <a:cubicBezTo>
                      <a:pt x="2488" y="268"/>
                      <a:pt x="4786" y="0"/>
                      <a:pt x="7006" y="268"/>
                    </a:cubicBezTo>
                    <a:cubicBezTo>
                      <a:pt x="9877" y="727"/>
                      <a:pt x="12787" y="1646"/>
                      <a:pt x="15199" y="3331"/>
                    </a:cubicBezTo>
                    <a:cubicBezTo>
                      <a:pt x="16845" y="4441"/>
                      <a:pt x="18453" y="5743"/>
                      <a:pt x="19601" y="7389"/>
                    </a:cubicBezTo>
                    <a:cubicBezTo>
                      <a:pt x="20558" y="8844"/>
                      <a:pt x="21516" y="10337"/>
                      <a:pt x="22243" y="11945"/>
                    </a:cubicBezTo>
                    <a:cubicBezTo>
                      <a:pt x="23545" y="14892"/>
                      <a:pt x="24425" y="17993"/>
                      <a:pt x="25191" y="21133"/>
                    </a:cubicBezTo>
                    <a:cubicBezTo>
                      <a:pt x="26722" y="27335"/>
                      <a:pt x="27335" y="33766"/>
                      <a:pt x="28751" y="40006"/>
                    </a:cubicBezTo>
                    <a:cubicBezTo>
                      <a:pt x="29172" y="41921"/>
                      <a:pt x="29670" y="43835"/>
                      <a:pt x="30244" y="45711"/>
                    </a:cubicBezTo>
                    <a:cubicBezTo>
                      <a:pt x="31125" y="48888"/>
                      <a:pt x="32044" y="52066"/>
                      <a:pt x="33345" y="55090"/>
                    </a:cubicBezTo>
                    <a:cubicBezTo>
                      <a:pt x="33766" y="56047"/>
                      <a:pt x="34149" y="57043"/>
                      <a:pt x="34609" y="57962"/>
                    </a:cubicBezTo>
                    <a:cubicBezTo>
                      <a:pt x="35336" y="59378"/>
                      <a:pt x="36255" y="60641"/>
                      <a:pt x="37288" y="61866"/>
                    </a:cubicBezTo>
                    <a:cubicBezTo>
                      <a:pt x="37748" y="62364"/>
                      <a:pt x="38169" y="62824"/>
                      <a:pt x="38628" y="63283"/>
                    </a:cubicBezTo>
                    <a:cubicBezTo>
                      <a:pt x="38743" y="63436"/>
                      <a:pt x="38782" y="63627"/>
                      <a:pt x="38628" y="63781"/>
                    </a:cubicBezTo>
                    <a:cubicBezTo>
                      <a:pt x="38475" y="63934"/>
                      <a:pt x="38246" y="63934"/>
                      <a:pt x="38131" y="6378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49"/>
              <p:cNvSpPr/>
              <p:nvPr/>
            </p:nvSpPr>
            <p:spPr>
              <a:xfrm>
                <a:off x="5703125" y="1536200"/>
                <a:ext cx="694875" cy="637450"/>
              </a:xfrm>
              <a:custGeom>
                <a:rect b="b" l="l" r="r" t="t"/>
                <a:pathLst>
                  <a:path extrusionOk="0" h="25498" w="27795">
                    <a:moveTo>
                      <a:pt x="230" y="25421"/>
                    </a:moveTo>
                    <a:cubicBezTo>
                      <a:pt x="77" y="25306"/>
                      <a:pt x="0" y="25077"/>
                      <a:pt x="115" y="24924"/>
                    </a:cubicBezTo>
                    <a:cubicBezTo>
                      <a:pt x="1493" y="22627"/>
                      <a:pt x="2604" y="20215"/>
                      <a:pt x="3637" y="17765"/>
                    </a:cubicBezTo>
                    <a:cubicBezTo>
                      <a:pt x="4250" y="16348"/>
                      <a:pt x="4939" y="15008"/>
                      <a:pt x="5666" y="13630"/>
                    </a:cubicBezTo>
                    <a:cubicBezTo>
                      <a:pt x="6738" y="11639"/>
                      <a:pt x="7810" y="9648"/>
                      <a:pt x="9188" y="7849"/>
                    </a:cubicBezTo>
                    <a:cubicBezTo>
                      <a:pt x="10796" y="5935"/>
                      <a:pt x="12519" y="4021"/>
                      <a:pt x="14586" y="2604"/>
                    </a:cubicBezTo>
                    <a:cubicBezTo>
                      <a:pt x="17037" y="1111"/>
                      <a:pt x="19870" y="77"/>
                      <a:pt x="22741" y="1"/>
                    </a:cubicBezTo>
                    <a:cubicBezTo>
                      <a:pt x="24349" y="1"/>
                      <a:pt x="26072" y="231"/>
                      <a:pt x="27297" y="1303"/>
                    </a:cubicBezTo>
                    <a:cubicBezTo>
                      <a:pt x="27679" y="1341"/>
                      <a:pt x="27794" y="1838"/>
                      <a:pt x="27450" y="1992"/>
                    </a:cubicBezTo>
                    <a:cubicBezTo>
                      <a:pt x="27182" y="2106"/>
                      <a:pt x="26914" y="1953"/>
                      <a:pt x="26761" y="1762"/>
                    </a:cubicBezTo>
                    <a:cubicBezTo>
                      <a:pt x="26569" y="1609"/>
                      <a:pt x="26340" y="1456"/>
                      <a:pt x="26110" y="1341"/>
                    </a:cubicBezTo>
                    <a:cubicBezTo>
                      <a:pt x="23698" y="269"/>
                      <a:pt x="20903" y="728"/>
                      <a:pt x="18491" y="1532"/>
                    </a:cubicBezTo>
                    <a:cubicBezTo>
                      <a:pt x="15046" y="2719"/>
                      <a:pt x="13170" y="4403"/>
                      <a:pt x="10796" y="7083"/>
                    </a:cubicBezTo>
                    <a:cubicBezTo>
                      <a:pt x="9035" y="8998"/>
                      <a:pt x="7734" y="11256"/>
                      <a:pt x="6509" y="13553"/>
                    </a:cubicBezTo>
                    <a:cubicBezTo>
                      <a:pt x="5360" y="15621"/>
                      <a:pt x="4365" y="17803"/>
                      <a:pt x="3446" y="19985"/>
                    </a:cubicBezTo>
                    <a:cubicBezTo>
                      <a:pt x="2833" y="21363"/>
                      <a:pt x="2182" y="22741"/>
                      <a:pt x="1417" y="24043"/>
                    </a:cubicBezTo>
                    <a:cubicBezTo>
                      <a:pt x="1187" y="24464"/>
                      <a:pt x="957" y="24885"/>
                      <a:pt x="728" y="25268"/>
                    </a:cubicBezTo>
                    <a:cubicBezTo>
                      <a:pt x="613" y="25460"/>
                      <a:pt x="383" y="25498"/>
                      <a:pt x="230" y="2542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49"/>
              <p:cNvSpPr/>
              <p:nvPr/>
            </p:nvSpPr>
            <p:spPr>
              <a:xfrm>
                <a:off x="6389350" y="1031825"/>
                <a:ext cx="302475" cy="488150"/>
              </a:xfrm>
              <a:custGeom>
                <a:rect b="b" l="l" r="r" t="t"/>
                <a:pathLst>
                  <a:path extrusionOk="0" h="19526" w="12099">
                    <a:moveTo>
                      <a:pt x="39" y="19027"/>
                    </a:moveTo>
                    <a:cubicBezTo>
                      <a:pt x="39" y="18338"/>
                      <a:pt x="384" y="17687"/>
                      <a:pt x="613" y="17037"/>
                    </a:cubicBezTo>
                    <a:cubicBezTo>
                      <a:pt x="1532" y="14893"/>
                      <a:pt x="2642" y="12864"/>
                      <a:pt x="3753" y="10835"/>
                    </a:cubicBezTo>
                    <a:cubicBezTo>
                      <a:pt x="4480" y="9533"/>
                      <a:pt x="5207" y="8193"/>
                      <a:pt x="6050" y="6930"/>
                    </a:cubicBezTo>
                    <a:cubicBezTo>
                      <a:pt x="7619" y="4633"/>
                      <a:pt x="9419" y="2451"/>
                      <a:pt x="11218" y="345"/>
                    </a:cubicBezTo>
                    <a:cubicBezTo>
                      <a:pt x="11601" y="0"/>
                      <a:pt x="12098" y="575"/>
                      <a:pt x="11677" y="919"/>
                    </a:cubicBezTo>
                    <a:cubicBezTo>
                      <a:pt x="9878" y="2986"/>
                      <a:pt x="8155" y="5130"/>
                      <a:pt x="6586" y="7389"/>
                    </a:cubicBezTo>
                    <a:cubicBezTo>
                      <a:pt x="5131" y="9648"/>
                      <a:pt x="3906" y="12021"/>
                      <a:pt x="2642" y="14395"/>
                    </a:cubicBezTo>
                    <a:cubicBezTo>
                      <a:pt x="2030" y="15697"/>
                      <a:pt x="1379" y="16960"/>
                      <a:pt x="881" y="18300"/>
                    </a:cubicBezTo>
                    <a:cubicBezTo>
                      <a:pt x="805" y="18530"/>
                      <a:pt x="728" y="18798"/>
                      <a:pt x="728" y="19027"/>
                    </a:cubicBezTo>
                    <a:cubicBezTo>
                      <a:pt x="728" y="19487"/>
                      <a:pt x="39" y="19525"/>
                      <a:pt x="1" y="1902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49"/>
              <p:cNvSpPr/>
              <p:nvPr/>
            </p:nvSpPr>
            <p:spPr>
              <a:xfrm>
                <a:off x="6590350" y="951425"/>
                <a:ext cx="92850" cy="91900"/>
              </a:xfrm>
              <a:custGeom>
                <a:rect b="b" l="l" r="r" t="t"/>
                <a:pathLst>
                  <a:path extrusionOk="0" h="3676" w="3714">
                    <a:moveTo>
                      <a:pt x="2872" y="3216"/>
                    </a:moveTo>
                    <a:cubicBezTo>
                      <a:pt x="2259" y="2183"/>
                      <a:pt x="1493" y="1111"/>
                      <a:pt x="268" y="728"/>
                    </a:cubicBezTo>
                    <a:cubicBezTo>
                      <a:pt x="115" y="651"/>
                      <a:pt x="0" y="422"/>
                      <a:pt x="77" y="269"/>
                    </a:cubicBezTo>
                    <a:cubicBezTo>
                      <a:pt x="153" y="77"/>
                      <a:pt x="383" y="1"/>
                      <a:pt x="575" y="77"/>
                    </a:cubicBezTo>
                    <a:cubicBezTo>
                      <a:pt x="919" y="230"/>
                      <a:pt x="1302" y="383"/>
                      <a:pt x="1608" y="613"/>
                    </a:cubicBezTo>
                    <a:cubicBezTo>
                      <a:pt x="2412" y="1187"/>
                      <a:pt x="2948" y="2030"/>
                      <a:pt x="3446" y="2834"/>
                    </a:cubicBezTo>
                    <a:cubicBezTo>
                      <a:pt x="3599" y="2872"/>
                      <a:pt x="3714" y="3025"/>
                      <a:pt x="3714" y="3178"/>
                    </a:cubicBezTo>
                    <a:cubicBezTo>
                      <a:pt x="3676" y="3676"/>
                      <a:pt x="3063" y="3599"/>
                      <a:pt x="2872" y="321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49"/>
              <p:cNvSpPr/>
              <p:nvPr/>
            </p:nvSpPr>
            <p:spPr>
              <a:xfrm>
                <a:off x="5605500" y="950475"/>
                <a:ext cx="629800" cy="535025"/>
              </a:xfrm>
              <a:custGeom>
                <a:rect b="b" l="l" r="r" t="t"/>
                <a:pathLst>
                  <a:path extrusionOk="0" h="21401" w="25192">
                    <a:moveTo>
                      <a:pt x="230" y="21171"/>
                    </a:moveTo>
                    <a:cubicBezTo>
                      <a:pt x="77" y="21056"/>
                      <a:pt x="0" y="20865"/>
                      <a:pt x="115" y="20673"/>
                    </a:cubicBezTo>
                    <a:cubicBezTo>
                      <a:pt x="498" y="20061"/>
                      <a:pt x="919" y="19448"/>
                      <a:pt x="1340" y="18874"/>
                    </a:cubicBezTo>
                    <a:cubicBezTo>
                      <a:pt x="2680" y="16998"/>
                      <a:pt x="4097" y="15237"/>
                      <a:pt x="5628" y="13591"/>
                    </a:cubicBezTo>
                    <a:cubicBezTo>
                      <a:pt x="10835" y="8040"/>
                      <a:pt x="16769" y="2872"/>
                      <a:pt x="24004" y="345"/>
                    </a:cubicBezTo>
                    <a:cubicBezTo>
                      <a:pt x="24196" y="268"/>
                      <a:pt x="24387" y="192"/>
                      <a:pt x="24579" y="115"/>
                    </a:cubicBezTo>
                    <a:cubicBezTo>
                      <a:pt x="24655" y="39"/>
                      <a:pt x="24770" y="0"/>
                      <a:pt x="24923" y="39"/>
                    </a:cubicBezTo>
                    <a:cubicBezTo>
                      <a:pt x="25114" y="77"/>
                      <a:pt x="25191" y="268"/>
                      <a:pt x="25153" y="460"/>
                    </a:cubicBezTo>
                    <a:cubicBezTo>
                      <a:pt x="25038" y="766"/>
                      <a:pt x="24655" y="804"/>
                      <a:pt x="24387" y="957"/>
                    </a:cubicBezTo>
                    <a:cubicBezTo>
                      <a:pt x="23353" y="1340"/>
                      <a:pt x="22281" y="1761"/>
                      <a:pt x="21286" y="2221"/>
                    </a:cubicBezTo>
                    <a:cubicBezTo>
                      <a:pt x="18262" y="3637"/>
                      <a:pt x="15544" y="5513"/>
                      <a:pt x="12979" y="7619"/>
                    </a:cubicBezTo>
                    <a:cubicBezTo>
                      <a:pt x="10146" y="9916"/>
                      <a:pt x="7542" y="12481"/>
                      <a:pt x="5130" y="15199"/>
                    </a:cubicBezTo>
                    <a:cubicBezTo>
                      <a:pt x="3676" y="16845"/>
                      <a:pt x="2374" y="18606"/>
                      <a:pt x="1149" y="20405"/>
                    </a:cubicBezTo>
                    <a:cubicBezTo>
                      <a:pt x="881" y="20712"/>
                      <a:pt x="728" y="21401"/>
                      <a:pt x="230" y="2117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49"/>
              <p:cNvSpPr/>
              <p:nvPr/>
            </p:nvSpPr>
            <p:spPr>
              <a:xfrm>
                <a:off x="6657350" y="942800"/>
                <a:ext cx="223025" cy="111050"/>
              </a:xfrm>
              <a:custGeom>
                <a:rect b="b" l="l" r="r" t="t"/>
                <a:pathLst>
                  <a:path extrusionOk="0" h="4442" w="8921">
                    <a:moveTo>
                      <a:pt x="996" y="4404"/>
                    </a:moveTo>
                    <a:cubicBezTo>
                      <a:pt x="0" y="4097"/>
                      <a:pt x="1646" y="2796"/>
                      <a:pt x="1991" y="2489"/>
                    </a:cubicBezTo>
                    <a:cubicBezTo>
                      <a:pt x="2871" y="1762"/>
                      <a:pt x="3905" y="1303"/>
                      <a:pt x="4862" y="805"/>
                    </a:cubicBezTo>
                    <a:cubicBezTo>
                      <a:pt x="5858" y="346"/>
                      <a:pt x="6968" y="192"/>
                      <a:pt x="8040" y="154"/>
                    </a:cubicBezTo>
                    <a:cubicBezTo>
                      <a:pt x="8346" y="154"/>
                      <a:pt x="8920" y="1"/>
                      <a:pt x="8920" y="460"/>
                    </a:cubicBezTo>
                    <a:cubicBezTo>
                      <a:pt x="8882" y="996"/>
                      <a:pt x="8231" y="805"/>
                      <a:pt x="7887" y="843"/>
                    </a:cubicBezTo>
                    <a:cubicBezTo>
                      <a:pt x="6853" y="920"/>
                      <a:pt x="5781" y="1111"/>
                      <a:pt x="4862" y="1609"/>
                    </a:cubicBezTo>
                    <a:cubicBezTo>
                      <a:pt x="3943" y="2068"/>
                      <a:pt x="2986" y="2489"/>
                      <a:pt x="2221" y="3179"/>
                    </a:cubicBezTo>
                    <a:cubicBezTo>
                      <a:pt x="1914" y="3485"/>
                      <a:pt x="1646" y="3753"/>
                      <a:pt x="1378" y="4059"/>
                    </a:cubicBezTo>
                    <a:cubicBezTo>
                      <a:pt x="1378" y="4289"/>
                      <a:pt x="1187" y="4442"/>
                      <a:pt x="996" y="440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49"/>
              <p:cNvSpPr/>
              <p:nvPr/>
            </p:nvSpPr>
            <p:spPr>
              <a:xfrm>
                <a:off x="7055500" y="948550"/>
                <a:ext cx="298625" cy="267050"/>
              </a:xfrm>
              <a:custGeom>
                <a:rect b="b" l="l" r="r" t="t"/>
                <a:pathLst>
                  <a:path extrusionOk="0" h="10682" w="11945">
                    <a:moveTo>
                      <a:pt x="11217" y="10452"/>
                    </a:moveTo>
                    <a:cubicBezTo>
                      <a:pt x="10069" y="8270"/>
                      <a:pt x="8423" y="6432"/>
                      <a:pt x="6623" y="4824"/>
                    </a:cubicBezTo>
                    <a:cubicBezTo>
                      <a:pt x="5015" y="3370"/>
                      <a:pt x="3331" y="1838"/>
                      <a:pt x="1302" y="1073"/>
                    </a:cubicBezTo>
                    <a:cubicBezTo>
                      <a:pt x="996" y="958"/>
                      <a:pt x="689" y="881"/>
                      <a:pt x="383" y="805"/>
                    </a:cubicBezTo>
                    <a:cubicBezTo>
                      <a:pt x="192" y="766"/>
                      <a:pt x="0" y="613"/>
                      <a:pt x="39" y="422"/>
                    </a:cubicBezTo>
                    <a:cubicBezTo>
                      <a:pt x="39" y="192"/>
                      <a:pt x="268" y="1"/>
                      <a:pt x="498" y="116"/>
                    </a:cubicBezTo>
                    <a:cubicBezTo>
                      <a:pt x="1187" y="230"/>
                      <a:pt x="1838" y="498"/>
                      <a:pt x="2489" y="805"/>
                    </a:cubicBezTo>
                    <a:cubicBezTo>
                      <a:pt x="3867" y="1455"/>
                      <a:pt x="5015" y="2451"/>
                      <a:pt x="6164" y="3446"/>
                    </a:cubicBezTo>
                    <a:cubicBezTo>
                      <a:pt x="7274" y="4480"/>
                      <a:pt x="8423" y="5437"/>
                      <a:pt x="9418" y="6585"/>
                    </a:cubicBezTo>
                    <a:cubicBezTo>
                      <a:pt x="10337" y="7696"/>
                      <a:pt x="11179" y="8844"/>
                      <a:pt x="11830" y="10108"/>
                    </a:cubicBezTo>
                    <a:cubicBezTo>
                      <a:pt x="11945" y="10261"/>
                      <a:pt x="11868" y="10490"/>
                      <a:pt x="11715" y="10605"/>
                    </a:cubicBezTo>
                    <a:cubicBezTo>
                      <a:pt x="11524" y="10682"/>
                      <a:pt x="11294" y="10605"/>
                      <a:pt x="11217" y="1045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49"/>
              <p:cNvSpPr/>
              <p:nvPr/>
            </p:nvSpPr>
            <p:spPr>
              <a:xfrm>
                <a:off x="6425725" y="1495050"/>
                <a:ext cx="719750" cy="887250"/>
              </a:xfrm>
              <a:custGeom>
                <a:rect b="b" l="l" r="r" t="t"/>
                <a:pathLst>
                  <a:path extrusionOk="0" h="35490" w="28790">
                    <a:moveTo>
                      <a:pt x="28063" y="35107"/>
                    </a:moveTo>
                    <a:cubicBezTo>
                      <a:pt x="27756" y="32886"/>
                      <a:pt x="27565" y="30628"/>
                      <a:pt x="27297" y="28407"/>
                    </a:cubicBezTo>
                    <a:cubicBezTo>
                      <a:pt x="27297" y="28407"/>
                      <a:pt x="27297" y="28445"/>
                      <a:pt x="27297" y="28445"/>
                    </a:cubicBezTo>
                    <a:cubicBezTo>
                      <a:pt x="26799" y="24387"/>
                      <a:pt x="26187" y="20291"/>
                      <a:pt x="25038" y="16348"/>
                    </a:cubicBezTo>
                    <a:cubicBezTo>
                      <a:pt x="24426" y="14434"/>
                      <a:pt x="23468" y="12596"/>
                      <a:pt x="22550" y="10797"/>
                    </a:cubicBezTo>
                    <a:cubicBezTo>
                      <a:pt x="22052" y="9840"/>
                      <a:pt x="21554" y="8959"/>
                      <a:pt x="20942" y="8117"/>
                    </a:cubicBezTo>
                    <a:cubicBezTo>
                      <a:pt x="20291" y="7236"/>
                      <a:pt x="19487" y="6432"/>
                      <a:pt x="18683" y="5705"/>
                    </a:cubicBezTo>
                    <a:cubicBezTo>
                      <a:pt x="17649" y="4824"/>
                      <a:pt x="16616" y="3982"/>
                      <a:pt x="15467" y="3255"/>
                    </a:cubicBezTo>
                    <a:cubicBezTo>
                      <a:pt x="14089" y="2489"/>
                      <a:pt x="12634" y="1877"/>
                      <a:pt x="11103" y="1417"/>
                    </a:cubicBezTo>
                    <a:lnTo>
                      <a:pt x="11141" y="1417"/>
                    </a:lnTo>
                    <a:cubicBezTo>
                      <a:pt x="11141" y="1417"/>
                      <a:pt x="11141" y="1417"/>
                      <a:pt x="11141" y="1417"/>
                    </a:cubicBezTo>
                    <a:cubicBezTo>
                      <a:pt x="9610" y="958"/>
                      <a:pt x="8002" y="690"/>
                      <a:pt x="6356" y="728"/>
                    </a:cubicBezTo>
                    <a:cubicBezTo>
                      <a:pt x="5016" y="728"/>
                      <a:pt x="3676" y="766"/>
                      <a:pt x="2374" y="996"/>
                    </a:cubicBezTo>
                    <a:cubicBezTo>
                      <a:pt x="1762" y="1111"/>
                      <a:pt x="1111" y="1302"/>
                      <a:pt x="537" y="1494"/>
                    </a:cubicBezTo>
                    <a:cubicBezTo>
                      <a:pt x="383" y="1570"/>
                      <a:pt x="154" y="1532"/>
                      <a:pt x="77" y="1341"/>
                    </a:cubicBezTo>
                    <a:cubicBezTo>
                      <a:pt x="1" y="1187"/>
                      <a:pt x="77" y="958"/>
                      <a:pt x="230" y="881"/>
                    </a:cubicBezTo>
                    <a:cubicBezTo>
                      <a:pt x="537" y="766"/>
                      <a:pt x="843" y="651"/>
                      <a:pt x="1149" y="575"/>
                    </a:cubicBezTo>
                    <a:cubicBezTo>
                      <a:pt x="2259" y="269"/>
                      <a:pt x="3408" y="116"/>
                      <a:pt x="4556" y="77"/>
                    </a:cubicBezTo>
                    <a:cubicBezTo>
                      <a:pt x="5973" y="1"/>
                      <a:pt x="7389" y="1"/>
                      <a:pt x="8806" y="154"/>
                    </a:cubicBezTo>
                    <a:cubicBezTo>
                      <a:pt x="11371" y="575"/>
                      <a:pt x="13898" y="1532"/>
                      <a:pt x="16156" y="2872"/>
                    </a:cubicBezTo>
                    <a:cubicBezTo>
                      <a:pt x="18032" y="4135"/>
                      <a:pt x="19832" y="5628"/>
                      <a:pt x="21325" y="7389"/>
                    </a:cubicBezTo>
                    <a:cubicBezTo>
                      <a:pt x="22320" y="8729"/>
                      <a:pt x="23009" y="10146"/>
                      <a:pt x="23736" y="11601"/>
                    </a:cubicBezTo>
                    <a:cubicBezTo>
                      <a:pt x="24655" y="13400"/>
                      <a:pt x="25536" y="15238"/>
                      <a:pt x="26033" y="17190"/>
                    </a:cubicBezTo>
                    <a:cubicBezTo>
                      <a:pt x="26991" y="20942"/>
                      <a:pt x="27565" y="24809"/>
                      <a:pt x="28024" y="28637"/>
                    </a:cubicBezTo>
                    <a:cubicBezTo>
                      <a:pt x="28254" y="30589"/>
                      <a:pt x="28445" y="32618"/>
                      <a:pt x="28713" y="34571"/>
                    </a:cubicBezTo>
                    <a:lnTo>
                      <a:pt x="28713" y="34647"/>
                    </a:lnTo>
                    <a:cubicBezTo>
                      <a:pt x="28713" y="34724"/>
                      <a:pt x="28713" y="34801"/>
                      <a:pt x="28752" y="34877"/>
                    </a:cubicBezTo>
                    <a:cubicBezTo>
                      <a:pt x="28752" y="34992"/>
                      <a:pt x="28790" y="35145"/>
                      <a:pt x="28675" y="35260"/>
                    </a:cubicBezTo>
                    <a:cubicBezTo>
                      <a:pt x="28522" y="35490"/>
                      <a:pt x="28101" y="35413"/>
                      <a:pt x="28063" y="3510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49"/>
              <p:cNvSpPr/>
              <p:nvPr/>
            </p:nvSpPr>
            <p:spPr>
              <a:xfrm>
                <a:off x="7132050" y="2435875"/>
                <a:ext cx="50750" cy="178050"/>
              </a:xfrm>
              <a:custGeom>
                <a:rect b="b" l="l" r="r" t="t"/>
                <a:pathLst>
                  <a:path extrusionOk="0" h="7122" w="2030">
                    <a:moveTo>
                      <a:pt x="1264" y="6662"/>
                    </a:moveTo>
                    <a:cubicBezTo>
                      <a:pt x="881" y="5169"/>
                      <a:pt x="575" y="3637"/>
                      <a:pt x="307" y="2144"/>
                    </a:cubicBezTo>
                    <a:cubicBezTo>
                      <a:pt x="192" y="1532"/>
                      <a:pt x="1" y="958"/>
                      <a:pt x="1" y="345"/>
                    </a:cubicBezTo>
                    <a:cubicBezTo>
                      <a:pt x="39" y="154"/>
                      <a:pt x="192" y="1"/>
                      <a:pt x="384" y="1"/>
                    </a:cubicBezTo>
                    <a:cubicBezTo>
                      <a:pt x="767" y="39"/>
                      <a:pt x="728" y="383"/>
                      <a:pt x="728" y="651"/>
                    </a:cubicBezTo>
                    <a:cubicBezTo>
                      <a:pt x="996" y="2144"/>
                      <a:pt x="1303" y="3599"/>
                      <a:pt x="1609" y="5054"/>
                    </a:cubicBezTo>
                    <a:cubicBezTo>
                      <a:pt x="1724" y="5552"/>
                      <a:pt x="1839" y="6049"/>
                      <a:pt x="1953" y="6547"/>
                    </a:cubicBezTo>
                    <a:cubicBezTo>
                      <a:pt x="2030" y="6968"/>
                      <a:pt x="1379" y="7121"/>
                      <a:pt x="1264" y="666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49"/>
              <p:cNvSpPr/>
              <p:nvPr/>
            </p:nvSpPr>
            <p:spPr>
              <a:xfrm>
                <a:off x="5724175" y="1508450"/>
                <a:ext cx="429750" cy="404875"/>
              </a:xfrm>
              <a:custGeom>
                <a:rect b="b" l="l" r="r" t="t"/>
                <a:pathLst>
                  <a:path extrusionOk="0" h="16195" w="17190">
                    <a:moveTo>
                      <a:pt x="230" y="16118"/>
                    </a:moveTo>
                    <a:cubicBezTo>
                      <a:pt x="77" y="16003"/>
                      <a:pt x="1" y="15812"/>
                      <a:pt x="77" y="15620"/>
                    </a:cubicBezTo>
                    <a:cubicBezTo>
                      <a:pt x="766" y="14204"/>
                      <a:pt x="1455" y="12826"/>
                      <a:pt x="2221" y="11486"/>
                    </a:cubicBezTo>
                    <a:cubicBezTo>
                      <a:pt x="5054" y="5896"/>
                      <a:pt x="9993" y="1685"/>
                      <a:pt x="16156" y="307"/>
                    </a:cubicBezTo>
                    <a:cubicBezTo>
                      <a:pt x="16501" y="230"/>
                      <a:pt x="17037" y="1"/>
                      <a:pt x="17152" y="460"/>
                    </a:cubicBezTo>
                    <a:cubicBezTo>
                      <a:pt x="17190" y="651"/>
                      <a:pt x="17075" y="843"/>
                      <a:pt x="16884" y="881"/>
                    </a:cubicBezTo>
                    <a:cubicBezTo>
                      <a:pt x="15697" y="1111"/>
                      <a:pt x="14510" y="1455"/>
                      <a:pt x="13400" y="1915"/>
                    </a:cubicBezTo>
                    <a:cubicBezTo>
                      <a:pt x="9303" y="3561"/>
                      <a:pt x="5858" y="6624"/>
                      <a:pt x="3637" y="10414"/>
                    </a:cubicBezTo>
                    <a:cubicBezTo>
                      <a:pt x="2834" y="11754"/>
                      <a:pt x="2106" y="13094"/>
                      <a:pt x="1417" y="14510"/>
                    </a:cubicBezTo>
                    <a:cubicBezTo>
                      <a:pt x="1187" y="14970"/>
                      <a:pt x="958" y="15467"/>
                      <a:pt x="728" y="15927"/>
                    </a:cubicBezTo>
                    <a:cubicBezTo>
                      <a:pt x="613" y="16118"/>
                      <a:pt x="383" y="16195"/>
                      <a:pt x="230" y="1608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49"/>
              <p:cNvSpPr/>
              <p:nvPr/>
            </p:nvSpPr>
            <p:spPr>
              <a:xfrm>
                <a:off x="6191250" y="1492175"/>
                <a:ext cx="56475" cy="22050"/>
              </a:xfrm>
              <a:custGeom>
                <a:rect b="b" l="l" r="r" t="t"/>
                <a:pathLst>
                  <a:path extrusionOk="0" h="882" w="2259">
                    <a:moveTo>
                      <a:pt x="268" y="843"/>
                    </a:moveTo>
                    <a:cubicBezTo>
                      <a:pt x="77" y="766"/>
                      <a:pt x="0" y="575"/>
                      <a:pt x="38" y="384"/>
                    </a:cubicBezTo>
                    <a:cubicBezTo>
                      <a:pt x="191" y="39"/>
                      <a:pt x="651" y="39"/>
                      <a:pt x="957" y="1"/>
                    </a:cubicBezTo>
                    <a:cubicBezTo>
                      <a:pt x="1263" y="1"/>
                      <a:pt x="1608" y="1"/>
                      <a:pt x="1914" y="1"/>
                    </a:cubicBezTo>
                    <a:cubicBezTo>
                      <a:pt x="2106" y="1"/>
                      <a:pt x="2259" y="192"/>
                      <a:pt x="2259" y="384"/>
                    </a:cubicBezTo>
                    <a:cubicBezTo>
                      <a:pt x="2220" y="575"/>
                      <a:pt x="2067" y="728"/>
                      <a:pt x="1876" y="690"/>
                    </a:cubicBezTo>
                    <a:cubicBezTo>
                      <a:pt x="1455" y="690"/>
                      <a:pt x="995" y="652"/>
                      <a:pt x="613" y="766"/>
                    </a:cubicBezTo>
                    <a:cubicBezTo>
                      <a:pt x="498" y="843"/>
                      <a:pt x="383" y="881"/>
                      <a:pt x="268" y="84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49"/>
              <p:cNvSpPr/>
              <p:nvPr/>
            </p:nvSpPr>
            <p:spPr>
              <a:xfrm>
                <a:off x="6486975" y="1196450"/>
                <a:ext cx="419225" cy="85200"/>
              </a:xfrm>
              <a:custGeom>
                <a:rect b="b" l="l" r="r" t="t"/>
                <a:pathLst>
                  <a:path extrusionOk="0" h="3408" w="16769">
                    <a:moveTo>
                      <a:pt x="996" y="3331"/>
                    </a:moveTo>
                    <a:cubicBezTo>
                      <a:pt x="1" y="2603"/>
                      <a:pt x="3140" y="1417"/>
                      <a:pt x="3638" y="1187"/>
                    </a:cubicBezTo>
                    <a:cubicBezTo>
                      <a:pt x="5092" y="613"/>
                      <a:pt x="6586" y="153"/>
                      <a:pt x="8155" y="77"/>
                    </a:cubicBezTo>
                    <a:cubicBezTo>
                      <a:pt x="10567" y="0"/>
                      <a:pt x="13017" y="574"/>
                      <a:pt x="15199" y="1570"/>
                    </a:cubicBezTo>
                    <a:cubicBezTo>
                      <a:pt x="15659" y="1799"/>
                      <a:pt x="16118" y="2029"/>
                      <a:pt x="16578" y="2297"/>
                    </a:cubicBezTo>
                    <a:cubicBezTo>
                      <a:pt x="16731" y="2412"/>
                      <a:pt x="16769" y="2642"/>
                      <a:pt x="16654" y="2795"/>
                    </a:cubicBezTo>
                    <a:cubicBezTo>
                      <a:pt x="16501" y="3025"/>
                      <a:pt x="16233" y="2986"/>
                      <a:pt x="16080" y="2833"/>
                    </a:cubicBezTo>
                    <a:cubicBezTo>
                      <a:pt x="15620" y="2565"/>
                      <a:pt x="15123" y="2335"/>
                      <a:pt x="14625" y="2106"/>
                    </a:cubicBezTo>
                    <a:cubicBezTo>
                      <a:pt x="13974" y="1799"/>
                      <a:pt x="13285" y="1570"/>
                      <a:pt x="12596" y="1378"/>
                    </a:cubicBezTo>
                    <a:cubicBezTo>
                      <a:pt x="10490" y="804"/>
                      <a:pt x="8308" y="536"/>
                      <a:pt x="6203" y="1072"/>
                    </a:cubicBezTo>
                    <a:cubicBezTo>
                      <a:pt x="5360" y="1264"/>
                      <a:pt x="4595" y="1570"/>
                      <a:pt x="3829" y="1876"/>
                    </a:cubicBezTo>
                    <a:cubicBezTo>
                      <a:pt x="2987" y="2259"/>
                      <a:pt x="2106" y="2565"/>
                      <a:pt x="1455" y="3178"/>
                    </a:cubicBezTo>
                    <a:cubicBezTo>
                      <a:pt x="1341" y="3331"/>
                      <a:pt x="1149" y="3407"/>
                      <a:pt x="958" y="333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49"/>
              <p:cNvSpPr/>
              <p:nvPr/>
            </p:nvSpPr>
            <p:spPr>
              <a:xfrm>
                <a:off x="6565450" y="1114125"/>
                <a:ext cx="243150" cy="68950"/>
              </a:xfrm>
              <a:custGeom>
                <a:rect b="b" l="l" r="r" t="t"/>
                <a:pathLst>
                  <a:path extrusionOk="0" h="2758" w="9726">
                    <a:moveTo>
                      <a:pt x="575" y="2489"/>
                    </a:moveTo>
                    <a:cubicBezTo>
                      <a:pt x="1" y="1877"/>
                      <a:pt x="1953" y="1034"/>
                      <a:pt x="2413" y="881"/>
                    </a:cubicBezTo>
                    <a:cubicBezTo>
                      <a:pt x="3791" y="230"/>
                      <a:pt x="5322" y="39"/>
                      <a:pt x="6854" y="39"/>
                    </a:cubicBezTo>
                    <a:cubicBezTo>
                      <a:pt x="7734" y="1"/>
                      <a:pt x="8615" y="192"/>
                      <a:pt x="9419" y="422"/>
                    </a:cubicBezTo>
                    <a:cubicBezTo>
                      <a:pt x="9610" y="498"/>
                      <a:pt x="9725" y="728"/>
                      <a:pt x="9648" y="881"/>
                    </a:cubicBezTo>
                    <a:cubicBezTo>
                      <a:pt x="9534" y="1188"/>
                      <a:pt x="9227" y="1149"/>
                      <a:pt x="8998" y="1034"/>
                    </a:cubicBezTo>
                    <a:cubicBezTo>
                      <a:pt x="7658" y="652"/>
                      <a:pt x="6280" y="728"/>
                      <a:pt x="4901" y="881"/>
                    </a:cubicBezTo>
                    <a:cubicBezTo>
                      <a:pt x="4136" y="958"/>
                      <a:pt x="3408" y="1226"/>
                      <a:pt x="2681" y="1532"/>
                    </a:cubicBezTo>
                    <a:cubicBezTo>
                      <a:pt x="2221" y="1724"/>
                      <a:pt x="1762" y="1915"/>
                      <a:pt x="1379" y="2183"/>
                    </a:cubicBezTo>
                    <a:cubicBezTo>
                      <a:pt x="1149" y="2374"/>
                      <a:pt x="920" y="2757"/>
                      <a:pt x="575" y="248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49"/>
              <p:cNvSpPr/>
              <p:nvPr/>
            </p:nvSpPr>
            <p:spPr>
              <a:xfrm>
                <a:off x="6845900" y="1137100"/>
                <a:ext cx="63175" cy="38300"/>
              </a:xfrm>
              <a:custGeom>
                <a:rect b="b" l="l" r="r" t="t"/>
                <a:pathLst>
                  <a:path extrusionOk="0" h="1532" w="2527">
                    <a:moveTo>
                      <a:pt x="1953" y="1417"/>
                    </a:moveTo>
                    <a:cubicBezTo>
                      <a:pt x="1493" y="1149"/>
                      <a:pt x="995" y="919"/>
                      <a:pt x="498" y="766"/>
                    </a:cubicBezTo>
                    <a:cubicBezTo>
                      <a:pt x="230" y="728"/>
                      <a:pt x="0" y="613"/>
                      <a:pt x="0" y="345"/>
                    </a:cubicBezTo>
                    <a:cubicBezTo>
                      <a:pt x="38" y="154"/>
                      <a:pt x="192" y="1"/>
                      <a:pt x="383" y="1"/>
                    </a:cubicBezTo>
                    <a:cubicBezTo>
                      <a:pt x="1072" y="115"/>
                      <a:pt x="1685" y="460"/>
                      <a:pt x="2297" y="805"/>
                    </a:cubicBezTo>
                    <a:cubicBezTo>
                      <a:pt x="2450" y="881"/>
                      <a:pt x="2527" y="1111"/>
                      <a:pt x="2450" y="1264"/>
                    </a:cubicBezTo>
                    <a:cubicBezTo>
                      <a:pt x="2335" y="1455"/>
                      <a:pt x="2144" y="1532"/>
                      <a:pt x="1953" y="141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49"/>
              <p:cNvSpPr/>
              <p:nvPr/>
            </p:nvSpPr>
            <p:spPr>
              <a:xfrm>
                <a:off x="6109397" y="2762250"/>
                <a:ext cx="83300" cy="108175"/>
              </a:xfrm>
              <a:custGeom>
                <a:rect b="b" l="l" r="r" t="t"/>
                <a:pathLst>
                  <a:path extrusionOk="0" h="4327" w="3332">
                    <a:moveTo>
                      <a:pt x="2872" y="4288"/>
                    </a:moveTo>
                    <a:cubicBezTo>
                      <a:pt x="1800" y="4326"/>
                      <a:pt x="728" y="3676"/>
                      <a:pt x="345" y="2680"/>
                    </a:cubicBezTo>
                    <a:cubicBezTo>
                      <a:pt x="77" y="1914"/>
                      <a:pt x="1" y="996"/>
                      <a:pt x="345" y="230"/>
                    </a:cubicBezTo>
                    <a:cubicBezTo>
                      <a:pt x="422" y="115"/>
                      <a:pt x="575" y="0"/>
                      <a:pt x="767" y="0"/>
                    </a:cubicBezTo>
                    <a:cubicBezTo>
                      <a:pt x="1111" y="0"/>
                      <a:pt x="1226" y="498"/>
                      <a:pt x="920" y="689"/>
                    </a:cubicBezTo>
                    <a:cubicBezTo>
                      <a:pt x="575" y="2068"/>
                      <a:pt x="1264" y="3676"/>
                      <a:pt x="2872" y="3561"/>
                    </a:cubicBezTo>
                    <a:cubicBezTo>
                      <a:pt x="3332" y="3561"/>
                      <a:pt x="3332" y="4250"/>
                      <a:pt x="2872" y="428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49"/>
              <p:cNvSpPr/>
              <p:nvPr/>
            </p:nvSpPr>
            <p:spPr>
              <a:xfrm>
                <a:off x="6170672" y="2767975"/>
                <a:ext cx="402950" cy="172325"/>
              </a:xfrm>
              <a:custGeom>
                <a:rect b="b" l="l" r="r" t="t"/>
                <a:pathLst>
                  <a:path extrusionOk="0" h="6893" w="16118">
                    <a:moveTo>
                      <a:pt x="4326" y="6471"/>
                    </a:moveTo>
                    <a:cubicBezTo>
                      <a:pt x="3254" y="6203"/>
                      <a:pt x="2259" y="5667"/>
                      <a:pt x="1493" y="4863"/>
                    </a:cubicBezTo>
                    <a:cubicBezTo>
                      <a:pt x="1034" y="4404"/>
                      <a:pt x="689" y="3868"/>
                      <a:pt x="383" y="3293"/>
                    </a:cubicBezTo>
                    <a:cubicBezTo>
                      <a:pt x="191" y="3064"/>
                      <a:pt x="0" y="2643"/>
                      <a:pt x="345" y="2489"/>
                    </a:cubicBezTo>
                    <a:cubicBezTo>
                      <a:pt x="536" y="2413"/>
                      <a:pt x="766" y="2489"/>
                      <a:pt x="842" y="2643"/>
                    </a:cubicBezTo>
                    <a:cubicBezTo>
                      <a:pt x="1378" y="3714"/>
                      <a:pt x="2106" y="4710"/>
                      <a:pt x="3216" y="5284"/>
                    </a:cubicBezTo>
                    <a:cubicBezTo>
                      <a:pt x="4671" y="6126"/>
                      <a:pt x="6470" y="6050"/>
                      <a:pt x="7963" y="5322"/>
                    </a:cubicBezTo>
                    <a:cubicBezTo>
                      <a:pt x="8805" y="4901"/>
                      <a:pt x="9494" y="4136"/>
                      <a:pt x="10452" y="3982"/>
                    </a:cubicBezTo>
                    <a:cubicBezTo>
                      <a:pt x="11638" y="3868"/>
                      <a:pt x="12787" y="4480"/>
                      <a:pt x="13897" y="3868"/>
                    </a:cubicBezTo>
                    <a:cubicBezTo>
                      <a:pt x="15275" y="3217"/>
                      <a:pt x="15352" y="1915"/>
                      <a:pt x="14739" y="728"/>
                    </a:cubicBezTo>
                    <a:cubicBezTo>
                      <a:pt x="14548" y="269"/>
                      <a:pt x="15199" y="1"/>
                      <a:pt x="15390" y="422"/>
                    </a:cubicBezTo>
                    <a:cubicBezTo>
                      <a:pt x="15543" y="767"/>
                      <a:pt x="15658" y="1111"/>
                      <a:pt x="15735" y="1456"/>
                    </a:cubicBezTo>
                    <a:cubicBezTo>
                      <a:pt x="16118" y="3025"/>
                      <a:pt x="15084" y="4327"/>
                      <a:pt x="13629" y="4748"/>
                    </a:cubicBezTo>
                    <a:cubicBezTo>
                      <a:pt x="12749" y="5016"/>
                      <a:pt x="11830" y="4786"/>
                      <a:pt x="10949" y="4672"/>
                    </a:cubicBezTo>
                    <a:cubicBezTo>
                      <a:pt x="10413" y="4633"/>
                      <a:pt x="9916" y="4901"/>
                      <a:pt x="9494" y="5169"/>
                    </a:cubicBezTo>
                    <a:cubicBezTo>
                      <a:pt x="8040" y="6280"/>
                      <a:pt x="6125" y="6892"/>
                      <a:pt x="4326" y="647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49"/>
              <p:cNvSpPr/>
              <p:nvPr/>
            </p:nvSpPr>
            <p:spPr>
              <a:xfrm>
                <a:off x="6187897" y="2445450"/>
                <a:ext cx="77550" cy="246950"/>
              </a:xfrm>
              <a:custGeom>
                <a:rect b="b" l="l" r="r" t="t"/>
                <a:pathLst>
                  <a:path extrusionOk="0" h="9878" w="3102">
                    <a:moveTo>
                      <a:pt x="306" y="9839"/>
                    </a:moveTo>
                    <a:cubicBezTo>
                      <a:pt x="0" y="9763"/>
                      <a:pt x="0" y="9380"/>
                      <a:pt x="192" y="9188"/>
                    </a:cubicBezTo>
                    <a:cubicBezTo>
                      <a:pt x="345" y="8920"/>
                      <a:pt x="498" y="8691"/>
                      <a:pt x="613" y="8423"/>
                    </a:cubicBezTo>
                    <a:cubicBezTo>
                      <a:pt x="1340" y="7083"/>
                      <a:pt x="1685" y="5666"/>
                      <a:pt x="1991" y="4212"/>
                    </a:cubicBezTo>
                    <a:cubicBezTo>
                      <a:pt x="2144" y="3484"/>
                      <a:pt x="2221" y="2757"/>
                      <a:pt x="2297" y="2029"/>
                    </a:cubicBezTo>
                    <a:cubicBezTo>
                      <a:pt x="2297" y="1608"/>
                      <a:pt x="2297" y="1187"/>
                      <a:pt x="2297" y="766"/>
                    </a:cubicBezTo>
                    <a:cubicBezTo>
                      <a:pt x="2259" y="498"/>
                      <a:pt x="2182" y="77"/>
                      <a:pt x="2565" y="39"/>
                    </a:cubicBezTo>
                    <a:cubicBezTo>
                      <a:pt x="2757" y="0"/>
                      <a:pt x="2948" y="154"/>
                      <a:pt x="2948" y="345"/>
                    </a:cubicBezTo>
                    <a:cubicBezTo>
                      <a:pt x="3101" y="1838"/>
                      <a:pt x="2910" y="3331"/>
                      <a:pt x="2565" y="4786"/>
                    </a:cubicBezTo>
                    <a:cubicBezTo>
                      <a:pt x="2297" y="6087"/>
                      <a:pt x="1953" y="7274"/>
                      <a:pt x="1417" y="8461"/>
                    </a:cubicBezTo>
                    <a:cubicBezTo>
                      <a:pt x="1187" y="8882"/>
                      <a:pt x="996" y="9303"/>
                      <a:pt x="728" y="9648"/>
                    </a:cubicBezTo>
                    <a:cubicBezTo>
                      <a:pt x="651" y="9801"/>
                      <a:pt x="460" y="9878"/>
                      <a:pt x="306" y="983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49"/>
              <p:cNvSpPr/>
              <p:nvPr/>
            </p:nvSpPr>
            <p:spPr>
              <a:xfrm>
                <a:off x="5849550" y="2353575"/>
                <a:ext cx="280450" cy="122525"/>
              </a:xfrm>
              <a:custGeom>
                <a:rect b="b" l="l" r="r" t="t"/>
                <a:pathLst>
                  <a:path extrusionOk="0" h="4901" w="11218">
                    <a:moveTo>
                      <a:pt x="10567" y="2221"/>
                    </a:moveTo>
                    <a:cubicBezTo>
                      <a:pt x="10720" y="2527"/>
                      <a:pt x="11218" y="3178"/>
                      <a:pt x="10988" y="3484"/>
                    </a:cubicBezTo>
                    <a:cubicBezTo>
                      <a:pt x="10873" y="3637"/>
                      <a:pt x="10644" y="3675"/>
                      <a:pt x="10490" y="3561"/>
                    </a:cubicBezTo>
                    <a:cubicBezTo>
                      <a:pt x="10337" y="3407"/>
                      <a:pt x="10337" y="3216"/>
                      <a:pt x="10222" y="3025"/>
                    </a:cubicBezTo>
                    <a:cubicBezTo>
                      <a:pt x="9954" y="2565"/>
                      <a:pt x="9648" y="2106"/>
                      <a:pt x="9265" y="1723"/>
                    </a:cubicBezTo>
                    <a:cubicBezTo>
                      <a:pt x="9151" y="1646"/>
                      <a:pt x="9036" y="1570"/>
                      <a:pt x="8921" y="1493"/>
                    </a:cubicBezTo>
                    <a:cubicBezTo>
                      <a:pt x="9227" y="2259"/>
                      <a:pt x="8806" y="3293"/>
                      <a:pt x="8232" y="3867"/>
                    </a:cubicBezTo>
                    <a:cubicBezTo>
                      <a:pt x="7504" y="4556"/>
                      <a:pt x="6432" y="4900"/>
                      <a:pt x="5437" y="4671"/>
                    </a:cubicBezTo>
                    <a:cubicBezTo>
                      <a:pt x="4518" y="4403"/>
                      <a:pt x="3714" y="3599"/>
                      <a:pt x="3523" y="2642"/>
                    </a:cubicBezTo>
                    <a:cubicBezTo>
                      <a:pt x="3485" y="2221"/>
                      <a:pt x="3485" y="1531"/>
                      <a:pt x="3829" y="1187"/>
                    </a:cubicBezTo>
                    <a:cubicBezTo>
                      <a:pt x="3523" y="1302"/>
                      <a:pt x="3217" y="1417"/>
                      <a:pt x="2872" y="1570"/>
                    </a:cubicBezTo>
                    <a:cubicBezTo>
                      <a:pt x="2145" y="1991"/>
                      <a:pt x="1379" y="2489"/>
                      <a:pt x="498" y="2412"/>
                    </a:cubicBezTo>
                    <a:cubicBezTo>
                      <a:pt x="39" y="2412"/>
                      <a:pt x="1" y="1723"/>
                      <a:pt x="498" y="1723"/>
                    </a:cubicBezTo>
                    <a:cubicBezTo>
                      <a:pt x="881" y="1723"/>
                      <a:pt x="1264" y="1646"/>
                      <a:pt x="1609" y="1455"/>
                    </a:cubicBezTo>
                    <a:cubicBezTo>
                      <a:pt x="3217" y="498"/>
                      <a:pt x="5016" y="0"/>
                      <a:pt x="6853" y="153"/>
                    </a:cubicBezTo>
                    <a:cubicBezTo>
                      <a:pt x="8423" y="306"/>
                      <a:pt x="9763" y="804"/>
                      <a:pt x="10567" y="222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49"/>
              <p:cNvSpPr/>
              <p:nvPr/>
            </p:nvSpPr>
            <p:spPr>
              <a:xfrm>
                <a:off x="6592250" y="2389925"/>
                <a:ext cx="327350" cy="126375"/>
              </a:xfrm>
              <a:custGeom>
                <a:rect b="b" l="l" r="r" t="t"/>
                <a:pathLst>
                  <a:path extrusionOk="0" h="5055" w="13094">
                    <a:moveTo>
                      <a:pt x="767" y="3561"/>
                    </a:moveTo>
                    <a:lnTo>
                      <a:pt x="767" y="3561"/>
                    </a:lnTo>
                    <a:cubicBezTo>
                      <a:pt x="767" y="3561"/>
                      <a:pt x="767" y="3561"/>
                      <a:pt x="728" y="3561"/>
                    </a:cubicBezTo>
                    <a:cubicBezTo>
                      <a:pt x="728" y="3561"/>
                      <a:pt x="767" y="3561"/>
                      <a:pt x="767" y="3561"/>
                    </a:cubicBezTo>
                    <a:close/>
                    <a:moveTo>
                      <a:pt x="12826" y="3178"/>
                    </a:moveTo>
                    <a:cubicBezTo>
                      <a:pt x="13094" y="3561"/>
                      <a:pt x="12558" y="3982"/>
                      <a:pt x="12252" y="3600"/>
                    </a:cubicBezTo>
                    <a:cubicBezTo>
                      <a:pt x="11601" y="2681"/>
                      <a:pt x="10644" y="1992"/>
                      <a:pt x="9648" y="1417"/>
                    </a:cubicBezTo>
                    <a:cubicBezTo>
                      <a:pt x="9380" y="1264"/>
                      <a:pt x="9074" y="1188"/>
                      <a:pt x="8768" y="1111"/>
                    </a:cubicBezTo>
                    <a:cubicBezTo>
                      <a:pt x="8844" y="1226"/>
                      <a:pt x="8959" y="1341"/>
                      <a:pt x="9036" y="1456"/>
                    </a:cubicBezTo>
                    <a:cubicBezTo>
                      <a:pt x="10031" y="3178"/>
                      <a:pt x="8041" y="5054"/>
                      <a:pt x="6318" y="4863"/>
                    </a:cubicBezTo>
                    <a:cubicBezTo>
                      <a:pt x="4978" y="4633"/>
                      <a:pt x="3791" y="3408"/>
                      <a:pt x="3868" y="2030"/>
                    </a:cubicBezTo>
                    <a:cubicBezTo>
                      <a:pt x="3906" y="1762"/>
                      <a:pt x="3944" y="1341"/>
                      <a:pt x="4097" y="1035"/>
                    </a:cubicBezTo>
                    <a:cubicBezTo>
                      <a:pt x="3523" y="1226"/>
                      <a:pt x="2949" y="1494"/>
                      <a:pt x="2451" y="1839"/>
                    </a:cubicBezTo>
                    <a:cubicBezTo>
                      <a:pt x="1762" y="2336"/>
                      <a:pt x="1226" y="2949"/>
                      <a:pt x="728" y="3600"/>
                    </a:cubicBezTo>
                    <a:cubicBezTo>
                      <a:pt x="537" y="3906"/>
                      <a:pt x="1" y="3638"/>
                      <a:pt x="116" y="3293"/>
                    </a:cubicBezTo>
                    <a:cubicBezTo>
                      <a:pt x="231" y="2987"/>
                      <a:pt x="537" y="2757"/>
                      <a:pt x="728" y="2489"/>
                    </a:cubicBezTo>
                    <a:cubicBezTo>
                      <a:pt x="2030" y="881"/>
                      <a:pt x="4097" y="39"/>
                      <a:pt x="6126" y="1"/>
                    </a:cubicBezTo>
                    <a:cubicBezTo>
                      <a:pt x="7428" y="1"/>
                      <a:pt x="8806" y="269"/>
                      <a:pt x="9993" y="805"/>
                    </a:cubicBezTo>
                    <a:cubicBezTo>
                      <a:pt x="11065" y="1417"/>
                      <a:pt x="12099" y="2145"/>
                      <a:pt x="12826" y="31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49"/>
              <p:cNvSpPr/>
              <p:nvPr/>
            </p:nvSpPr>
            <p:spPr>
              <a:xfrm>
                <a:off x="6674575" y="2403325"/>
                <a:ext cx="160800" cy="117750"/>
              </a:xfrm>
              <a:custGeom>
                <a:rect b="b" l="l" r="r" t="t"/>
                <a:pathLst>
                  <a:path extrusionOk="0" h="4710" w="6432">
                    <a:moveTo>
                      <a:pt x="2680" y="4365"/>
                    </a:moveTo>
                    <a:cubicBezTo>
                      <a:pt x="1953" y="4250"/>
                      <a:pt x="1225" y="3906"/>
                      <a:pt x="804" y="3293"/>
                    </a:cubicBezTo>
                    <a:cubicBezTo>
                      <a:pt x="230" y="2413"/>
                      <a:pt x="0" y="1111"/>
                      <a:pt x="728" y="307"/>
                    </a:cubicBezTo>
                    <a:cubicBezTo>
                      <a:pt x="881" y="154"/>
                      <a:pt x="1149" y="39"/>
                      <a:pt x="1340" y="192"/>
                    </a:cubicBezTo>
                    <a:cubicBezTo>
                      <a:pt x="1532" y="231"/>
                      <a:pt x="1723" y="422"/>
                      <a:pt x="1647" y="652"/>
                    </a:cubicBezTo>
                    <a:cubicBezTo>
                      <a:pt x="1608" y="843"/>
                      <a:pt x="1379" y="958"/>
                      <a:pt x="1187" y="881"/>
                    </a:cubicBezTo>
                    <a:cubicBezTo>
                      <a:pt x="766" y="1532"/>
                      <a:pt x="1034" y="2451"/>
                      <a:pt x="1493" y="3025"/>
                    </a:cubicBezTo>
                    <a:cubicBezTo>
                      <a:pt x="2029" y="3600"/>
                      <a:pt x="2986" y="3868"/>
                      <a:pt x="3752" y="3638"/>
                    </a:cubicBezTo>
                    <a:cubicBezTo>
                      <a:pt x="4480" y="3370"/>
                      <a:pt x="5015" y="2757"/>
                      <a:pt x="5360" y="2106"/>
                    </a:cubicBezTo>
                    <a:cubicBezTo>
                      <a:pt x="5628" y="1571"/>
                      <a:pt x="5705" y="1264"/>
                      <a:pt x="5283" y="767"/>
                    </a:cubicBezTo>
                    <a:cubicBezTo>
                      <a:pt x="5015" y="422"/>
                      <a:pt x="5551" y="1"/>
                      <a:pt x="5858" y="345"/>
                    </a:cubicBezTo>
                    <a:cubicBezTo>
                      <a:pt x="5973" y="499"/>
                      <a:pt x="6087" y="652"/>
                      <a:pt x="6164" y="805"/>
                    </a:cubicBezTo>
                    <a:cubicBezTo>
                      <a:pt x="6432" y="1264"/>
                      <a:pt x="6279" y="1839"/>
                      <a:pt x="6049" y="2298"/>
                    </a:cubicBezTo>
                    <a:cubicBezTo>
                      <a:pt x="5475" y="3561"/>
                      <a:pt x="4135" y="4710"/>
                      <a:pt x="2680" y="436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49"/>
              <p:cNvSpPr/>
              <p:nvPr/>
            </p:nvSpPr>
            <p:spPr>
              <a:xfrm>
                <a:off x="6723375" y="2398550"/>
                <a:ext cx="125400" cy="119650"/>
              </a:xfrm>
              <a:custGeom>
                <a:rect b="b" l="l" r="r" t="t"/>
                <a:pathLst>
                  <a:path extrusionOk="0" h="4786" w="5016">
                    <a:moveTo>
                      <a:pt x="1494" y="4633"/>
                    </a:moveTo>
                    <a:cubicBezTo>
                      <a:pt x="1034" y="4556"/>
                      <a:pt x="613" y="4327"/>
                      <a:pt x="230" y="4059"/>
                    </a:cubicBezTo>
                    <a:cubicBezTo>
                      <a:pt x="39" y="3982"/>
                      <a:pt x="1" y="3752"/>
                      <a:pt x="77" y="3599"/>
                    </a:cubicBezTo>
                    <a:cubicBezTo>
                      <a:pt x="192" y="3408"/>
                      <a:pt x="384" y="3369"/>
                      <a:pt x="575" y="3446"/>
                    </a:cubicBezTo>
                    <a:cubicBezTo>
                      <a:pt x="958" y="3714"/>
                      <a:pt x="1379" y="3944"/>
                      <a:pt x="1877" y="3905"/>
                    </a:cubicBezTo>
                    <a:cubicBezTo>
                      <a:pt x="3063" y="3752"/>
                      <a:pt x="4135" y="2451"/>
                      <a:pt x="3599" y="1226"/>
                    </a:cubicBezTo>
                    <a:cubicBezTo>
                      <a:pt x="2987" y="804"/>
                      <a:pt x="3982" y="0"/>
                      <a:pt x="4289" y="1034"/>
                    </a:cubicBezTo>
                    <a:cubicBezTo>
                      <a:pt x="5016" y="2757"/>
                      <a:pt x="3331" y="4786"/>
                      <a:pt x="1494" y="459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49"/>
              <p:cNvSpPr/>
              <p:nvPr/>
            </p:nvSpPr>
            <p:spPr>
              <a:xfrm>
                <a:off x="6888950" y="2446400"/>
                <a:ext cx="68950" cy="32575"/>
              </a:xfrm>
              <a:custGeom>
                <a:rect b="b" l="l" r="r" t="t"/>
                <a:pathLst>
                  <a:path extrusionOk="0" h="1303" w="2758">
                    <a:moveTo>
                      <a:pt x="460" y="1226"/>
                    </a:moveTo>
                    <a:cubicBezTo>
                      <a:pt x="1" y="1226"/>
                      <a:pt x="1" y="537"/>
                      <a:pt x="460" y="537"/>
                    </a:cubicBezTo>
                    <a:cubicBezTo>
                      <a:pt x="1073" y="575"/>
                      <a:pt x="1685" y="383"/>
                      <a:pt x="2221" y="116"/>
                    </a:cubicBezTo>
                    <a:cubicBezTo>
                      <a:pt x="2413" y="1"/>
                      <a:pt x="2642" y="116"/>
                      <a:pt x="2681" y="307"/>
                    </a:cubicBezTo>
                    <a:cubicBezTo>
                      <a:pt x="2757" y="460"/>
                      <a:pt x="2681" y="690"/>
                      <a:pt x="2528" y="766"/>
                    </a:cubicBezTo>
                    <a:cubicBezTo>
                      <a:pt x="1877" y="1073"/>
                      <a:pt x="1188" y="1302"/>
                      <a:pt x="460" y="122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49"/>
              <p:cNvSpPr/>
              <p:nvPr/>
            </p:nvSpPr>
            <p:spPr>
              <a:xfrm>
                <a:off x="6863125" y="2420575"/>
                <a:ext cx="81375" cy="28725"/>
              </a:xfrm>
              <a:custGeom>
                <a:rect b="b" l="l" r="r" t="t"/>
                <a:pathLst>
                  <a:path extrusionOk="0" h="1149" w="3255">
                    <a:moveTo>
                      <a:pt x="498" y="1110"/>
                    </a:moveTo>
                    <a:cubicBezTo>
                      <a:pt x="0" y="1110"/>
                      <a:pt x="0" y="421"/>
                      <a:pt x="498" y="421"/>
                    </a:cubicBezTo>
                    <a:cubicBezTo>
                      <a:pt x="1225" y="421"/>
                      <a:pt x="1991" y="421"/>
                      <a:pt x="2680" y="115"/>
                    </a:cubicBezTo>
                    <a:cubicBezTo>
                      <a:pt x="2948" y="0"/>
                      <a:pt x="3254" y="306"/>
                      <a:pt x="3139" y="613"/>
                    </a:cubicBezTo>
                    <a:cubicBezTo>
                      <a:pt x="2757" y="1149"/>
                      <a:pt x="1110" y="1149"/>
                      <a:pt x="498" y="111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49"/>
              <p:cNvSpPr/>
              <p:nvPr/>
            </p:nvSpPr>
            <p:spPr>
              <a:xfrm>
                <a:off x="6830575" y="2398550"/>
                <a:ext cx="59375" cy="33525"/>
              </a:xfrm>
              <a:custGeom>
                <a:rect b="b" l="l" r="r" t="t"/>
                <a:pathLst>
                  <a:path extrusionOk="0" h="1341" w="2375">
                    <a:moveTo>
                      <a:pt x="1" y="958"/>
                    </a:moveTo>
                    <a:cubicBezTo>
                      <a:pt x="1" y="690"/>
                      <a:pt x="192" y="575"/>
                      <a:pt x="422" y="575"/>
                    </a:cubicBezTo>
                    <a:cubicBezTo>
                      <a:pt x="805" y="498"/>
                      <a:pt x="1187" y="383"/>
                      <a:pt x="1570" y="230"/>
                    </a:cubicBezTo>
                    <a:cubicBezTo>
                      <a:pt x="1838" y="154"/>
                      <a:pt x="2144" y="0"/>
                      <a:pt x="2298" y="345"/>
                    </a:cubicBezTo>
                    <a:cubicBezTo>
                      <a:pt x="2374" y="498"/>
                      <a:pt x="2298" y="728"/>
                      <a:pt x="2106" y="804"/>
                    </a:cubicBezTo>
                    <a:cubicBezTo>
                      <a:pt x="1647" y="996"/>
                      <a:pt x="1187" y="1111"/>
                      <a:pt x="728" y="1226"/>
                    </a:cubicBezTo>
                    <a:cubicBezTo>
                      <a:pt x="422" y="1340"/>
                      <a:pt x="1" y="1340"/>
                      <a:pt x="1" y="95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49"/>
              <p:cNvSpPr/>
              <p:nvPr/>
            </p:nvSpPr>
            <p:spPr>
              <a:xfrm>
                <a:off x="5856250" y="2363125"/>
                <a:ext cx="65100" cy="35450"/>
              </a:xfrm>
              <a:custGeom>
                <a:rect b="b" l="l" r="r" t="t"/>
                <a:pathLst>
                  <a:path extrusionOk="0" h="1418" w="2604">
                    <a:moveTo>
                      <a:pt x="2030" y="1341"/>
                    </a:moveTo>
                    <a:cubicBezTo>
                      <a:pt x="1570" y="1341"/>
                      <a:pt x="1" y="920"/>
                      <a:pt x="1" y="346"/>
                    </a:cubicBezTo>
                    <a:cubicBezTo>
                      <a:pt x="1" y="154"/>
                      <a:pt x="154" y="1"/>
                      <a:pt x="345" y="1"/>
                    </a:cubicBezTo>
                    <a:cubicBezTo>
                      <a:pt x="460" y="1"/>
                      <a:pt x="575" y="78"/>
                      <a:pt x="652" y="154"/>
                    </a:cubicBezTo>
                    <a:cubicBezTo>
                      <a:pt x="1111" y="422"/>
                      <a:pt x="1609" y="614"/>
                      <a:pt x="2145" y="652"/>
                    </a:cubicBezTo>
                    <a:cubicBezTo>
                      <a:pt x="2604" y="728"/>
                      <a:pt x="2489" y="1417"/>
                      <a:pt x="2030" y="134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49"/>
              <p:cNvSpPr/>
              <p:nvPr/>
            </p:nvSpPr>
            <p:spPr>
              <a:xfrm>
                <a:off x="5898375" y="2350700"/>
                <a:ext cx="82325" cy="32550"/>
              </a:xfrm>
              <a:custGeom>
                <a:rect b="b" l="l" r="r" t="t"/>
                <a:pathLst>
                  <a:path extrusionOk="0" h="1302" w="3293">
                    <a:moveTo>
                      <a:pt x="2182" y="1302"/>
                    </a:moveTo>
                    <a:cubicBezTo>
                      <a:pt x="1493" y="1264"/>
                      <a:pt x="881" y="996"/>
                      <a:pt x="268" y="689"/>
                    </a:cubicBezTo>
                    <a:cubicBezTo>
                      <a:pt x="115" y="651"/>
                      <a:pt x="0" y="536"/>
                      <a:pt x="0" y="345"/>
                    </a:cubicBezTo>
                    <a:cubicBezTo>
                      <a:pt x="0" y="153"/>
                      <a:pt x="153" y="0"/>
                      <a:pt x="345" y="0"/>
                    </a:cubicBezTo>
                    <a:cubicBezTo>
                      <a:pt x="728" y="77"/>
                      <a:pt x="1072" y="345"/>
                      <a:pt x="1455" y="460"/>
                    </a:cubicBezTo>
                    <a:cubicBezTo>
                      <a:pt x="1876" y="575"/>
                      <a:pt x="2297" y="613"/>
                      <a:pt x="2718" y="575"/>
                    </a:cubicBezTo>
                    <a:cubicBezTo>
                      <a:pt x="3216" y="536"/>
                      <a:pt x="3293" y="1187"/>
                      <a:pt x="2833" y="1264"/>
                    </a:cubicBezTo>
                    <a:cubicBezTo>
                      <a:pt x="2603" y="1302"/>
                      <a:pt x="2374" y="1302"/>
                      <a:pt x="2182" y="13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49"/>
              <p:cNvSpPr/>
              <p:nvPr/>
            </p:nvSpPr>
            <p:spPr>
              <a:xfrm>
                <a:off x="5824675" y="2380375"/>
                <a:ext cx="45950" cy="33525"/>
              </a:xfrm>
              <a:custGeom>
                <a:rect b="b" l="l" r="r" t="t"/>
                <a:pathLst>
                  <a:path extrusionOk="0" h="1341" w="1838">
                    <a:moveTo>
                      <a:pt x="1417" y="1302"/>
                    </a:moveTo>
                    <a:cubicBezTo>
                      <a:pt x="0" y="1225"/>
                      <a:pt x="651" y="0"/>
                      <a:pt x="1187" y="574"/>
                    </a:cubicBezTo>
                    <a:cubicBezTo>
                      <a:pt x="1302" y="574"/>
                      <a:pt x="1417" y="613"/>
                      <a:pt x="1493" y="613"/>
                    </a:cubicBezTo>
                    <a:cubicBezTo>
                      <a:pt x="1685" y="651"/>
                      <a:pt x="1838" y="804"/>
                      <a:pt x="1800" y="995"/>
                    </a:cubicBezTo>
                    <a:cubicBezTo>
                      <a:pt x="1761" y="1225"/>
                      <a:pt x="1608" y="1340"/>
                      <a:pt x="1417" y="13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49"/>
              <p:cNvSpPr/>
              <p:nvPr/>
            </p:nvSpPr>
            <p:spPr>
              <a:xfrm>
                <a:off x="6534347" y="2239675"/>
                <a:ext cx="525475" cy="103400"/>
              </a:xfrm>
              <a:custGeom>
                <a:rect b="b" l="l" r="r" t="t"/>
                <a:pathLst>
                  <a:path extrusionOk="0" h="4136" w="21019">
                    <a:moveTo>
                      <a:pt x="20253" y="3905"/>
                    </a:moveTo>
                    <a:cubicBezTo>
                      <a:pt x="19526" y="3408"/>
                      <a:pt x="18760" y="2833"/>
                      <a:pt x="17918" y="2565"/>
                    </a:cubicBezTo>
                    <a:cubicBezTo>
                      <a:pt x="14434" y="1455"/>
                      <a:pt x="10682" y="1608"/>
                      <a:pt x="7122" y="1991"/>
                    </a:cubicBezTo>
                    <a:cubicBezTo>
                      <a:pt x="5322" y="2183"/>
                      <a:pt x="996" y="3101"/>
                      <a:pt x="116" y="1072"/>
                    </a:cubicBezTo>
                    <a:cubicBezTo>
                      <a:pt x="1" y="728"/>
                      <a:pt x="39" y="0"/>
                      <a:pt x="575" y="77"/>
                    </a:cubicBezTo>
                    <a:cubicBezTo>
                      <a:pt x="728" y="154"/>
                      <a:pt x="881" y="345"/>
                      <a:pt x="805" y="536"/>
                    </a:cubicBezTo>
                    <a:cubicBezTo>
                      <a:pt x="805" y="575"/>
                      <a:pt x="767" y="613"/>
                      <a:pt x="767" y="689"/>
                    </a:cubicBezTo>
                    <a:cubicBezTo>
                      <a:pt x="767" y="1225"/>
                      <a:pt x="1456" y="1417"/>
                      <a:pt x="1915" y="1532"/>
                    </a:cubicBezTo>
                    <a:cubicBezTo>
                      <a:pt x="4136" y="1876"/>
                      <a:pt x="6394" y="1264"/>
                      <a:pt x="8653" y="1149"/>
                    </a:cubicBezTo>
                    <a:cubicBezTo>
                      <a:pt x="11601" y="881"/>
                      <a:pt x="14625" y="919"/>
                      <a:pt x="17535" y="1685"/>
                    </a:cubicBezTo>
                    <a:cubicBezTo>
                      <a:pt x="18722" y="1953"/>
                      <a:pt x="19679" y="2604"/>
                      <a:pt x="20636" y="3293"/>
                    </a:cubicBezTo>
                    <a:cubicBezTo>
                      <a:pt x="21019" y="3561"/>
                      <a:pt x="20674" y="4135"/>
                      <a:pt x="20291" y="390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49"/>
              <p:cNvSpPr/>
              <p:nvPr/>
            </p:nvSpPr>
            <p:spPr>
              <a:xfrm>
                <a:off x="6541047" y="2192775"/>
                <a:ext cx="518775" cy="114875"/>
              </a:xfrm>
              <a:custGeom>
                <a:rect b="b" l="l" r="r" t="t"/>
                <a:pathLst>
                  <a:path extrusionOk="0" h="4595" w="20751">
                    <a:moveTo>
                      <a:pt x="19908" y="4250"/>
                    </a:moveTo>
                    <a:cubicBezTo>
                      <a:pt x="19372" y="3561"/>
                      <a:pt x="18645" y="2948"/>
                      <a:pt x="17841" y="2565"/>
                    </a:cubicBezTo>
                    <a:cubicBezTo>
                      <a:pt x="15812" y="1570"/>
                      <a:pt x="13553" y="1034"/>
                      <a:pt x="11295" y="843"/>
                    </a:cubicBezTo>
                    <a:cubicBezTo>
                      <a:pt x="7849" y="690"/>
                      <a:pt x="4365" y="1226"/>
                      <a:pt x="1073" y="2259"/>
                    </a:cubicBezTo>
                    <a:cubicBezTo>
                      <a:pt x="920" y="2298"/>
                      <a:pt x="767" y="2374"/>
                      <a:pt x="613" y="2451"/>
                    </a:cubicBezTo>
                    <a:cubicBezTo>
                      <a:pt x="537" y="2489"/>
                      <a:pt x="460" y="2489"/>
                      <a:pt x="345" y="2489"/>
                    </a:cubicBezTo>
                    <a:cubicBezTo>
                      <a:pt x="39" y="2412"/>
                      <a:pt x="1" y="1953"/>
                      <a:pt x="269" y="1838"/>
                    </a:cubicBezTo>
                    <a:cubicBezTo>
                      <a:pt x="843" y="1532"/>
                      <a:pt x="1494" y="1379"/>
                      <a:pt x="2106" y="1187"/>
                    </a:cubicBezTo>
                    <a:cubicBezTo>
                      <a:pt x="5016" y="460"/>
                      <a:pt x="8079" y="0"/>
                      <a:pt x="11103" y="115"/>
                    </a:cubicBezTo>
                    <a:cubicBezTo>
                      <a:pt x="13477" y="268"/>
                      <a:pt x="15889" y="843"/>
                      <a:pt x="18033" y="1876"/>
                    </a:cubicBezTo>
                    <a:cubicBezTo>
                      <a:pt x="18990" y="2336"/>
                      <a:pt x="19832" y="2987"/>
                      <a:pt x="20483" y="3791"/>
                    </a:cubicBezTo>
                    <a:cubicBezTo>
                      <a:pt x="20751" y="4173"/>
                      <a:pt x="20215" y="4595"/>
                      <a:pt x="19908" y="4250"/>
                    </a:cubicBezTo>
                    <a:lnTo>
                      <a:pt x="19908" y="4250"/>
                    </a:lnTo>
                    <a:close/>
                    <a:moveTo>
                      <a:pt x="613" y="2412"/>
                    </a:moveTo>
                    <a:cubicBezTo>
                      <a:pt x="690" y="2412"/>
                      <a:pt x="728" y="2336"/>
                      <a:pt x="767" y="2298"/>
                    </a:cubicBezTo>
                    <a:cubicBezTo>
                      <a:pt x="728" y="2336"/>
                      <a:pt x="690" y="2374"/>
                      <a:pt x="613" y="241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49"/>
              <p:cNvSpPr/>
              <p:nvPr/>
            </p:nvSpPr>
            <p:spPr>
              <a:xfrm>
                <a:off x="5797397" y="2229150"/>
                <a:ext cx="397225" cy="58400"/>
              </a:xfrm>
              <a:custGeom>
                <a:rect b="b" l="l" r="r" t="t"/>
                <a:pathLst>
                  <a:path extrusionOk="0" h="2336" w="15889">
                    <a:moveTo>
                      <a:pt x="11830" y="2259"/>
                    </a:moveTo>
                    <a:cubicBezTo>
                      <a:pt x="9265" y="1953"/>
                      <a:pt x="6777" y="1072"/>
                      <a:pt x="4212" y="957"/>
                    </a:cubicBezTo>
                    <a:cubicBezTo>
                      <a:pt x="3063" y="881"/>
                      <a:pt x="1876" y="881"/>
                      <a:pt x="728" y="1110"/>
                    </a:cubicBezTo>
                    <a:cubicBezTo>
                      <a:pt x="230" y="1264"/>
                      <a:pt x="0" y="613"/>
                      <a:pt x="498" y="460"/>
                    </a:cubicBezTo>
                    <a:cubicBezTo>
                      <a:pt x="2565" y="0"/>
                      <a:pt x="4786" y="192"/>
                      <a:pt x="6891" y="575"/>
                    </a:cubicBezTo>
                    <a:cubicBezTo>
                      <a:pt x="8882" y="881"/>
                      <a:pt x="10796" y="1646"/>
                      <a:pt x="12864" y="1608"/>
                    </a:cubicBezTo>
                    <a:cubicBezTo>
                      <a:pt x="13476" y="1532"/>
                      <a:pt x="14127" y="1340"/>
                      <a:pt x="14625" y="957"/>
                    </a:cubicBezTo>
                    <a:cubicBezTo>
                      <a:pt x="14778" y="804"/>
                      <a:pt x="14816" y="651"/>
                      <a:pt x="15046" y="613"/>
                    </a:cubicBezTo>
                    <a:cubicBezTo>
                      <a:pt x="15122" y="613"/>
                      <a:pt x="15237" y="613"/>
                      <a:pt x="15276" y="689"/>
                    </a:cubicBezTo>
                    <a:cubicBezTo>
                      <a:pt x="15888" y="1264"/>
                      <a:pt x="14319" y="1991"/>
                      <a:pt x="13859" y="2106"/>
                    </a:cubicBezTo>
                    <a:cubicBezTo>
                      <a:pt x="13208" y="2336"/>
                      <a:pt x="12519" y="2336"/>
                      <a:pt x="11830" y="225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49"/>
              <p:cNvSpPr/>
              <p:nvPr/>
            </p:nvSpPr>
            <p:spPr>
              <a:xfrm>
                <a:off x="5807922" y="2177450"/>
                <a:ext cx="381900" cy="87125"/>
              </a:xfrm>
              <a:custGeom>
                <a:rect b="b" l="l" r="r" t="t"/>
                <a:pathLst>
                  <a:path extrusionOk="0" h="3485" w="15276">
                    <a:moveTo>
                      <a:pt x="14357" y="3217"/>
                    </a:moveTo>
                    <a:cubicBezTo>
                      <a:pt x="14319" y="3102"/>
                      <a:pt x="14357" y="2987"/>
                      <a:pt x="14357" y="2911"/>
                    </a:cubicBezTo>
                    <a:cubicBezTo>
                      <a:pt x="14127" y="2489"/>
                      <a:pt x="13706" y="2183"/>
                      <a:pt x="13323" y="1953"/>
                    </a:cubicBezTo>
                    <a:cubicBezTo>
                      <a:pt x="12060" y="1341"/>
                      <a:pt x="10682" y="1149"/>
                      <a:pt x="9303" y="996"/>
                    </a:cubicBezTo>
                    <a:cubicBezTo>
                      <a:pt x="7964" y="881"/>
                      <a:pt x="6624" y="805"/>
                      <a:pt x="5284" y="767"/>
                    </a:cubicBezTo>
                    <a:cubicBezTo>
                      <a:pt x="4097" y="767"/>
                      <a:pt x="2910" y="805"/>
                      <a:pt x="1762" y="958"/>
                    </a:cubicBezTo>
                    <a:cubicBezTo>
                      <a:pt x="1302" y="1035"/>
                      <a:pt x="881" y="1073"/>
                      <a:pt x="460" y="1188"/>
                    </a:cubicBezTo>
                    <a:cubicBezTo>
                      <a:pt x="268" y="1226"/>
                      <a:pt x="77" y="1073"/>
                      <a:pt x="39" y="881"/>
                    </a:cubicBezTo>
                    <a:cubicBezTo>
                      <a:pt x="1" y="690"/>
                      <a:pt x="154" y="499"/>
                      <a:pt x="345" y="460"/>
                    </a:cubicBezTo>
                    <a:cubicBezTo>
                      <a:pt x="1034" y="345"/>
                      <a:pt x="1762" y="231"/>
                      <a:pt x="2451" y="154"/>
                    </a:cubicBezTo>
                    <a:cubicBezTo>
                      <a:pt x="4135" y="1"/>
                      <a:pt x="5896" y="39"/>
                      <a:pt x="7542" y="154"/>
                    </a:cubicBezTo>
                    <a:cubicBezTo>
                      <a:pt x="9725" y="307"/>
                      <a:pt x="13132" y="460"/>
                      <a:pt x="14701" y="2145"/>
                    </a:cubicBezTo>
                    <a:cubicBezTo>
                      <a:pt x="15008" y="2451"/>
                      <a:pt x="15276" y="3140"/>
                      <a:pt x="14816" y="3408"/>
                    </a:cubicBezTo>
                    <a:cubicBezTo>
                      <a:pt x="14625" y="3485"/>
                      <a:pt x="14433" y="3408"/>
                      <a:pt x="14357" y="321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49"/>
              <p:cNvSpPr/>
              <p:nvPr/>
            </p:nvSpPr>
            <p:spPr>
              <a:xfrm>
                <a:off x="6101747" y="3056075"/>
                <a:ext cx="659475" cy="61275"/>
              </a:xfrm>
              <a:custGeom>
                <a:rect b="b" l="l" r="r" t="t"/>
                <a:pathLst>
                  <a:path extrusionOk="0" h="2451" w="26379">
                    <a:moveTo>
                      <a:pt x="12405" y="2412"/>
                    </a:moveTo>
                    <a:cubicBezTo>
                      <a:pt x="10911" y="2374"/>
                      <a:pt x="9380" y="2259"/>
                      <a:pt x="7887" y="2183"/>
                    </a:cubicBezTo>
                    <a:cubicBezTo>
                      <a:pt x="6356" y="2144"/>
                      <a:pt x="4824" y="2144"/>
                      <a:pt x="3293" y="1991"/>
                    </a:cubicBezTo>
                    <a:cubicBezTo>
                      <a:pt x="2412" y="1991"/>
                      <a:pt x="1532" y="1800"/>
                      <a:pt x="651" y="1800"/>
                    </a:cubicBezTo>
                    <a:cubicBezTo>
                      <a:pt x="192" y="1915"/>
                      <a:pt x="1" y="1264"/>
                      <a:pt x="460" y="1111"/>
                    </a:cubicBezTo>
                    <a:cubicBezTo>
                      <a:pt x="919" y="1034"/>
                      <a:pt x="1455" y="1149"/>
                      <a:pt x="1915" y="1187"/>
                    </a:cubicBezTo>
                    <a:cubicBezTo>
                      <a:pt x="2489" y="1225"/>
                      <a:pt x="3025" y="1264"/>
                      <a:pt x="3523" y="1302"/>
                    </a:cubicBezTo>
                    <a:cubicBezTo>
                      <a:pt x="5016" y="1417"/>
                      <a:pt x="6547" y="1417"/>
                      <a:pt x="8040" y="1493"/>
                    </a:cubicBezTo>
                    <a:cubicBezTo>
                      <a:pt x="9533" y="1570"/>
                      <a:pt x="11065" y="1685"/>
                      <a:pt x="12558" y="1685"/>
                    </a:cubicBezTo>
                    <a:cubicBezTo>
                      <a:pt x="15238" y="1723"/>
                      <a:pt x="17803" y="1455"/>
                      <a:pt x="20406" y="1149"/>
                    </a:cubicBezTo>
                    <a:cubicBezTo>
                      <a:pt x="22205" y="957"/>
                      <a:pt x="23966" y="575"/>
                      <a:pt x="25727" y="115"/>
                    </a:cubicBezTo>
                    <a:cubicBezTo>
                      <a:pt x="26148" y="0"/>
                      <a:pt x="26378" y="651"/>
                      <a:pt x="25919" y="804"/>
                    </a:cubicBezTo>
                    <a:cubicBezTo>
                      <a:pt x="23698" y="1417"/>
                      <a:pt x="21478" y="1800"/>
                      <a:pt x="19181" y="1991"/>
                    </a:cubicBezTo>
                    <a:cubicBezTo>
                      <a:pt x="16922" y="2221"/>
                      <a:pt x="14663" y="2451"/>
                      <a:pt x="12405" y="241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49"/>
              <p:cNvSpPr/>
              <p:nvPr/>
            </p:nvSpPr>
            <p:spPr>
              <a:xfrm>
                <a:off x="6101747" y="3043625"/>
                <a:ext cx="679575" cy="201025"/>
              </a:xfrm>
              <a:custGeom>
                <a:rect b="b" l="l" r="r" t="t"/>
                <a:pathLst>
                  <a:path extrusionOk="0" h="8041" w="27183">
                    <a:moveTo>
                      <a:pt x="10069" y="7887"/>
                    </a:moveTo>
                    <a:cubicBezTo>
                      <a:pt x="8193" y="7849"/>
                      <a:pt x="6241" y="7581"/>
                      <a:pt x="4595" y="6585"/>
                    </a:cubicBezTo>
                    <a:cubicBezTo>
                      <a:pt x="3944" y="6203"/>
                      <a:pt x="3408" y="5628"/>
                      <a:pt x="2910" y="5092"/>
                    </a:cubicBezTo>
                    <a:cubicBezTo>
                      <a:pt x="2030" y="4212"/>
                      <a:pt x="1302" y="3370"/>
                      <a:pt x="537" y="2413"/>
                    </a:cubicBezTo>
                    <a:cubicBezTo>
                      <a:pt x="1" y="2413"/>
                      <a:pt x="77" y="1647"/>
                      <a:pt x="575" y="1647"/>
                    </a:cubicBezTo>
                    <a:cubicBezTo>
                      <a:pt x="881" y="1647"/>
                      <a:pt x="1034" y="1953"/>
                      <a:pt x="1226" y="2145"/>
                    </a:cubicBezTo>
                    <a:cubicBezTo>
                      <a:pt x="1455" y="2489"/>
                      <a:pt x="1762" y="2795"/>
                      <a:pt x="2030" y="3102"/>
                    </a:cubicBezTo>
                    <a:cubicBezTo>
                      <a:pt x="3676" y="4978"/>
                      <a:pt x="4786" y="6356"/>
                      <a:pt x="7389" y="6892"/>
                    </a:cubicBezTo>
                    <a:cubicBezTo>
                      <a:pt x="10108" y="7351"/>
                      <a:pt x="12979" y="7313"/>
                      <a:pt x="15659" y="6624"/>
                    </a:cubicBezTo>
                    <a:cubicBezTo>
                      <a:pt x="18492" y="5782"/>
                      <a:pt x="21248" y="4518"/>
                      <a:pt x="23469" y="2566"/>
                    </a:cubicBezTo>
                    <a:cubicBezTo>
                      <a:pt x="24426" y="1762"/>
                      <a:pt x="25383" y="996"/>
                      <a:pt x="26378" y="269"/>
                    </a:cubicBezTo>
                    <a:cubicBezTo>
                      <a:pt x="26761" y="1"/>
                      <a:pt x="27182" y="537"/>
                      <a:pt x="26838" y="843"/>
                    </a:cubicBezTo>
                    <a:cubicBezTo>
                      <a:pt x="26302" y="1226"/>
                      <a:pt x="25766" y="1609"/>
                      <a:pt x="25230" y="2030"/>
                    </a:cubicBezTo>
                    <a:cubicBezTo>
                      <a:pt x="23545" y="3408"/>
                      <a:pt x="21899" y="4863"/>
                      <a:pt x="19908" y="5743"/>
                    </a:cubicBezTo>
                    <a:cubicBezTo>
                      <a:pt x="16654" y="7313"/>
                      <a:pt x="13668" y="8040"/>
                      <a:pt x="10069" y="788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49"/>
              <p:cNvSpPr/>
              <p:nvPr/>
            </p:nvSpPr>
            <p:spPr>
              <a:xfrm>
                <a:off x="5627022" y="3550900"/>
                <a:ext cx="137850" cy="681475"/>
              </a:xfrm>
              <a:custGeom>
                <a:rect b="b" l="l" r="r" t="t"/>
                <a:pathLst>
                  <a:path extrusionOk="0" h="27259" w="5514">
                    <a:moveTo>
                      <a:pt x="2528" y="27028"/>
                    </a:moveTo>
                    <a:cubicBezTo>
                      <a:pt x="1456" y="24042"/>
                      <a:pt x="2106" y="21094"/>
                      <a:pt x="3140" y="18185"/>
                    </a:cubicBezTo>
                    <a:cubicBezTo>
                      <a:pt x="3753" y="16462"/>
                      <a:pt x="4404" y="14778"/>
                      <a:pt x="4671" y="12940"/>
                    </a:cubicBezTo>
                    <a:cubicBezTo>
                      <a:pt x="4978" y="11217"/>
                      <a:pt x="4748" y="9418"/>
                      <a:pt x="4059" y="7848"/>
                    </a:cubicBezTo>
                    <a:cubicBezTo>
                      <a:pt x="3485" y="6547"/>
                      <a:pt x="2566" y="5436"/>
                      <a:pt x="1800" y="4250"/>
                    </a:cubicBezTo>
                    <a:cubicBezTo>
                      <a:pt x="1379" y="3637"/>
                      <a:pt x="996" y="2986"/>
                      <a:pt x="652" y="2335"/>
                    </a:cubicBezTo>
                    <a:cubicBezTo>
                      <a:pt x="345" y="1723"/>
                      <a:pt x="1" y="1149"/>
                      <a:pt x="1" y="459"/>
                    </a:cubicBezTo>
                    <a:cubicBezTo>
                      <a:pt x="1" y="0"/>
                      <a:pt x="690" y="0"/>
                      <a:pt x="690" y="459"/>
                    </a:cubicBezTo>
                    <a:cubicBezTo>
                      <a:pt x="728" y="995"/>
                      <a:pt x="996" y="1455"/>
                      <a:pt x="1226" y="1914"/>
                    </a:cubicBezTo>
                    <a:cubicBezTo>
                      <a:pt x="2298" y="4096"/>
                      <a:pt x="4097" y="5857"/>
                      <a:pt x="4939" y="8154"/>
                    </a:cubicBezTo>
                    <a:cubicBezTo>
                      <a:pt x="5322" y="9265"/>
                      <a:pt x="5514" y="10451"/>
                      <a:pt x="5514" y="11600"/>
                    </a:cubicBezTo>
                    <a:cubicBezTo>
                      <a:pt x="5475" y="12749"/>
                      <a:pt x="5246" y="13859"/>
                      <a:pt x="4978" y="14969"/>
                    </a:cubicBezTo>
                    <a:cubicBezTo>
                      <a:pt x="4365" y="17113"/>
                      <a:pt x="3370" y="19180"/>
                      <a:pt x="2949" y="21362"/>
                    </a:cubicBezTo>
                    <a:cubicBezTo>
                      <a:pt x="2642" y="22779"/>
                      <a:pt x="2566" y="24195"/>
                      <a:pt x="2872" y="25612"/>
                    </a:cubicBezTo>
                    <a:cubicBezTo>
                      <a:pt x="2949" y="25956"/>
                      <a:pt x="3025" y="26301"/>
                      <a:pt x="3178" y="26645"/>
                    </a:cubicBezTo>
                    <a:cubicBezTo>
                      <a:pt x="3255" y="26837"/>
                      <a:pt x="3217" y="27105"/>
                      <a:pt x="2987" y="27181"/>
                    </a:cubicBezTo>
                    <a:cubicBezTo>
                      <a:pt x="2834" y="27258"/>
                      <a:pt x="2604" y="27181"/>
                      <a:pt x="2528" y="2702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49"/>
              <p:cNvSpPr/>
              <p:nvPr/>
            </p:nvSpPr>
            <p:spPr>
              <a:xfrm>
                <a:off x="5832797" y="3736575"/>
                <a:ext cx="162750" cy="393375"/>
              </a:xfrm>
              <a:custGeom>
                <a:rect b="b" l="l" r="r" t="t"/>
                <a:pathLst>
                  <a:path extrusionOk="0" h="15735" w="6510">
                    <a:moveTo>
                      <a:pt x="269" y="15582"/>
                    </a:moveTo>
                    <a:cubicBezTo>
                      <a:pt x="1" y="15352"/>
                      <a:pt x="231" y="15084"/>
                      <a:pt x="422" y="14892"/>
                    </a:cubicBezTo>
                    <a:cubicBezTo>
                      <a:pt x="652" y="14624"/>
                      <a:pt x="881" y="14318"/>
                      <a:pt x="1111" y="14012"/>
                    </a:cubicBezTo>
                    <a:cubicBezTo>
                      <a:pt x="1417" y="13514"/>
                      <a:pt x="1724" y="13017"/>
                      <a:pt x="2030" y="12481"/>
                    </a:cubicBezTo>
                    <a:cubicBezTo>
                      <a:pt x="3829" y="9303"/>
                      <a:pt x="5054" y="5781"/>
                      <a:pt x="5590" y="2144"/>
                    </a:cubicBezTo>
                    <a:cubicBezTo>
                      <a:pt x="5667" y="1646"/>
                      <a:pt x="5705" y="1187"/>
                      <a:pt x="5743" y="689"/>
                    </a:cubicBezTo>
                    <a:cubicBezTo>
                      <a:pt x="5743" y="421"/>
                      <a:pt x="5743" y="38"/>
                      <a:pt x="6088" y="0"/>
                    </a:cubicBezTo>
                    <a:cubicBezTo>
                      <a:pt x="6509" y="38"/>
                      <a:pt x="6471" y="459"/>
                      <a:pt x="6433" y="727"/>
                    </a:cubicBezTo>
                    <a:cubicBezTo>
                      <a:pt x="6356" y="2259"/>
                      <a:pt x="6088" y="3752"/>
                      <a:pt x="5705" y="5207"/>
                    </a:cubicBezTo>
                    <a:cubicBezTo>
                      <a:pt x="5054" y="7657"/>
                      <a:pt x="4212" y="9992"/>
                      <a:pt x="2987" y="12174"/>
                    </a:cubicBezTo>
                    <a:cubicBezTo>
                      <a:pt x="2336" y="13399"/>
                      <a:pt x="1685" y="14586"/>
                      <a:pt x="767" y="15582"/>
                    </a:cubicBezTo>
                    <a:cubicBezTo>
                      <a:pt x="613" y="15735"/>
                      <a:pt x="384" y="15735"/>
                      <a:pt x="269" y="1558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49"/>
              <p:cNvSpPr/>
              <p:nvPr/>
            </p:nvSpPr>
            <p:spPr>
              <a:xfrm>
                <a:off x="5767722" y="3924150"/>
                <a:ext cx="124450" cy="220150"/>
              </a:xfrm>
              <a:custGeom>
                <a:rect b="b" l="l" r="r" t="t"/>
                <a:pathLst>
                  <a:path extrusionOk="0" h="8806" w="4978">
                    <a:moveTo>
                      <a:pt x="154" y="8653"/>
                    </a:moveTo>
                    <a:cubicBezTo>
                      <a:pt x="1" y="8500"/>
                      <a:pt x="39" y="8270"/>
                      <a:pt x="154" y="8117"/>
                    </a:cubicBezTo>
                    <a:cubicBezTo>
                      <a:pt x="766" y="7428"/>
                      <a:pt x="1379" y="6700"/>
                      <a:pt x="1876" y="5935"/>
                    </a:cubicBezTo>
                    <a:cubicBezTo>
                      <a:pt x="3025" y="4288"/>
                      <a:pt x="3638" y="2374"/>
                      <a:pt x="4174" y="460"/>
                    </a:cubicBezTo>
                    <a:cubicBezTo>
                      <a:pt x="4327" y="1"/>
                      <a:pt x="4977" y="192"/>
                      <a:pt x="4863" y="651"/>
                    </a:cubicBezTo>
                    <a:cubicBezTo>
                      <a:pt x="4288" y="2834"/>
                      <a:pt x="3484" y="5016"/>
                      <a:pt x="2106" y="6853"/>
                    </a:cubicBezTo>
                    <a:cubicBezTo>
                      <a:pt x="1647" y="7504"/>
                      <a:pt x="1149" y="8079"/>
                      <a:pt x="651" y="8653"/>
                    </a:cubicBezTo>
                    <a:cubicBezTo>
                      <a:pt x="537" y="8806"/>
                      <a:pt x="269" y="8768"/>
                      <a:pt x="154" y="865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49"/>
              <p:cNvSpPr/>
              <p:nvPr/>
            </p:nvSpPr>
            <p:spPr>
              <a:xfrm>
                <a:off x="7204322" y="3467625"/>
                <a:ext cx="141675" cy="307250"/>
              </a:xfrm>
              <a:custGeom>
                <a:rect b="b" l="l" r="r" t="t"/>
                <a:pathLst>
                  <a:path extrusionOk="0" h="12290" w="5667">
                    <a:moveTo>
                      <a:pt x="4863" y="11907"/>
                    </a:moveTo>
                    <a:cubicBezTo>
                      <a:pt x="3484" y="10146"/>
                      <a:pt x="2604" y="8002"/>
                      <a:pt x="1876" y="5934"/>
                    </a:cubicBezTo>
                    <a:cubicBezTo>
                      <a:pt x="1264" y="4173"/>
                      <a:pt x="575" y="2451"/>
                      <a:pt x="115" y="651"/>
                    </a:cubicBezTo>
                    <a:cubicBezTo>
                      <a:pt x="1" y="192"/>
                      <a:pt x="651" y="0"/>
                      <a:pt x="766" y="460"/>
                    </a:cubicBezTo>
                    <a:cubicBezTo>
                      <a:pt x="996" y="1417"/>
                      <a:pt x="1379" y="2374"/>
                      <a:pt x="1685" y="3293"/>
                    </a:cubicBezTo>
                    <a:cubicBezTo>
                      <a:pt x="2183" y="4709"/>
                      <a:pt x="2642" y="6126"/>
                      <a:pt x="3216" y="7542"/>
                    </a:cubicBezTo>
                    <a:cubicBezTo>
                      <a:pt x="3829" y="8920"/>
                      <a:pt x="4480" y="10299"/>
                      <a:pt x="5399" y="11485"/>
                    </a:cubicBezTo>
                    <a:cubicBezTo>
                      <a:pt x="5667" y="11830"/>
                      <a:pt x="5131" y="12289"/>
                      <a:pt x="4863" y="1190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49"/>
              <p:cNvSpPr/>
              <p:nvPr/>
            </p:nvSpPr>
            <p:spPr>
              <a:xfrm>
                <a:off x="7179447" y="3351825"/>
                <a:ext cx="27775" cy="72750"/>
              </a:xfrm>
              <a:custGeom>
                <a:rect b="b" l="l" r="r" t="t"/>
                <a:pathLst>
                  <a:path extrusionOk="0" h="2910" w="1111">
                    <a:moveTo>
                      <a:pt x="306" y="2450"/>
                    </a:moveTo>
                    <a:cubicBezTo>
                      <a:pt x="115" y="1799"/>
                      <a:pt x="0" y="1149"/>
                      <a:pt x="0" y="459"/>
                    </a:cubicBezTo>
                    <a:cubicBezTo>
                      <a:pt x="38" y="0"/>
                      <a:pt x="728" y="0"/>
                      <a:pt x="728" y="459"/>
                    </a:cubicBezTo>
                    <a:cubicBezTo>
                      <a:pt x="728" y="1072"/>
                      <a:pt x="842" y="1685"/>
                      <a:pt x="996" y="2259"/>
                    </a:cubicBezTo>
                    <a:cubicBezTo>
                      <a:pt x="1110" y="2718"/>
                      <a:pt x="421" y="2910"/>
                      <a:pt x="306" y="245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49"/>
              <p:cNvSpPr/>
              <p:nvPr/>
            </p:nvSpPr>
            <p:spPr>
              <a:xfrm>
                <a:off x="7287597" y="2959400"/>
                <a:ext cx="64150" cy="65100"/>
              </a:xfrm>
              <a:custGeom>
                <a:rect b="b" l="l" r="r" t="t"/>
                <a:pathLst>
                  <a:path extrusionOk="0" h="2604" w="2566">
                    <a:moveTo>
                      <a:pt x="1761" y="2298"/>
                    </a:moveTo>
                    <a:cubicBezTo>
                      <a:pt x="1302" y="1877"/>
                      <a:pt x="919" y="1455"/>
                      <a:pt x="536" y="996"/>
                    </a:cubicBezTo>
                    <a:cubicBezTo>
                      <a:pt x="345" y="728"/>
                      <a:pt x="0" y="422"/>
                      <a:pt x="345" y="116"/>
                    </a:cubicBezTo>
                    <a:cubicBezTo>
                      <a:pt x="498" y="1"/>
                      <a:pt x="728" y="39"/>
                      <a:pt x="842" y="192"/>
                    </a:cubicBezTo>
                    <a:cubicBezTo>
                      <a:pt x="1264" y="766"/>
                      <a:pt x="1723" y="1302"/>
                      <a:pt x="2259" y="1800"/>
                    </a:cubicBezTo>
                    <a:cubicBezTo>
                      <a:pt x="2565" y="2106"/>
                      <a:pt x="2068" y="2604"/>
                      <a:pt x="1761" y="229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49"/>
              <p:cNvSpPr/>
              <p:nvPr/>
            </p:nvSpPr>
            <p:spPr>
              <a:xfrm>
                <a:off x="5677747" y="2910600"/>
                <a:ext cx="114875" cy="678600"/>
              </a:xfrm>
              <a:custGeom>
                <a:rect b="b" l="l" r="r" t="t"/>
                <a:pathLst>
                  <a:path extrusionOk="0" h="27144" w="4595">
                    <a:moveTo>
                      <a:pt x="690" y="26684"/>
                    </a:moveTo>
                    <a:cubicBezTo>
                      <a:pt x="116" y="24042"/>
                      <a:pt x="1" y="21286"/>
                      <a:pt x="345" y="18606"/>
                    </a:cubicBezTo>
                    <a:cubicBezTo>
                      <a:pt x="805" y="15429"/>
                      <a:pt x="1417" y="12251"/>
                      <a:pt x="2298" y="9112"/>
                    </a:cubicBezTo>
                    <a:cubicBezTo>
                      <a:pt x="2910" y="6968"/>
                      <a:pt x="3676" y="4824"/>
                      <a:pt x="3829" y="2527"/>
                    </a:cubicBezTo>
                    <a:cubicBezTo>
                      <a:pt x="3868" y="1800"/>
                      <a:pt x="3868" y="1072"/>
                      <a:pt x="3868" y="345"/>
                    </a:cubicBezTo>
                    <a:cubicBezTo>
                      <a:pt x="3868" y="153"/>
                      <a:pt x="4021" y="0"/>
                      <a:pt x="4212" y="0"/>
                    </a:cubicBezTo>
                    <a:cubicBezTo>
                      <a:pt x="4404" y="0"/>
                      <a:pt x="4557" y="153"/>
                      <a:pt x="4557" y="345"/>
                    </a:cubicBezTo>
                    <a:cubicBezTo>
                      <a:pt x="4557" y="1072"/>
                      <a:pt x="4595" y="1761"/>
                      <a:pt x="4557" y="2450"/>
                    </a:cubicBezTo>
                    <a:cubicBezTo>
                      <a:pt x="4442" y="4020"/>
                      <a:pt x="4097" y="5551"/>
                      <a:pt x="3638" y="7006"/>
                    </a:cubicBezTo>
                    <a:cubicBezTo>
                      <a:pt x="2987" y="9227"/>
                      <a:pt x="2336" y="11447"/>
                      <a:pt x="1915" y="13744"/>
                    </a:cubicBezTo>
                    <a:cubicBezTo>
                      <a:pt x="1303" y="16769"/>
                      <a:pt x="690" y="19869"/>
                      <a:pt x="920" y="23009"/>
                    </a:cubicBezTo>
                    <a:cubicBezTo>
                      <a:pt x="996" y="24196"/>
                      <a:pt x="1149" y="25344"/>
                      <a:pt x="1379" y="26493"/>
                    </a:cubicBezTo>
                    <a:cubicBezTo>
                      <a:pt x="1494" y="26952"/>
                      <a:pt x="843" y="27143"/>
                      <a:pt x="690" y="2668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49"/>
              <p:cNvSpPr/>
              <p:nvPr/>
            </p:nvSpPr>
            <p:spPr>
              <a:xfrm>
                <a:off x="5727522" y="3312575"/>
                <a:ext cx="74675" cy="404875"/>
              </a:xfrm>
              <a:custGeom>
                <a:rect b="b" l="l" r="r" t="t"/>
                <a:pathLst>
                  <a:path extrusionOk="0" h="16195" w="2987">
                    <a:moveTo>
                      <a:pt x="2145" y="15773"/>
                    </a:moveTo>
                    <a:cubicBezTo>
                      <a:pt x="575" y="12213"/>
                      <a:pt x="1" y="9227"/>
                      <a:pt x="307" y="5322"/>
                    </a:cubicBezTo>
                    <a:lnTo>
                      <a:pt x="307" y="5360"/>
                    </a:lnTo>
                    <a:cubicBezTo>
                      <a:pt x="384" y="3752"/>
                      <a:pt x="690" y="2144"/>
                      <a:pt x="843" y="536"/>
                    </a:cubicBezTo>
                    <a:cubicBezTo>
                      <a:pt x="881" y="0"/>
                      <a:pt x="1647" y="115"/>
                      <a:pt x="1570" y="651"/>
                    </a:cubicBezTo>
                    <a:cubicBezTo>
                      <a:pt x="1187" y="3369"/>
                      <a:pt x="805" y="6088"/>
                      <a:pt x="996" y="8844"/>
                    </a:cubicBezTo>
                    <a:cubicBezTo>
                      <a:pt x="1111" y="10299"/>
                      <a:pt x="1417" y="11753"/>
                      <a:pt x="1877" y="13132"/>
                    </a:cubicBezTo>
                    <a:cubicBezTo>
                      <a:pt x="2145" y="13936"/>
                      <a:pt x="2489" y="14701"/>
                      <a:pt x="2795" y="15505"/>
                    </a:cubicBezTo>
                    <a:cubicBezTo>
                      <a:pt x="2987" y="15926"/>
                      <a:pt x="2336" y="16194"/>
                      <a:pt x="2145" y="1577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49"/>
              <p:cNvSpPr/>
              <p:nvPr/>
            </p:nvSpPr>
            <p:spPr>
              <a:xfrm>
                <a:off x="6963625" y="1574500"/>
                <a:ext cx="296700" cy="607775"/>
              </a:xfrm>
              <a:custGeom>
                <a:rect b="b" l="l" r="r" t="t"/>
                <a:pathLst>
                  <a:path extrusionOk="0" h="24311" w="11868">
                    <a:moveTo>
                      <a:pt x="11102" y="23851"/>
                    </a:moveTo>
                    <a:cubicBezTo>
                      <a:pt x="10566" y="18759"/>
                      <a:pt x="9609" y="13591"/>
                      <a:pt x="7350" y="8959"/>
                    </a:cubicBezTo>
                    <a:cubicBezTo>
                      <a:pt x="6393" y="7159"/>
                      <a:pt x="5436" y="5360"/>
                      <a:pt x="4020" y="3867"/>
                    </a:cubicBezTo>
                    <a:cubicBezTo>
                      <a:pt x="3063" y="2871"/>
                      <a:pt x="2029" y="1991"/>
                      <a:pt x="881" y="1225"/>
                    </a:cubicBezTo>
                    <a:cubicBezTo>
                      <a:pt x="613" y="996"/>
                      <a:pt x="0" y="842"/>
                      <a:pt x="230" y="383"/>
                    </a:cubicBezTo>
                    <a:cubicBezTo>
                      <a:pt x="459" y="0"/>
                      <a:pt x="842" y="345"/>
                      <a:pt x="1149" y="536"/>
                    </a:cubicBezTo>
                    <a:cubicBezTo>
                      <a:pt x="1608" y="842"/>
                      <a:pt x="2106" y="1187"/>
                      <a:pt x="2527" y="1570"/>
                    </a:cubicBezTo>
                    <a:cubicBezTo>
                      <a:pt x="4364" y="2986"/>
                      <a:pt x="5896" y="4747"/>
                      <a:pt x="6968" y="6776"/>
                    </a:cubicBezTo>
                    <a:cubicBezTo>
                      <a:pt x="9380" y="10835"/>
                      <a:pt x="10643" y="15505"/>
                      <a:pt x="11332" y="20137"/>
                    </a:cubicBezTo>
                    <a:cubicBezTo>
                      <a:pt x="11523" y="21324"/>
                      <a:pt x="11715" y="22511"/>
                      <a:pt x="11791" y="23736"/>
                    </a:cubicBezTo>
                    <a:cubicBezTo>
                      <a:pt x="11868" y="24196"/>
                      <a:pt x="11179" y="24310"/>
                      <a:pt x="11102" y="2385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49"/>
              <p:cNvSpPr/>
              <p:nvPr/>
            </p:nvSpPr>
            <p:spPr>
              <a:xfrm>
                <a:off x="7232550" y="1788875"/>
                <a:ext cx="109150" cy="324475"/>
              </a:xfrm>
              <a:custGeom>
                <a:rect b="b" l="l" r="r" t="t"/>
                <a:pathLst>
                  <a:path extrusionOk="0" h="12979" w="4366">
                    <a:moveTo>
                      <a:pt x="3523" y="12558"/>
                    </a:moveTo>
                    <a:cubicBezTo>
                      <a:pt x="2489" y="10146"/>
                      <a:pt x="2106" y="7581"/>
                      <a:pt x="1570" y="5054"/>
                    </a:cubicBezTo>
                    <a:cubicBezTo>
                      <a:pt x="1302" y="3523"/>
                      <a:pt x="805" y="2106"/>
                      <a:pt x="192" y="690"/>
                    </a:cubicBezTo>
                    <a:cubicBezTo>
                      <a:pt x="1" y="269"/>
                      <a:pt x="652" y="1"/>
                      <a:pt x="843" y="422"/>
                    </a:cubicBezTo>
                    <a:cubicBezTo>
                      <a:pt x="1264" y="1417"/>
                      <a:pt x="1724" y="2451"/>
                      <a:pt x="1953" y="3523"/>
                    </a:cubicBezTo>
                    <a:cubicBezTo>
                      <a:pt x="2451" y="5399"/>
                      <a:pt x="2719" y="7351"/>
                      <a:pt x="3217" y="9227"/>
                    </a:cubicBezTo>
                    <a:cubicBezTo>
                      <a:pt x="3446" y="10261"/>
                      <a:pt x="3753" y="11294"/>
                      <a:pt x="4174" y="12252"/>
                    </a:cubicBezTo>
                    <a:cubicBezTo>
                      <a:pt x="4365" y="12673"/>
                      <a:pt x="3714" y="12979"/>
                      <a:pt x="3523" y="1255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49"/>
              <p:cNvSpPr/>
              <p:nvPr/>
            </p:nvSpPr>
            <p:spPr>
              <a:xfrm>
                <a:off x="7157900" y="1389775"/>
                <a:ext cx="192400" cy="219200"/>
              </a:xfrm>
              <a:custGeom>
                <a:rect b="b" l="l" r="r" t="t"/>
                <a:pathLst>
                  <a:path extrusionOk="0" h="8768" w="7696">
                    <a:moveTo>
                      <a:pt x="6853" y="8346"/>
                    </a:moveTo>
                    <a:cubicBezTo>
                      <a:pt x="5284" y="4977"/>
                      <a:pt x="3906" y="3523"/>
                      <a:pt x="958" y="1302"/>
                    </a:cubicBezTo>
                    <a:cubicBezTo>
                      <a:pt x="766" y="1149"/>
                      <a:pt x="537" y="996"/>
                      <a:pt x="345" y="843"/>
                    </a:cubicBezTo>
                    <a:cubicBezTo>
                      <a:pt x="1" y="536"/>
                      <a:pt x="383" y="0"/>
                      <a:pt x="766" y="268"/>
                    </a:cubicBezTo>
                    <a:cubicBezTo>
                      <a:pt x="2336" y="1455"/>
                      <a:pt x="3982" y="2642"/>
                      <a:pt x="5207" y="4212"/>
                    </a:cubicBezTo>
                    <a:cubicBezTo>
                      <a:pt x="6164" y="5360"/>
                      <a:pt x="6853" y="6700"/>
                      <a:pt x="7504" y="8040"/>
                    </a:cubicBezTo>
                    <a:cubicBezTo>
                      <a:pt x="7696" y="8499"/>
                      <a:pt x="7045" y="8767"/>
                      <a:pt x="6853" y="834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49"/>
              <p:cNvSpPr/>
              <p:nvPr/>
            </p:nvSpPr>
            <p:spPr>
              <a:xfrm>
                <a:off x="7283275" y="1344800"/>
                <a:ext cx="66075" cy="67000"/>
              </a:xfrm>
              <a:custGeom>
                <a:rect b="b" l="l" r="r" t="t"/>
                <a:pathLst>
                  <a:path extrusionOk="0" h="2680" w="2643">
                    <a:moveTo>
                      <a:pt x="1800" y="2297"/>
                    </a:moveTo>
                    <a:cubicBezTo>
                      <a:pt x="1609" y="2029"/>
                      <a:pt x="1341" y="1761"/>
                      <a:pt x="1073" y="1531"/>
                    </a:cubicBezTo>
                    <a:cubicBezTo>
                      <a:pt x="766" y="1263"/>
                      <a:pt x="460" y="996"/>
                      <a:pt x="154" y="728"/>
                    </a:cubicBezTo>
                    <a:cubicBezTo>
                      <a:pt x="1" y="574"/>
                      <a:pt x="1" y="345"/>
                      <a:pt x="154" y="230"/>
                    </a:cubicBezTo>
                    <a:cubicBezTo>
                      <a:pt x="345" y="0"/>
                      <a:pt x="613" y="153"/>
                      <a:pt x="805" y="345"/>
                    </a:cubicBezTo>
                    <a:cubicBezTo>
                      <a:pt x="1341" y="842"/>
                      <a:pt x="1953" y="1263"/>
                      <a:pt x="2374" y="1876"/>
                    </a:cubicBezTo>
                    <a:cubicBezTo>
                      <a:pt x="2642" y="2259"/>
                      <a:pt x="2106" y="2680"/>
                      <a:pt x="1800" y="233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49"/>
              <p:cNvSpPr/>
              <p:nvPr/>
            </p:nvSpPr>
            <p:spPr>
              <a:xfrm>
                <a:off x="5615075" y="1573525"/>
                <a:ext cx="149325" cy="217300"/>
              </a:xfrm>
              <a:custGeom>
                <a:rect b="b" l="l" r="r" t="t"/>
                <a:pathLst>
                  <a:path extrusionOk="0" h="8692" w="5973">
                    <a:moveTo>
                      <a:pt x="0" y="8347"/>
                    </a:moveTo>
                    <a:cubicBezTo>
                      <a:pt x="115" y="7658"/>
                      <a:pt x="536" y="7007"/>
                      <a:pt x="842" y="6394"/>
                    </a:cubicBezTo>
                    <a:cubicBezTo>
                      <a:pt x="1225" y="5705"/>
                      <a:pt x="1608" y="5054"/>
                      <a:pt x="1991" y="4365"/>
                    </a:cubicBezTo>
                    <a:cubicBezTo>
                      <a:pt x="2871" y="2910"/>
                      <a:pt x="3943" y="1532"/>
                      <a:pt x="5130" y="307"/>
                    </a:cubicBezTo>
                    <a:cubicBezTo>
                      <a:pt x="5475" y="1"/>
                      <a:pt x="5972" y="460"/>
                      <a:pt x="5628" y="805"/>
                    </a:cubicBezTo>
                    <a:cubicBezTo>
                      <a:pt x="4250" y="2221"/>
                      <a:pt x="3101" y="3829"/>
                      <a:pt x="2144" y="5552"/>
                    </a:cubicBezTo>
                    <a:cubicBezTo>
                      <a:pt x="1685" y="6356"/>
                      <a:pt x="1187" y="7198"/>
                      <a:pt x="804" y="8041"/>
                    </a:cubicBezTo>
                    <a:cubicBezTo>
                      <a:pt x="728" y="8308"/>
                      <a:pt x="766" y="8691"/>
                      <a:pt x="383" y="8691"/>
                    </a:cubicBezTo>
                    <a:cubicBezTo>
                      <a:pt x="192" y="8691"/>
                      <a:pt x="38" y="8538"/>
                      <a:pt x="38" y="834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49"/>
              <p:cNvSpPr/>
              <p:nvPr/>
            </p:nvSpPr>
            <p:spPr>
              <a:xfrm>
                <a:off x="5778725" y="1491225"/>
                <a:ext cx="47875" cy="45975"/>
              </a:xfrm>
              <a:custGeom>
                <a:rect b="b" l="l" r="r" t="t"/>
                <a:pathLst>
                  <a:path extrusionOk="0" h="1839" w="1915">
                    <a:moveTo>
                      <a:pt x="345" y="1762"/>
                    </a:moveTo>
                    <a:cubicBezTo>
                      <a:pt x="1" y="1685"/>
                      <a:pt x="1" y="1264"/>
                      <a:pt x="230" y="1072"/>
                    </a:cubicBezTo>
                    <a:cubicBezTo>
                      <a:pt x="537" y="728"/>
                      <a:pt x="881" y="422"/>
                      <a:pt x="1226" y="115"/>
                    </a:cubicBezTo>
                    <a:cubicBezTo>
                      <a:pt x="1379" y="1"/>
                      <a:pt x="1609" y="39"/>
                      <a:pt x="1723" y="192"/>
                    </a:cubicBezTo>
                    <a:cubicBezTo>
                      <a:pt x="1915" y="460"/>
                      <a:pt x="1685" y="690"/>
                      <a:pt x="1494" y="843"/>
                    </a:cubicBezTo>
                    <a:cubicBezTo>
                      <a:pt x="1264" y="1034"/>
                      <a:pt x="1034" y="1264"/>
                      <a:pt x="805" y="1494"/>
                    </a:cubicBezTo>
                    <a:cubicBezTo>
                      <a:pt x="690" y="1647"/>
                      <a:pt x="537" y="1838"/>
                      <a:pt x="345" y="176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49"/>
              <p:cNvSpPr/>
              <p:nvPr/>
            </p:nvSpPr>
            <p:spPr>
              <a:xfrm>
                <a:off x="6211822" y="2188000"/>
                <a:ext cx="25850" cy="51700"/>
              </a:xfrm>
              <a:custGeom>
                <a:rect b="b" l="l" r="r" t="t"/>
                <a:pathLst>
                  <a:path extrusionOk="0" h="2068" w="1034">
                    <a:moveTo>
                      <a:pt x="307" y="2029"/>
                    </a:moveTo>
                    <a:cubicBezTo>
                      <a:pt x="153" y="1953"/>
                      <a:pt x="0" y="1761"/>
                      <a:pt x="77" y="1570"/>
                    </a:cubicBezTo>
                    <a:cubicBezTo>
                      <a:pt x="153" y="1302"/>
                      <a:pt x="268" y="995"/>
                      <a:pt x="192" y="689"/>
                    </a:cubicBezTo>
                    <a:cubicBezTo>
                      <a:pt x="39" y="268"/>
                      <a:pt x="651" y="0"/>
                      <a:pt x="842" y="421"/>
                    </a:cubicBezTo>
                    <a:cubicBezTo>
                      <a:pt x="1034" y="842"/>
                      <a:pt x="881" y="1340"/>
                      <a:pt x="766" y="1761"/>
                    </a:cubicBezTo>
                    <a:cubicBezTo>
                      <a:pt x="689" y="1953"/>
                      <a:pt x="498" y="2067"/>
                      <a:pt x="307" y="202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49"/>
              <p:cNvSpPr/>
              <p:nvPr/>
            </p:nvSpPr>
            <p:spPr>
              <a:xfrm>
                <a:off x="6334322" y="3307775"/>
                <a:ext cx="124450" cy="26825"/>
              </a:xfrm>
              <a:custGeom>
                <a:rect b="b" l="l" r="r" t="t"/>
                <a:pathLst>
                  <a:path extrusionOk="0" h="1073" w="4978">
                    <a:moveTo>
                      <a:pt x="1302" y="1073"/>
                    </a:moveTo>
                    <a:cubicBezTo>
                      <a:pt x="996" y="1073"/>
                      <a:pt x="728" y="1073"/>
                      <a:pt x="422" y="1035"/>
                    </a:cubicBezTo>
                    <a:cubicBezTo>
                      <a:pt x="307" y="996"/>
                      <a:pt x="154" y="958"/>
                      <a:pt x="77" y="805"/>
                    </a:cubicBezTo>
                    <a:cubicBezTo>
                      <a:pt x="1" y="690"/>
                      <a:pt x="1" y="499"/>
                      <a:pt x="115" y="384"/>
                    </a:cubicBezTo>
                    <a:cubicBezTo>
                      <a:pt x="230" y="269"/>
                      <a:pt x="383" y="269"/>
                      <a:pt x="537" y="307"/>
                    </a:cubicBezTo>
                    <a:cubicBezTo>
                      <a:pt x="1226" y="422"/>
                      <a:pt x="1953" y="384"/>
                      <a:pt x="2604" y="346"/>
                    </a:cubicBezTo>
                    <a:cubicBezTo>
                      <a:pt x="3140" y="307"/>
                      <a:pt x="3676" y="231"/>
                      <a:pt x="4212" y="116"/>
                    </a:cubicBezTo>
                    <a:cubicBezTo>
                      <a:pt x="4480" y="39"/>
                      <a:pt x="4824" y="1"/>
                      <a:pt x="4939" y="307"/>
                    </a:cubicBezTo>
                    <a:cubicBezTo>
                      <a:pt x="4977" y="499"/>
                      <a:pt x="4863" y="728"/>
                      <a:pt x="4671" y="767"/>
                    </a:cubicBezTo>
                    <a:cubicBezTo>
                      <a:pt x="3523" y="1035"/>
                      <a:pt x="2451" y="1073"/>
                      <a:pt x="1302" y="107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49"/>
              <p:cNvSpPr/>
              <p:nvPr/>
            </p:nvSpPr>
            <p:spPr>
              <a:xfrm>
                <a:off x="6601347" y="3638950"/>
                <a:ext cx="180925" cy="97650"/>
              </a:xfrm>
              <a:custGeom>
                <a:rect b="b" l="l" r="r" t="t"/>
                <a:pathLst>
                  <a:path extrusionOk="0" h="3906" w="7237">
                    <a:moveTo>
                      <a:pt x="1" y="3522"/>
                    </a:moveTo>
                    <a:cubicBezTo>
                      <a:pt x="1" y="3293"/>
                      <a:pt x="154" y="3101"/>
                      <a:pt x="384" y="3101"/>
                    </a:cubicBezTo>
                    <a:cubicBezTo>
                      <a:pt x="766" y="3025"/>
                      <a:pt x="1188" y="2871"/>
                      <a:pt x="1570" y="2757"/>
                    </a:cubicBezTo>
                    <a:cubicBezTo>
                      <a:pt x="3063" y="2221"/>
                      <a:pt x="4480" y="1455"/>
                      <a:pt x="5782" y="613"/>
                    </a:cubicBezTo>
                    <a:cubicBezTo>
                      <a:pt x="6011" y="460"/>
                      <a:pt x="6241" y="306"/>
                      <a:pt x="6432" y="115"/>
                    </a:cubicBezTo>
                    <a:cubicBezTo>
                      <a:pt x="6586" y="0"/>
                      <a:pt x="6815" y="38"/>
                      <a:pt x="6930" y="192"/>
                    </a:cubicBezTo>
                    <a:cubicBezTo>
                      <a:pt x="7236" y="613"/>
                      <a:pt x="6586" y="881"/>
                      <a:pt x="6318" y="1110"/>
                    </a:cubicBezTo>
                    <a:cubicBezTo>
                      <a:pt x="5054" y="1953"/>
                      <a:pt x="3714" y="2718"/>
                      <a:pt x="2298" y="3216"/>
                    </a:cubicBezTo>
                    <a:cubicBezTo>
                      <a:pt x="1800" y="3407"/>
                      <a:pt x="1302" y="3599"/>
                      <a:pt x="805" y="3714"/>
                    </a:cubicBezTo>
                    <a:cubicBezTo>
                      <a:pt x="537" y="3829"/>
                      <a:pt x="77" y="3905"/>
                      <a:pt x="1" y="352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49"/>
              <p:cNvSpPr/>
              <p:nvPr/>
            </p:nvSpPr>
            <p:spPr>
              <a:xfrm>
                <a:off x="6771225" y="4412275"/>
                <a:ext cx="75650" cy="105300"/>
              </a:xfrm>
              <a:custGeom>
                <a:rect b="b" l="l" r="r" t="t"/>
                <a:pathLst>
                  <a:path extrusionOk="0" h="4212" w="3026">
                    <a:moveTo>
                      <a:pt x="1685" y="3867"/>
                    </a:moveTo>
                    <a:cubicBezTo>
                      <a:pt x="1647" y="3101"/>
                      <a:pt x="1303" y="2374"/>
                      <a:pt x="996" y="1685"/>
                    </a:cubicBezTo>
                    <a:cubicBezTo>
                      <a:pt x="805" y="1340"/>
                      <a:pt x="652" y="1034"/>
                      <a:pt x="384" y="766"/>
                    </a:cubicBezTo>
                    <a:cubicBezTo>
                      <a:pt x="192" y="804"/>
                      <a:pt x="1" y="613"/>
                      <a:pt x="1" y="421"/>
                    </a:cubicBezTo>
                    <a:cubicBezTo>
                      <a:pt x="1" y="39"/>
                      <a:pt x="460" y="0"/>
                      <a:pt x="728" y="153"/>
                    </a:cubicBezTo>
                    <a:cubicBezTo>
                      <a:pt x="843" y="230"/>
                      <a:pt x="958" y="345"/>
                      <a:pt x="1035" y="460"/>
                    </a:cubicBezTo>
                    <a:cubicBezTo>
                      <a:pt x="1456" y="804"/>
                      <a:pt x="3025" y="4097"/>
                      <a:pt x="2068" y="4173"/>
                    </a:cubicBezTo>
                    <a:cubicBezTo>
                      <a:pt x="1915" y="4212"/>
                      <a:pt x="1724" y="4058"/>
                      <a:pt x="1685" y="386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49"/>
              <p:cNvSpPr/>
              <p:nvPr/>
            </p:nvSpPr>
            <p:spPr>
              <a:xfrm>
                <a:off x="6884647" y="4377825"/>
                <a:ext cx="56500" cy="67975"/>
              </a:xfrm>
              <a:custGeom>
                <a:rect b="b" l="l" r="r" t="t"/>
                <a:pathLst>
                  <a:path extrusionOk="0" h="2719" w="2260">
                    <a:moveTo>
                      <a:pt x="1417" y="2297"/>
                    </a:moveTo>
                    <a:cubicBezTo>
                      <a:pt x="1149" y="1723"/>
                      <a:pt x="843" y="1110"/>
                      <a:pt x="345" y="689"/>
                    </a:cubicBezTo>
                    <a:cubicBezTo>
                      <a:pt x="1" y="536"/>
                      <a:pt x="154" y="0"/>
                      <a:pt x="498" y="0"/>
                    </a:cubicBezTo>
                    <a:cubicBezTo>
                      <a:pt x="690" y="0"/>
                      <a:pt x="920" y="230"/>
                      <a:pt x="1034" y="345"/>
                    </a:cubicBezTo>
                    <a:cubicBezTo>
                      <a:pt x="1456" y="804"/>
                      <a:pt x="1800" y="1417"/>
                      <a:pt x="2068" y="1991"/>
                    </a:cubicBezTo>
                    <a:cubicBezTo>
                      <a:pt x="2259" y="2450"/>
                      <a:pt x="1647" y="2718"/>
                      <a:pt x="1417" y="229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49"/>
              <p:cNvSpPr/>
              <p:nvPr/>
            </p:nvSpPr>
            <p:spPr>
              <a:xfrm>
                <a:off x="5743797" y="4347200"/>
                <a:ext cx="115825" cy="227800"/>
              </a:xfrm>
              <a:custGeom>
                <a:rect b="b" l="l" r="r" t="t"/>
                <a:pathLst>
                  <a:path extrusionOk="0" h="9112" w="4633">
                    <a:moveTo>
                      <a:pt x="307" y="9035"/>
                    </a:moveTo>
                    <a:cubicBezTo>
                      <a:pt x="115" y="8997"/>
                      <a:pt x="0" y="8805"/>
                      <a:pt x="39" y="8614"/>
                    </a:cubicBezTo>
                    <a:cubicBezTo>
                      <a:pt x="230" y="7848"/>
                      <a:pt x="422" y="7121"/>
                      <a:pt x="651" y="6393"/>
                    </a:cubicBezTo>
                    <a:cubicBezTo>
                      <a:pt x="1302" y="4364"/>
                      <a:pt x="2259" y="2412"/>
                      <a:pt x="3484" y="651"/>
                    </a:cubicBezTo>
                    <a:cubicBezTo>
                      <a:pt x="3676" y="383"/>
                      <a:pt x="3905" y="0"/>
                      <a:pt x="4288" y="0"/>
                    </a:cubicBezTo>
                    <a:cubicBezTo>
                      <a:pt x="4518" y="38"/>
                      <a:pt x="4633" y="230"/>
                      <a:pt x="4633" y="459"/>
                    </a:cubicBezTo>
                    <a:cubicBezTo>
                      <a:pt x="4633" y="536"/>
                      <a:pt x="4633" y="574"/>
                      <a:pt x="4633" y="651"/>
                    </a:cubicBezTo>
                    <a:cubicBezTo>
                      <a:pt x="4633" y="919"/>
                      <a:pt x="4327" y="1072"/>
                      <a:pt x="4135" y="995"/>
                    </a:cubicBezTo>
                    <a:cubicBezTo>
                      <a:pt x="3025" y="2527"/>
                      <a:pt x="2221" y="4211"/>
                      <a:pt x="1532" y="5972"/>
                    </a:cubicBezTo>
                    <a:cubicBezTo>
                      <a:pt x="1226" y="6891"/>
                      <a:pt x="958" y="7848"/>
                      <a:pt x="728" y="8805"/>
                    </a:cubicBezTo>
                    <a:cubicBezTo>
                      <a:pt x="690" y="8997"/>
                      <a:pt x="498" y="9112"/>
                      <a:pt x="307" y="903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49"/>
              <p:cNvSpPr/>
              <p:nvPr/>
            </p:nvSpPr>
            <p:spPr>
              <a:xfrm>
                <a:off x="5734222" y="4301250"/>
                <a:ext cx="98600" cy="96700"/>
              </a:xfrm>
              <a:custGeom>
                <a:rect b="b" l="l" r="r" t="t"/>
                <a:pathLst>
                  <a:path extrusionOk="0" h="3868" w="3944">
                    <a:moveTo>
                      <a:pt x="192" y="3752"/>
                    </a:moveTo>
                    <a:cubicBezTo>
                      <a:pt x="39" y="3637"/>
                      <a:pt x="1" y="3408"/>
                      <a:pt x="116" y="3255"/>
                    </a:cubicBezTo>
                    <a:cubicBezTo>
                      <a:pt x="575" y="2604"/>
                      <a:pt x="1073" y="1991"/>
                      <a:pt x="1609" y="1417"/>
                    </a:cubicBezTo>
                    <a:cubicBezTo>
                      <a:pt x="1877" y="1111"/>
                      <a:pt x="2145" y="843"/>
                      <a:pt x="2413" y="575"/>
                    </a:cubicBezTo>
                    <a:cubicBezTo>
                      <a:pt x="2681" y="345"/>
                      <a:pt x="2987" y="39"/>
                      <a:pt x="3370" y="0"/>
                    </a:cubicBezTo>
                    <a:cubicBezTo>
                      <a:pt x="3944" y="0"/>
                      <a:pt x="3867" y="958"/>
                      <a:pt x="3293" y="766"/>
                    </a:cubicBezTo>
                    <a:cubicBezTo>
                      <a:pt x="2259" y="1570"/>
                      <a:pt x="1455" y="2642"/>
                      <a:pt x="690" y="3676"/>
                    </a:cubicBezTo>
                    <a:cubicBezTo>
                      <a:pt x="575" y="3829"/>
                      <a:pt x="345" y="3867"/>
                      <a:pt x="192" y="375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49"/>
              <p:cNvSpPr/>
              <p:nvPr/>
            </p:nvSpPr>
            <p:spPr>
              <a:xfrm>
                <a:off x="5607400" y="942800"/>
                <a:ext cx="1746725" cy="3794900"/>
              </a:xfrm>
              <a:custGeom>
                <a:rect b="b" l="l" r="r" t="t"/>
                <a:pathLst>
                  <a:path extrusionOk="0" h="151796" w="69869">
                    <a:moveTo>
                      <a:pt x="192" y="150188"/>
                    </a:moveTo>
                    <a:lnTo>
                      <a:pt x="192" y="150188"/>
                    </a:lnTo>
                    <a:lnTo>
                      <a:pt x="192" y="150188"/>
                    </a:lnTo>
                    <a:lnTo>
                      <a:pt x="192" y="150188"/>
                    </a:lnTo>
                    <a:lnTo>
                      <a:pt x="192" y="150188"/>
                    </a:lnTo>
                    <a:lnTo>
                      <a:pt x="192" y="150188"/>
                    </a:lnTo>
                    <a:lnTo>
                      <a:pt x="192" y="150188"/>
                    </a:lnTo>
                    <a:lnTo>
                      <a:pt x="192" y="150188"/>
                    </a:lnTo>
                    <a:lnTo>
                      <a:pt x="192" y="150188"/>
                    </a:lnTo>
                    <a:lnTo>
                      <a:pt x="192" y="150188"/>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50"/>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111"/>
                    </a:lnTo>
                    <a:lnTo>
                      <a:pt x="192" y="150073"/>
                    </a:lnTo>
                    <a:lnTo>
                      <a:pt x="192" y="150073"/>
                    </a:lnTo>
                    <a:lnTo>
                      <a:pt x="192" y="150073"/>
                    </a:lnTo>
                    <a:lnTo>
                      <a:pt x="192" y="150073"/>
                    </a:lnTo>
                    <a:lnTo>
                      <a:pt x="192" y="150073"/>
                    </a:lnTo>
                    <a:lnTo>
                      <a:pt x="192" y="150073"/>
                    </a:lnTo>
                    <a:cubicBezTo>
                      <a:pt x="192" y="149461"/>
                      <a:pt x="192" y="148886"/>
                      <a:pt x="154" y="148274"/>
                    </a:cubicBezTo>
                    <a:cubicBezTo>
                      <a:pt x="1" y="143182"/>
                      <a:pt x="154" y="138052"/>
                      <a:pt x="307" y="132922"/>
                    </a:cubicBezTo>
                    <a:cubicBezTo>
                      <a:pt x="575" y="124806"/>
                      <a:pt x="537" y="116651"/>
                      <a:pt x="499" y="108535"/>
                    </a:cubicBezTo>
                    <a:cubicBezTo>
                      <a:pt x="460" y="102142"/>
                      <a:pt x="422" y="95710"/>
                      <a:pt x="307" y="89317"/>
                    </a:cubicBezTo>
                    <a:cubicBezTo>
                      <a:pt x="384" y="85642"/>
                      <a:pt x="384" y="82005"/>
                      <a:pt x="307" y="78368"/>
                    </a:cubicBezTo>
                    <a:cubicBezTo>
                      <a:pt x="345" y="67763"/>
                      <a:pt x="269" y="57159"/>
                      <a:pt x="231" y="46554"/>
                    </a:cubicBezTo>
                    <a:cubicBezTo>
                      <a:pt x="384" y="41194"/>
                      <a:pt x="154" y="35796"/>
                      <a:pt x="116" y="30437"/>
                    </a:cubicBezTo>
                    <a:cubicBezTo>
                      <a:pt x="77" y="23201"/>
                      <a:pt x="192" y="15927"/>
                      <a:pt x="192" y="8691"/>
                    </a:cubicBezTo>
                    <a:cubicBezTo>
                      <a:pt x="154" y="6165"/>
                      <a:pt x="384" y="3600"/>
                      <a:pt x="384" y="1111"/>
                    </a:cubicBezTo>
                    <a:lnTo>
                      <a:pt x="384" y="1073"/>
                    </a:lnTo>
                    <a:lnTo>
                      <a:pt x="384" y="1073"/>
                    </a:lnTo>
                    <a:lnTo>
                      <a:pt x="345" y="1073"/>
                    </a:lnTo>
                    <a:lnTo>
                      <a:pt x="345" y="1073"/>
                    </a:lnTo>
                    <a:lnTo>
                      <a:pt x="345" y="1073"/>
                    </a:lnTo>
                    <a:lnTo>
                      <a:pt x="345" y="1073"/>
                    </a:lnTo>
                    <a:cubicBezTo>
                      <a:pt x="345" y="1073"/>
                      <a:pt x="345" y="1073"/>
                      <a:pt x="345" y="1035"/>
                    </a:cubicBezTo>
                    <a:lnTo>
                      <a:pt x="345" y="1035"/>
                    </a:lnTo>
                    <a:cubicBezTo>
                      <a:pt x="345" y="1035"/>
                      <a:pt x="345" y="1035"/>
                      <a:pt x="345" y="1035"/>
                    </a:cubicBezTo>
                    <a:lnTo>
                      <a:pt x="345" y="1035"/>
                    </a:lnTo>
                    <a:lnTo>
                      <a:pt x="345" y="1035"/>
                    </a:lnTo>
                    <a:lnTo>
                      <a:pt x="345" y="1035"/>
                    </a:lnTo>
                    <a:lnTo>
                      <a:pt x="345" y="1035"/>
                    </a:lnTo>
                    <a:lnTo>
                      <a:pt x="345" y="1035"/>
                    </a:lnTo>
                    <a:lnTo>
                      <a:pt x="345" y="996"/>
                    </a:lnTo>
                    <a:lnTo>
                      <a:pt x="345" y="996"/>
                    </a:lnTo>
                    <a:lnTo>
                      <a:pt x="345" y="996"/>
                    </a:lnTo>
                    <a:lnTo>
                      <a:pt x="345" y="996"/>
                    </a:lnTo>
                    <a:lnTo>
                      <a:pt x="345" y="996"/>
                    </a:lnTo>
                    <a:lnTo>
                      <a:pt x="345" y="996"/>
                    </a:lnTo>
                    <a:lnTo>
                      <a:pt x="345" y="996"/>
                    </a:lnTo>
                    <a:lnTo>
                      <a:pt x="345" y="996"/>
                    </a:lnTo>
                    <a:lnTo>
                      <a:pt x="345" y="996"/>
                    </a:lnTo>
                    <a:lnTo>
                      <a:pt x="345" y="996"/>
                    </a:lnTo>
                    <a:lnTo>
                      <a:pt x="345" y="958"/>
                    </a:lnTo>
                    <a:lnTo>
                      <a:pt x="345" y="958"/>
                    </a:lnTo>
                    <a:lnTo>
                      <a:pt x="345" y="958"/>
                    </a:lnTo>
                    <a:lnTo>
                      <a:pt x="345" y="958"/>
                    </a:lnTo>
                    <a:lnTo>
                      <a:pt x="345" y="958"/>
                    </a:lnTo>
                    <a:lnTo>
                      <a:pt x="345" y="958"/>
                    </a:lnTo>
                    <a:lnTo>
                      <a:pt x="345" y="958"/>
                    </a:lnTo>
                    <a:lnTo>
                      <a:pt x="345" y="958"/>
                    </a:lnTo>
                    <a:lnTo>
                      <a:pt x="345" y="958"/>
                    </a:lnTo>
                    <a:lnTo>
                      <a:pt x="345" y="958"/>
                    </a:lnTo>
                    <a:lnTo>
                      <a:pt x="345" y="920"/>
                    </a:lnTo>
                    <a:lnTo>
                      <a:pt x="345" y="920"/>
                    </a:lnTo>
                    <a:lnTo>
                      <a:pt x="345" y="920"/>
                    </a:lnTo>
                    <a:lnTo>
                      <a:pt x="345" y="920"/>
                    </a:lnTo>
                    <a:lnTo>
                      <a:pt x="345" y="920"/>
                    </a:lnTo>
                    <a:lnTo>
                      <a:pt x="345" y="920"/>
                    </a:lnTo>
                    <a:lnTo>
                      <a:pt x="345" y="920"/>
                    </a:lnTo>
                    <a:lnTo>
                      <a:pt x="345" y="920"/>
                    </a:lnTo>
                    <a:lnTo>
                      <a:pt x="345" y="920"/>
                    </a:lnTo>
                    <a:lnTo>
                      <a:pt x="345" y="882"/>
                    </a:lnTo>
                    <a:lnTo>
                      <a:pt x="345" y="882"/>
                    </a:lnTo>
                    <a:lnTo>
                      <a:pt x="345" y="882"/>
                    </a:lnTo>
                    <a:lnTo>
                      <a:pt x="345" y="882"/>
                    </a:lnTo>
                    <a:lnTo>
                      <a:pt x="345" y="882"/>
                    </a:lnTo>
                    <a:lnTo>
                      <a:pt x="345" y="882"/>
                    </a:lnTo>
                    <a:lnTo>
                      <a:pt x="345" y="882"/>
                    </a:lnTo>
                    <a:lnTo>
                      <a:pt x="345" y="882"/>
                    </a:lnTo>
                    <a:lnTo>
                      <a:pt x="345" y="843"/>
                    </a:lnTo>
                    <a:lnTo>
                      <a:pt x="345" y="843"/>
                    </a:lnTo>
                    <a:lnTo>
                      <a:pt x="345" y="843"/>
                    </a:lnTo>
                    <a:lnTo>
                      <a:pt x="345" y="843"/>
                    </a:lnTo>
                    <a:lnTo>
                      <a:pt x="345" y="843"/>
                    </a:lnTo>
                    <a:lnTo>
                      <a:pt x="345" y="843"/>
                    </a:lnTo>
                    <a:lnTo>
                      <a:pt x="345" y="843"/>
                    </a:lnTo>
                    <a:lnTo>
                      <a:pt x="345" y="843"/>
                    </a:lnTo>
                    <a:cubicBezTo>
                      <a:pt x="345" y="843"/>
                      <a:pt x="345" y="805"/>
                      <a:pt x="345" y="805"/>
                    </a:cubicBezTo>
                    <a:lnTo>
                      <a:pt x="345" y="805"/>
                    </a:lnTo>
                    <a:lnTo>
                      <a:pt x="345" y="805"/>
                    </a:lnTo>
                    <a:lnTo>
                      <a:pt x="345" y="805"/>
                    </a:lnTo>
                    <a:lnTo>
                      <a:pt x="345" y="767"/>
                    </a:lnTo>
                    <a:lnTo>
                      <a:pt x="345" y="767"/>
                    </a:lnTo>
                    <a:lnTo>
                      <a:pt x="345" y="767"/>
                    </a:lnTo>
                    <a:lnTo>
                      <a:pt x="345" y="767"/>
                    </a:lnTo>
                    <a:cubicBezTo>
                      <a:pt x="345" y="767"/>
                      <a:pt x="384" y="767"/>
                      <a:pt x="384" y="728"/>
                    </a:cubicBezTo>
                    <a:lnTo>
                      <a:pt x="384" y="728"/>
                    </a:lnTo>
                    <a:lnTo>
                      <a:pt x="384" y="728"/>
                    </a:lnTo>
                    <a:lnTo>
                      <a:pt x="384" y="728"/>
                    </a:lnTo>
                    <a:lnTo>
                      <a:pt x="384" y="728"/>
                    </a:lnTo>
                    <a:lnTo>
                      <a:pt x="384" y="728"/>
                    </a:lnTo>
                    <a:lnTo>
                      <a:pt x="384" y="728"/>
                    </a:lnTo>
                    <a:lnTo>
                      <a:pt x="384" y="690"/>
                    </a:lnTo>
                    <a:lnTo>
                      <a:pt x="384" y="690"/>
                    </a:lnTo>
                    <a:lnTo>
                      <a:pt x="384" y="690"/>
                    </a:lnTo>
                    <a:lnTo>
                      <a:pt x="384" y="690"/>
                    </a:lnTo>
                    <a:lnTo>
                      <a:pt x="384" y="690"/>
                    </a:lnTo>
                    <a:lnTo>
                      <a:pt x="384" y="690"/>
                    </a:lnTo>
                    <a:lnTo>
                      <a:pt x="384" y="690"/>
                    </a:lnTo>
                    <a:lnTo>
                      <a:pt x="384" y="652"/>
                    </a:lnTo>
                    <a:lnTo>
                      <a:pt x="384" y="652"/>
                    </a:lnTo>
                    <a:cubicBezTo>
                      <a:pt x="384" y="652"/>
                      <a:pt x="422" y="652"/>
                      <a:pt x="422" y="652"/>
                    </a:cubicBezTo>
                    <a:lnTo>
                      <a:pt x="422" y="652"/>
                    </a:lnTo>
                    <a:lnTo>
                      <a:pt x="422" y="652"/>
                    </a:lnTo>
                    <a:lnTo>
                      <a:pt x="422" y="652"/>
                    </a:lnTo>
                    <a:cubicBezTo>
                      <a:pt x="422" y="652"/>
                      <a:pt x="460" y="614"/>
                      <a:pt x="460" y="614"/>
                    </a:cubicBezTo>
                    <a:lnTo>
                      <a:pt x="460" y="614"/>
                    </a:lnTo>
                    <a:lnTo>
                      <a:pt x="460" y="614"/>
                    </a:lnTo>
                    <a:lnTo>
                      <a:pt x="460" y="614"/>
                    </a:lnTo>
                    <a:cubicBezTo>
                      <a:pt x="460" y="614"/>
                      <a:pt x="499" y="575"/>
                      <a:pt x="499" y="575"/>
                    </a:cubicBezTo>
                    <a:lnTo>
                      <a:pt x="499" y="575"/>
                    </a:lnTo>
                    <a:lnTo>
                      <a:pt x="499" y="575"/>
                    </a:lnTo>
                    <a:lnTo>
                      <a:pt x="499" y="575"/>
                    </a:lnTo>
                    <a:lnTo>
                      <a:pt x="499" y="575"/>
                    </a:lnTo>
                    <a:lnTo>
                      <a:pt x="499" y="575"/>
                    </a:lnTo>
                    <a:lnTo>
                      <a:pt x="499" y="575"/>
                    </a:lnTo>
                    <a:cubicBezTo>
                      <a:pt x="499" y="384"/>
                      <a:pt x="652" y="231"/>
                      <a:pt x="843" y="192"/>
                    </a:cubicBezTo>
                    <a:cubicBezTo>
                      <a:pt x="2107" y="78"/>
                      <a:pt x="3408" y="1"/>
                      <a:pt x="4672" y="1"/>
                    </a:cubicBezTo>
                    <a:cubicBezTo>
                      <a:pt x="6433" y="1"/>
                      <a:pt x="8308" y="78"/>
                      <a:pt x="10070" y="78"/>
                    </a:cubicBezTo>
                    <a:cubicBezTo>
                      <a:pt x="13477" y="78"/>
                      <a:pt x="16884" y="116"/>
                      <a:pt x="20253" y="78"/>
                    </a:cubicBezTo>
                    <a:cubicBezTo>
                      <a:pt x="23852" y="39"/>
                      <a:pt x="27565" y="231"/>
                      <a:pt x="31164" y="231"/>
                    </a:cubicBezTo>
                    <a:cubicBezTo>
                      <a:pt x="36945" y="231"/>
                      <a:pt x="42764" y="78"/>
                      <a:pt x="48545" y="116"/>
                    </a:cubicBezTo>
                    <a:cubicBezTo>
                      <a:pt x="53943" y="116"/>
                      <a:pt x="59379" y="192"/>
                      <a:pt x="64739" y="269"/>
                    </a:cubicBezTo>
                    <a:cubicBezTo>
                      <a:pt x="66079" y="269"/>
                      <a:pt x="67419" y="231"/>
                      <a:pt x="68720" y="307"/>
                    </a:cubicBezTo>
                    <a:cubicBezTo>
                      <a:pt x="68835" y="307"/>
                      <a:pt x="68912" y="346"/>
                      <a:pt x="68988" y="422"/>
                    </a:cubicBezTo>
                    <a:lnTo>
                      <a:pt x="68988" y="422"/>
                    </a:lnTo>
                    <a:lnTo>
                      <a:pt x="68988" y="422"/>
                    </a:lnTo>
                    <a:lnTo>
                      <a:pt x="68988" y="422"/>
                    </a:lnTo>
                    <a:lnTo>
                      <a:pt x="68988" y="422"/>
                    </a:lnTo>
                    <a:lnTo>
                      <a:pt x="68988" y="422"/>
                    </a:lnTo>
                    <a:lnTo>
                      <a:pt x="68988" y="422"/>
                    </a:lnTo>
                    <a:lnTo>
                      <a:pt x="68988" y="422"/>
                    </a:lnTo>
                    <a:lnTo>
                      <a:pt x="68988" y="422"/>
                    </a:lnTo>
                    <a:lnTo>
                      <a:pt x="68988" y="422"/>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8988" y="384"/>
                    </a:lnTo>
                    <a:lnTo>
                      <a:pt x="69027" y="384"/>
                    </a:lnTo>
                    <a:lnTo>
                      <a:pt x="69027" y="384"/>
                    </a:lnTo>
                    <a:lnTo>
                      <a:pt x="69027" y="384"/>
                    </a:lnTo>
                    <a:lnTo>
                      <a:pt x="69027" y="384"/>
                    </a:lnTo>
                    <a:lnTo>
                      <a:pt x="69027" y="384"/>
                    </a:lnTo>
                    <a:cubicBezTo>
                      <a:pt x="69218" y="422"/>
                      <a:pt x="69371" y="614"/>
                      <a:pt x="69371" y="805"/>
                    </a:cubicBezTo>
                    <a:cubicBezTo>
                      <a:pt x="69371" y="1035"/>
                      <a:pt x="69371" y="1264"/>
                      <a:pt x="69409" y="1494"/>
                    </a:cubicBezTo>
                    <a:cubicBezTo>
                      <a:pt x="69448" y="2566"/>
                      <a:pt x="69448" y="3600"/>
                      <a:pt x="69524" y="4672"/>
                    </a:cubicBezTo>
                    <a:cubicBezTo>
                      <a:pt x="69869" y="12099"/>
                      <a:pt x="69754" y="19564"/>
                      <a:pt x="69639" y="26991"/>
                    </a:cubicBezTo>
                    <a:cubicBezTo>
                      <a:pt x="69639" y="33997"/>
                      <a:pt x="69295" y="41003"/>
                      <a:pt x="69180" y="48009"/>
                    </a:cubicBezTo>
                    <a:cubicBezTo>
                      <a:pt x="69103" y="50574"/>
                      <a:pt x="69180" y="53139"/>
                      <a:pt x="69218" y="55704"/>
                    </a:cubicBezTo>
                    <a:cubicBezTo>
                      <a:pt x="69333" y="59762"/>
                      <a:pt x="69256" y="63782"/>
                      <a:pt x="69295" y="67801"/>
                    </a:cubicBezTo>
                    <a:cubicBezTo>
                      <a:pt x="69486" y="77870"/>
                      <a:pt x="69486" y="87939"/>
                      <a:pt x="69409" y="98007"/>
                    </a:cubicBezTo>
                    <a:cubicBezTo>
                      <a:pt x="69409" y="104707"/>
                      <a:pt x="69486" y="111445"/>
                      <a:pt x="69524" y="118183"/>
                    </a:cubicBezTo>
                    <a:cubicBezTo>
                      <a:pt x="69601" y="128060"/>
                      <a:pt x="69333" y="137975"/>
                      <a:pt x="69409" y="147853"/>
                    </a:cubicBezTo>
                    <a:cubicBezTo>
                      <a:pt x="69448" y="148695"/>
                      <a:pt x="69448" y="149537"/>
                      <a:pt x="69448" y="150341"/>
                    </a:cubicBezTo>
                    <a:lnTo>
                      <a:pt x="69448" y="150992"/>
                    </a:lnTo>
                    <a:cubicBezTo>
                      <a:pt x="69448" y="151183"/>
                      <a:pt x="69256" y="151336"/>
                      <a:pt x="69065" y="151298"/>
                    </a:cubicBez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65"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lnTo>
                      <a:pt x="69027" y="151298"/>
                    </a:lnTo>
                    <a:cubicBezTo>
                      <a:pt x="67189" y="151298"/>
                      <a:pt x="65466" y="151260"/>
                      <a:pt x="63667" y="151298"/>
                    </a:cubicBezTo>
                    <a:cubicBezTo>
                      <a:pt x="50918" y="151490"/>
                      <a:pt x="38208" y="151796"/>
                      <a:pt x="25498" y="151758"/>
                    </a:cubicBezTo>
                    <a:cubicBezTo>
                      <a:pt x="19258" y="151681"/>
                      <a:pt x="12979" y="151681"/>
                      <a:pt x="6701" y="151451"/>
                    </a:cubicBezTo>
                    <a:cubicBezTo>
                      <a:pt x="5361" y="151413"/>
                      <a:pt x="4059" y="151451"/>
                      <a:pt x="2719" y="151490"/>
                    </a:cubicBezTo>
                    <a:cubicBezTo>
                      <a:pt x="2068" y="151490"/>
                      <a:pt x="1456" y="151528"/>
                      <a:pt x="843" y="151375"/>
                    </a:cubicBezTo>
                    <a:cubicBezTo>
                      <a:pt x="575" y="151336"/>
                      <a:pt x="269" y="151222"/>
                      <a:pt x="192" y="150954"/>
                    </a:cubicBezTo>
                    <a:lnTo>
                      <a:pt x="192" y="150954"/>
                    </a:lnTo>
                    <a:lnTo>
                      <a:pt x="154" y="150954"/>
                    </a:lnTo>
                    <a:lnTo>
                      <a:pt x="154" y="150954"/>
                    </a:lnTo>
                    <a:lnTo>
                      <a:pt x="154" y="150954"/>
                    </a:lnTo>
                    <a:lnTo>
                      <a:pt x="154" y="150915"/>
                    </a:lnTo>
                    <a:lnTo>
                      <a:pt x="154" y="150915"/>
                    </a:lnTo>
                    <a:lnTo>
                      <a:pt x="154" y="150915"/>
                    </a:lnTo>
                    <a:lnTo>
                      <a:pt x="154" y="150915"/>
                    </a:lnTo>
                    <a:lnTo>
                      <a:pt x="154" y="150915"/>
                    </a:lnTo>
                    <a:lnTo>
                      <a:pt x="154" y="150915"/>
                    </a:lnTo>
                    <a:lnTo>
                      <a:pt x="154" y="150915"/>
                    </a:lnTo>
                    <a:lnTo>
                      <a:pt x="154" y="150877"/>
                    </a:lnTo>
                    <a:lnTo>
                      <a:pt x="154" y="150877"/>
                    </a:lnTo>
                    <a:lnTo>
                      <a:pt x="154" y="150877"/>
                    </a:lnTo>
                    <a:lnTo>
                      <a:pt x="154" y="150877"/>
                    </a:lnTo>
                    <a:lnTo>
                      <a:pt x="154" y="150877"/>
                    </a:lnTo>
                    <a:lnTo>
                      <a:pt x="154" y="150877"/>
                    </a:lnTo>
                    <a:lnTo>
                      <a:pt x="154" y="150877"/>
                    </a:lnTo>
                    <a:lnTo>
                      <a:pt x="154" y="150877"/>
                    </a:lnTo>
                    <a:lnTo>
                      <a:pt x="154" y="150839"/>
                    </a:lnTo>
                    <a:lnTo>
                      <a:pt x="154" y="150839"/>
                    </a:lnTo>
                    <a:lnTo>
                      <a:pt x="154" y="150839"/>
                    </a:lnTo>
                    <a:lnTo>
                      <a:pt x="154" y="150839"/>
                    </a:lnTo>
                    <a:lnTo>
                      <a:pt x="154" y="150800"/>
                    </a:lnTo>
                    <a:lnTo>
                      <a:pt x="154" y="150800"/>
                    </a:lnTo>
                    <a:lnTo>
                      <a:pt x="154" y="150800"/>
                    </a:lnTo>
                    <a:lnTo>
                      <a:pt x="154" y="150800"/>
                    </a:lnTo>
                    <a:lnTo>
                      <a:pt x="154" y="150800"/>
                    </a:lnTo>
                    <a:lnTo>
                      <a:pt x="154" y="150800"/>
                    </a:lnTo>
                    <a:lnTo>
                      <a:pt x="154" y="150800"/>
                    </a:lnTo>
                    <a:lnTo>
                      <a:pt x="154" y="150800"/>
                    </a:lnTo>
                    <a:lnTo>
                      <a:pt x="154" y="150762"/>
                    </a:lnTo>
                    <a:lnTo>
                      <a:pt x="154" y="150762"/>
                    </a:lnTo>
                    <a:lnTo>
                      <a:pt x="154" y="150762"/>
                    </a:lnTo>
                    <a:lnTo>
                      <a:pt x="154" y="150762"/>
                    </a:lnTo>
                    <a:lnTo>
                      <a:pt x="154" y="150762"/>
                    </a:lnTo>
                    <a:lnTo>
                      <a:pt x="154" y="150762"/>
                    </a:lnTo>
                    <a:lnTo>
                      <a:pt x="154" y="150724"/>
                    </a:lnTo>
                    <a:lnTo>
                      <a:pt x="154" y="150724"/>
                    </a:lnTo>
                    <a:lnTo>
                      <a:pt x="154" y="150724"/>
                    </a:lnTo>
                    <a:lnTo>
                      <a:pt x="154" y="150724"/>
                    </a:lnTo>
                    <a:lnTo>
                      <a:pt x="154" y="150724"/>
                    </a:lnTo>
                    <a:lnTo>
                      <a:pt x="154" y="150724"/>
                    </a:lnTo>
                    <a:lnTo>
                      <a:pt x="154" y="150686"/>
                    </a:lnTo>
                    <a:lnTo>
                      <a:pt x="154" y="150686"/>
                    </a:lnTo>
                    <a:lnTo>
                      <a:pt x="154" y="150686"/>
                    </a:lnTo>
                    <a:lnTo>
                      <a:pt x="154" y="150686"/>
                    </a:lnTo>
                    <a:lnTo>
                      <a:pt x="154" y="150686"/>
                    </a:lnTo>
                    <a:lnTo>
                      <a:pt x="154" y="150647"/>
                    </a:lnTo>
                    <a:lnTo>
                      <a:pt x="154" y="150647"/>
                    </a:lnTo>
                    <a:lnTo>
                      <a:pt x="154" y="150647"/>
                    </a:lnTo>
                    <a:lnTo>
                      <a:pt x="154" y="150647"/>
                    </a:lnTo>
                    <a:lnTo>
                      <a:pt x="154" y="150647"/>
                    </a:lnTo>
                    <a:lnTo>
                      <a:pt x="154" y="150647"/>
                    </a:lnTo>
                    <a:lnTo>
                      <a:pt x="154" y="150647"/>
                    </a:lnTo>
                    <a:lnTo>
                      <a:pt x="154" y="150609"/>
                    </a:lnTo>
                    <a:lnTo>
                      <a:pt x="154" y="150609"/>
                    </a:lnTo>
                    <a:lnTo>
                      <a:pt x="154" y="150609"/>
                    </a:lnTo>
                    <a:lnTo>
                      <a:pt x="154" y="150609"/>
                    </a:lnTo>
                    <a:lnTo>
                      <a:pt x="154" y="150609"/>
                    </a:lnTo>
                    <a:lnTo>
                      <a:pt x="154" y="150609"/>
                    </a:lnTo>
                    <a:lnTo>
                      <a:pt x="154" y="150571"/>
                    </a:lnTo>
                    <a:lnTo>
                      <a:pt x="154" y="150571"/>
                    </a:lnTo>
                    <a:lnTo>
                      <a:pt x="154" y="150571"/>
                    </a:lnTo>
                    <a:lnTo>
                      <a:pt x="154" y="150532"/>
                    </a:lnTo>
                    <a:lnTo>
                      <a:pt x="154" y="150532"/>
                    </a:lnTo>
                    <a:lnTo>
                      <a:pt x="154" y="150532"/>
                    </a:lnTo>
                    <a:lnTo>
                      <a:pt x="154" y="150532"/>
                    </a:lnTo>
                    <a:lnTo>
                      <a:pt x="154" y="150532"/>
                    </a:lnTo>
                    <a:lnTo>
                      <a:pt x="154" y="150532"/>
                    </a:lnTo>
                    <a:lnTo>
                      <a:pt x="154" y="150532"/>
                    </a:lnTo>
                    <a:lnTo>
                      <a:pt x="154" y="150494"/>
                    </a:lnTo>
                    <a:lnTo>
                      <a:pt x="154" y="150494"/>
                    </a:lnTo>
                    <a:lnTo>
                      <a:pt x="154" y="150494"/>
                    </a:lnTo>
                    <a:lnTo>
                      <a:pt x="154" y="150494"/>
                    </a:lnTo>
                    <a:lnTo>
                      <a:pt x="154" y="150494"/>
                    </a:lnTo>
                    <a:lnTo>
                      <a:pt x="154" y="150456"/>
                    </a:lnTo>
                    <a:lnTo>
                      <a:pt x="154" y="150456"/>
                    </a:lnTo>
                    <a:lnTo>
                      <a:pt x="154" y="150456"/>
                    </a:lnTo>
                    <a:lnTo>
                      <a:pt x="154" y="150456"/>
                    </a:lnTo>
                    <a:lnTo>
                      <a:pt x="154" y="150456"/>
                    </a:lnTo>
                    <a:cubicBezTo>
                      <a:pt x="154" y="150456"/>
                      <a:pt x="154" y="150418"/>
                      <a:pt x="192" y="150418"/>
                    </a:cubicBezTo>
                    <a:lnTo>
                      <a:pt x="192" y="150418"/>
                    </a:lnTo>
                    <a:lnTo>
                      <a:pt x="192" y="150418"/>
                    </a:lnTo>
                    <a:lnTo>
                      <a:pt x="192" y="150418"/>
                    </a:lnTo>
                    <a:cubicBezTo>
                      <a:pt x="192" y="150418"/>
                      <a:pt x="192" y="150379"/>
                      <a:pt x="192" y="150379"/>
                    </a:cubicBezTo>
                    <a:lnTo>
                      <a:pt x="192" y="150379"/>
                    </a:lnTo>
                    <a:lnTo>
                      <a:pt x="192" y="150379"/>
                    </a:lnTo>
                    <a:lnTo>
                      <a:pt x="192" y="150379"/>
                    </a:lnTo>
                    <a:lnTo>
                      <a:pt x="192" y="150379"/>
                    </a:lnTo>
                    <a:lnTo>
                      <a:pt x="192" y="150341"/>
                    </a:lnTo>
                    <a:lnTo>
                      <a:pt x="192" y="150341"/>
                    </a:lnTo>
                    <a:lnTo>
                      <a:pt x="192" y="150341"/>
                    </a:lnTo>
                    <a:close/>
                    <a:moveTo>
                      <a:pt x="1035" y="958"/>
                    </a:moveTo>
                    <a:lnTo>
                      <a:pt x="1035" y="996"/>
                    </a:lnTo>
                    <a:lnTo>
                      <a:pt x="1035" y="996"/>
                    </a:lnTo>
                    <a:lnTo>
                      <a:pt x="1035" y="996"/>
                    </a:lnTo>
                    <a:lnTo>
                      <a:pt x="1035" y="1035"/>
                    </a:lnTo>
                    <a:cubicBezTo>
                      <a:pt x="1035" y="1035"/>
                      <a:pt x="1035" y="1073"/>
                      <a:pt x="1035" y="1073"/>
                    </a:cubicBezTo>
                    <a:lnTo>
                      <a:pt x="1035" y="1073"/>
                    </a:lnTo>
                    <a:cubicBezTo>
                      <a:pt x="1035" y="1111"/>
                      <a:pt x="1035" y="1149"/>
                      <a:pt x="1073" y="1188"/>
                    </a:cubicBezTo>
                    <a:lnTo>
                      <a:pt x="1073" y="1188"/>
                    </a:lnTo>
                    <a:lnTo>
                      <a:pt x="1073" y="1303"/>
                    </a:lnTo>
                    <a:lnTo>
                      <a:pt x="1073" y="1341"/>
                    </a:lnTo>
                    <a:lnTo>
                      <a:pt x="1073" y="1379"/>
                    </a:lnTo>
                    <a:lnTo>
                      <a:pt x="1073" y="1417"/>
                    </a:lnTo>
                    <a:lnTo>
                      <a:pt x="1073" y="1417"/>
                    </a:lnTo>
                    <a:lnTo>
                      <a:pt x="1073" y="1456"/>
                    </a:lnTo>
                    <a:lnTo>
                      <a:pt x="1073" y="1456"/>
                    </a:lnTo>
                    <a:lnTo>
                      <a:pt x="1073" y="1456"/>
                    </a:lnTo>
                    <a:lnTo>
                      <a:pt x="1073" y="1494"/>
                    </a:lnTo>
                    <a:lnTo>
                      <a:pt x="1073" y="1494"/>
                    </a:lnTo>
                    <a:lnTo>
                      <a:pt x="1073" y="1494"/>
                    </a:lnTo>
                    <a:lnTo>
                      <a:pt x="1073" y="1532"/>
                    </a:lnTo>
                    <a:lnTo>
                      <a:pt x="1073" y="1571"/>
                    </a:lnTo>
                    <a:lnTo>
                      <a:pt x="1073" y="1571"/>
                    </a:lnTo>
                    <a:lnTo>
                      <a:pt x="1073" y="1571"/>
                    </a:lnTo>
                    <a:lnTo>
                      <a:pt x="1073" y="1609"/>
                    </a:lnTo>
                    <a:lnTo>
                      <a:pt x="1073" y="1609"/>
                    </a:lnTo>
                    <a:lnTo>
                      <a:pt x="1073" y="1609"/>
                    </a:lnTo>
                    <a:lnTo>
                      <a:pt x="1073" y="1647"/>
                    </a:lnTo>
                    <a:lnTo>
                      <a:pt x="1073" y="1647"/>
                    </a:lnTo>
                    <a:lnTo>
                      <a:pt x="1073" y="1647"/>
                    </a:lnTo>
                    <a:lnTo>
                      <a:pt x="1073" y="1685"/>
                    </a:lnTo>
                    <a:lnTo>
                      <a:pt x="1073" y="1685"/>
                    </a:lnTo>
                    <a:lnTo>
                      <a:pt x="1073" y="1685"/>
                    </a:lnTo>
                    <a:lnTo>
                      <a:pt x="1073" y="1685"/>
                    </a:lnTo>
                    <a:lnTo>
                      <a:pt x="1073" y="1685"/>
                    </a:lnTo>
                    <a:lnTo>
                      <a:pt x="1073" y="1724"/>
                    </a:lnTo>
                    <a:lnTo>
                      <a:pt x="1073" y="1724"/>
                    </a:lnTo>
                    <a:lnTo>
                      <a:pt x="1073" y="1724"/>
                    </a:lnTo>
                    <a:lnTo>
                      <a:pt x="1073" y="1762"/>
                    </a:lnTo>
                    <a:lnTo>
                      <a:pt x="1073" y="1762"/>
                    </a:lnTo>
                    <a:lnTo>
                      <a:pt x="1073" y="1762"/>
                    </a:lnTo>
                    <a:lnTo>
                      <a:pt x="1073" y="1762"/>
                    </a:lnTo>
                    <a:lnTo>
                      <a:pt x="1073" y="1800"/>
                    </a:lnTo>
                    <a:lnTo>
                      <a:pt x="1073" y="1800"/>
                    </a:lnTo>
                    <a:lnTo>
                      <a:pt x="1073" y="1800"/>
                    </a:lnTo>
                    <a:lnTo>
                      <a:pt x="1073" y="1839"/>
                    </a:lnTo>
                    <a:lnTo>
                      <a:pt x="1073" y="1839"/>
                    </a:lnTo>
                    <a:lnTo>
                      <a:pt x="1073" y="1839"/>
                    </a:lnTo>
                    <a:lnTo>
                      <a:pt x="1073" y="1839"/>
                    </a:lnTo>
                    <a:lnTo>
                      <a:pt x="1073" y="1839"/>
                    </a:lnTo>
                    <a:lnTo>
                      <a:pt x="1073" y="1877"/>
                    </a:lnTo>
                    <a:lnTo>
                      <a:pt x="1073" y="1877"/>
                    </a:lnTo>
                    <a:lnTo>
                      <a:pt x="1073" y="1877"/>
                    </a:lnTo>
                    <a:lnTo>
                      <a:pt x="1073" y="1877"/>
                    </a:lnTo>
                    <a:lnTo>
                      <a:pt x="1073" y="1877"/>
                    </a:lnTo>
                    <a:lnTo>
                      <a:pt x="1073" y="1915"/>
                    </a:lnTo>
                    <a:lnTo>
                      <a:pt x="1073" y="1915"/>
                    </a:lnTo>
                    <a:lnTo>
                      <a:pt x="1073" y="1953"/>
                    </a:lnTo>
                    <a:lnTo>
                      <a:pt x="1073" y="1953"/>
                    </a:lnTo>
                    <a:lnTo>
                      <a:pt x="1073" y="1953"/>
                    </a:lnTo>
                    <a:lnTo>
                      <a:pt x="1073" y="1953"/>
                    </a:lnTo>
                    <a:lnTo>
                      <a:pt x="1073" y="1953"/>
                    </a:lnTo>
                    <a:lnTo>
                      <a:pt x="1073" y="1992"/>
                    </a:lnTo>
                    <a:cubicBezTo>
                      <a:pt x="958" y="4672"/>
                      <a:pt x="843" y="7390"/>
                      <a:pt x="881" y="10108"/>
                    </a:cubicBezTo>
                    <a:cubicBezTo>
                      <a:pt x="881" y="14549"/>
                      <a:pt x="767" y="18990"/>
                      <a:pt x="805" y="23431"/>
                    </a:cubicBezTo>
                    <a:cubicBezTo>
                      <a:pt x="767" y="29479"/>
                      <a:pt x="881" y="35528"/>
                      <a:pt x="958" y="41539"/>
                    </a:cubicBezTo>
                    <a:cubicBezTo>
                      <a:pt x="996" y="44601"/>
                      <a:pt x="843" y="47664"/>
                      <a:pt x="920" y="50727"/>
                    </a:cubicBezTo>
                    <a:cubicBezTo>
                      <a:pt x="996" y="56508"/>
                      <a:pt x="920" y="62250"/>
                      <a:pt x="996" y="67993"/>
                    </a:cubicBezTo>
                    <a:cubicBezTo>
                      <a:pt x="996" y="72472"/>
                      <a:pt x="920" y="76989"/>
                      <a:pt x="1035" y="81469"/>
                    </a:cubicBezTo>
                    <a:cubicBezTo>
                      <a:pt x="1073" y="86101"/>
                      <a:pt x="920" y="90772"/>
                      <a:pt x="1111" y="95404"/>
                    </a:cubicBezTo>
                    <a:cubicBezTo>
                      <a:pt x="1111" y="102754"/>
                      <a:pt x="1226" y="110105"/>
                      <a:pt x="1226" y="117417"/>
                    </a:cubicBezTo>
                    <a:cubicBezTo>
                      <a:pt x="1149" y="120212"/>
                      <a:pt x="1188" y="123006"/>
                      <a:pt x="1149" y="125801"/>
                    </a:cubicBezTo>
                    <a:cubicBezTo>
                      <a:pt x="1111" y="130012"/>
                      <a:pt x="920" y="134224"/>
                      <a:pt x="843" y="138473"/>
                    </a:cubicBezTo>
                    <a:cubicBezTo>
                      <a:pt x="767" y="141651"/>
                      <a:pt x="767" y="144828"/>
                      <a:pt x="843" y="148006"/>
                    </a:cubicBezTo>
                    <a:cubicBezTo>
                      <a:pt x="843" y="148657"/>
                      <a:pt x="881" y="149346"/>
                      <a:pt x="881" y="150035"/>
                    </a:cubicBez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35"/>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073"/>
                    </a:lnTo>
                    <a:lnTo>
                      <a:pt x="881" y="150111"/>
                    </a:lnTo>
                    <a:lnTo>
                      <a:pt x="881" y="150111"/>
                    </a:lnTo>
                    <a:lnTo>
                      <a:pt x="881" y="150111"/>
                    </a:lnTo>
                    <a:lnTo>
                      <a:pt x="881" y="150111"/>
                    </a:lnTo>
                    <a:lnTo>
                      <a:pt x="881" y="150111"/>
                    </a:lnTo>
                    <a:lnTo>
                      <a:pt x="881" y="150111"/>
                    </a:lnTo>
                    <a:lnTo>
                      <a:pt x="881" y="150111"/>
                    </a:lnTo>
                    <a:lnTo>
                      <a:pt x="881" y="150111"/>
                    </a:lnTo>
                    <a:lnTo>
                      <a:pt x="881" y="150111"/>
                    </a:lnTo>
                    <a:lnTo>
                      <a:pt x="881" y="150111"/>
                    </a:lnTo>
                    <a:lnTo>
                      <a:pt x="881" y="150111"/>
                    </a:lnTo>
                    <a:lnTo>
                      <a:pt x="881" y="150111"/>
                    </a:lnTo>
                    <a:lnTo>
                      <a:pt x="881" y="150150"/>
                    </a:lnTo>
                    <a:lnTo>
                      <a:pt x="881" y="150150"/>
                    </a:lnTo>
                    <a:lnTo>
                      <a:pt x="881" y="150150"/>
                    </a:lnTo>
                    <a:lnTo>
                      <a:pt x="881" y="150150"/>
                    </a:lnTo>
                    <a:lnTo>
                      <a:pt x="881" y="150150"/>
                    </a:lnTo>
                    <a:lnTo>
                      <a:pt x="881" y="150150"/>
                    </a:lnTo>
                    <a:lnTo>
                      <a:pt x="881" y="150150"/>
                    </a:lnTo>
                    <a:lnTo>
                      <a:pt x="881" y="150150"/>
                    </a:lnTo>
                    <a:lnTo>
                      <a:pt x="881" y="150150"/>
                    </a:lnTo>
                    <a:lnTo>
                      <a:pt x="881" y="150150"/>
                    </a:lnTo>
                    <a:lnTo>
                      <a:pt x="881" y="150150"/>
                    </a:lnTo>
                    <a:lnTo>
                      <a:pt x="881" y="150188"/>
                    </a:lnTo>
                    <a:lnTo>
                      <a:pt x="881" y="150188"/>
                    </a:lnTo>
                    <a:lnTo>
                      <a:pt x="881" y="150188"/>
                    </a:lnTo>
                    <a:lnTo>
                      <a:pt x="881" y="150188"/>
                    </a:lnTo>
                    <a:lnTo>
                      <a:pt x="881" y="150188"/>
                    </a:lnTo>
                    <a:lnTo>
                      <a:pt x="881" y="150188"/>
                    </a:lnTo>
                    <a:lnTo>
                      <a:pt x="881" y="150188"/>
                    </a:lnTo>
                    <a:lnTo>
                      <a:pt x="881" y="150188"/>
                    </a:lnTo>
                    <a:lnTo>
                      <a:pt x="881" y="150188"/>
                    </a:lnTo>
                    <a:lnTo>
                      <a:pt x="881" y="150226"/>
                    </a:lnTo>
                    <a:lnTo>
                      <a:pt x="881" y="150226"/>
                    </a:lnTo>
                    <a:lnTo>
                      <a:pt x="881" y="150226"/>
                    </a:lnTo>
                    <a:lnTo>
                      <a:pt x="881" y="150226"/>
                    </a:lnTo>
                    <a:lnTo>
                      <a:pt x="881" y="150226"/>
                    </a:lnTo>
                    <a:lnTo>
                      <a:pt x="881" y="150226"/>
                    </a:lnTo>
                    <a:lnTo>
                      <a:pt x="881" y="150226"/>
                    </a:lnTo>
                    <a:lnTo>
                      <a:pt x="881" y="150226"/>
                    </a:lnTo>
                    <a:lnTo>
                      <a:pt x="881" y="150264"/>
                    </a:lnTo>
                    <a:lnTo>
                      <a:pt x="881" y="150264"/>
                    </a:lnTo>
                    <a:lnTo>
                      <a:pt x="881" y="150264"/>
                    </a:lnTo>
                    <a:lnTo>
                      <a:pt x="881" y="150264"/>
                    </a:lnTo>
                    <a:lnTo>
                      <a:pt x="881" y="150264"/>
                    </a:lnTo>
                    <a:lnTo>
                      <a:pt x="881" y="150264"/>
                    </a:lnTo>
                    <a:lnTo>
                      <a:pt x="881" y="150264"/>
                    </a:lnTo>
                    <a:lnTo>
                      <a:pt x="881" y="150303"/>
                    </a:lnTo>
                    <a:lnTo>
                      <a:pt x="881" y="150303"/>
                    </a:lnTo>
                    <a:cubicBezTo>
                      <a:pt x="881" y="150303"/>
                      <a:pt x="881" y="150303"/>
                      <a:pt x="881" y="150303"/>
                    </a:cubicBezTo>
                    <a:lnTo>
                      <a:pt x="881" y="150303"/>
                    </a:lnTo>
                    <a:lnTo>
                      <a:pt x="881" y="150341"/>
                    </a:lnTo>
                    <a:lnTo>
                      <a:pt x="881" y="150341"/>
                    </a:lnTo>
                    <a:lnTo>
                      <a:pt x="881" y="150341"/>
                    </a:lnTo>
                    <a:lnTo>
                      <a:pt x="881" y="150341"/>
                    </a:lnTo>
                    <a:lnTo>
                      <a:pt x="881" y="150341"/>
                    </a:lnTo>
                    <a:lnTo>
                      <a:pt x="881" y="150341"/>
                    </a:lnTo>
                    <a:lnTo>
                      <a:pt x="881" y="150341"/>
                    </a:lnTo>
                    <a:lnTo>
                      <a:pt x="881" y="150341"/>
                    </a:lnTo>
                    <a:lnTo>
                      <a:pt x="881" y="150341"/>
                    </a:lnTo>
                    <a:lnTo>
                      <a:pt x="881" y="150379"/>
                    </a:lnTo>
                    <a:lnTo>
                      <a:pt x="881" y="150379"/>
                    </a:lnTo>
                    <a:lnTo>
                      <a:pt x="881" y="150379"/>
                    </a:lnTo>
                    <a:lnTo>
                      <a:pt x="881" y="150379"/>
                    </a:lnTo>
                    <a:lnTo>
                      <a:pt x="881" y="150379"/>
                    </a:lnTo>
                    <a:lnTo>
                      <a:pt x="881" y="150379"/>
                    </a:lnTo>
                    <a:lnTo>
                      <a:pt x="881" y="150379"/>
                    </a:lnTo>
                    <a:lnTo>
                      <a:pt x="843" y="150379"/>
                    </a:lnTo>
                    <a:lnTo>
                      <a:pt x="843" y="150379"/>
                    </a:lnTo>
                    <a:cubicBezTo>
                      <a:pt x="843" y="150379"/>
                      <a:pt x="843" y="150418"/>
                      <a:pt x="843" y="150418"/>
                    </a:cubicBezTo>
                    <a:lnTo>
                      <a:pt x="843" y="150418"/>
                    </a:lnTo>
                    <a:cubicBezTo>
                      <a:pt x="1877" y="150609"/>
                      <a:pt x="2910" y="150494"/>
                      <a:pt x="3944" y="150494"/>
                    </a:cubicBezTo>
                    <a:cubicBezTo>
                      <a:pt x="4595" y="150456"/>
                      <a:pt x="5284" y="150456"/>
                      <a:pt x="5935" y="150456"/>
                    </a:cubicBezTo>
                    <a:cubicBezTo>
                      <a:pt x="8730" y="150494"/>
                      <a:pt x="11563" y="150609"/>
                      <a:pt x="14357" y="150686"/>
                    </a:cubicBezTo>
                    <a:cubicBezTo>
                      <a:pt x="18530" y="150724"/>
                      <a:pt x="22741" y="150762"/>
                      <a:pt x="26953" y="150800"/>
                    </a:cubicBezTo>
                    <a:cubicBezTo>
                      <a:pt x="34035" y="150762"/>
                      <a:pt x="41156" y="150724"/>
                      <a:pt x="48277" y="150609"/>
                    </a:cubicBezTo>
                    <a:cubicBezTo>
                      <a:pt x="54670" y="150456"/>
                      <a:pt x="61064" y="150341"/>
                      <a:pt x="67457" y="150341"/>
                    </a:cubicBezTo>
                    <a:lnTo>
                      <a:pt x="67457" y="150341"/>
                    </a:lnTo>
                    <a:lnTo>
                      <a:pt x="67457" y="150341"/>
                    </a:lnTo>
                    <a:lnTo>
                      <a:pt x="67495" y="150341"/>
                    </a:lnTo>
                    <a:lnTo>
                      <a:pt x="67495" y="150341"/>
                    </a:lnTo>
                    <a:lnTo>
                      <a:pt x="67495" y="150341"/>
                    </a:lnTo>
                    <a:lnTo>
                      <a:pt x="67495" y="150341"/>
                    </a:lnTo>
                    <a:lnTo>
                      <a:pt x="67533" y="150341"/>
                    </a:lnTo>
                    <a:lnTo>
                      <a:pt x="67533" y="150341"/>
                    </a:lnTo>
                    <a:lnTo>
                      <a:pt x="67533" y="150341"/>
                    </a:lnTo>
                    <a:lnTo>
                      <a:pt x="67533" y="150341"/>
                    </a:lnTo>
                    <a:lnTo>
                      <a:pt x="67572" y="150341"/>
                    </a:lnTo>
                    <a:lnTo>
                      <a:pt x="67572" y="150341"/>
                    </a:lnTo>
                    <a:lnTo>
                      <a:pt x="67572" y="150341"/>
                    </a:lnTo>
                    <a:lnTo>
                      <a:pt x="67610" y="150341"/>
                    </a:lnTo>
                    <a:lnTo>
                      <a:pt x="67610" y="150341"/>
                    </a:lnTo>
                    <a:lnTo>
                      <a:pt x="67610" y="150341"/>
                    </a:lnTo>
                    <a:lnTo>
                      <a:pt x="67648" y="150341"/>
                    </a:lnTo>
                    <a:lnTo>
                      <a:pt x="67648" y="150341"/>
                    </a:lnTo>
                    <a:lnTo>
                      <a:pt x="67648" y="150341"/>
                    </a:lnTo>
                    <a:lnTo>
                      <a:pt x="67687" y="150341"/>
                    </a:lnTo>
                    <a:lnTo>
                      <a:pt x="67687" y="150341"/>
                    </a:lnTo>
                    <a:lnTo>
                      <a:pt x="67687" y="150341"/>
                    </a:lnTo>
                    <a:lnTo>
                      <a:pt x="67687" y="150341"/>
                    </a:lnTo>
                    <a:lnTo>
                      <a:pt x="67725" y="150341"/>
                    </a:lnTo>
                    <a:lnTo>
                      <a:pt x="67725" y="150341"/>
                    </a:lnTo>
                    <a:lnTo>
                      <a:pt x="67725" y="150341"/>
                    </a:lnTo>
                    <a:lnTo>
                      <a:pt x="67763" y="150341"/>
                    </a:lnTo>
                    <a:lnTo>
                      <a:pt x="67763" y="150341"/>
                    </a:lnTo>
                    <a:lnTo>
                      <a:pt x="67763" y="150341"/>
                    </a:lnTo>
                    <a:lnTo>
                      <a:pt x="67801" y="150341"/>
                    </a:lnTo>
                    <a:lnTo>
                      <a:pt x="67801" y="150341"/>
                    </a:lnTo>
                    <a:lnTo>
                      <a:pt x="67801" y="150341"/>
                    </a:lnTo>
                    <a:lnTo>
                      <a:pt x="67801" y="150341"/>
                    </a:lnTo>
                    <a:lnTo>
                      <a:pt x="67840" y="150341"/>
                    </a:lnTo>
                    <a:lnTo>
                      <a:pt x="67840" y="150341"/>
                    </a:lnTo>
                    <a:lnTo>
                      <a:pt x="67840" y="150341"/>
                    </a:lnTo>
                    <a:lnTo>
                      <a:pt x="67840" y="150341"/>
                    </a:lnTo>
                    <a:lnTo>
                      <a:pt x="67878" y="150341"/>
                    </a:lnTo>
                    <a:lnTo>
                      <a:pt x="67878" y="150341"/>
                    </a:lnTo>
                    <a:lnTo>
                      <a:pt x="67878" y="150341"/>
                    </a:lnTo>
                    <a:lnTo>
                      <a:pt x="67916" y="150341"/>
                    </a:lnTo>
                    <a:lnTo>
                      <a:pt x="67916" y="150341"/>
                    </a:lnTo>
                    <a:lnTo>
                      <a:pt x="67955" y="150341"/>
                    </a:lnTo>
                    <a:lnTo>
                      <a:pt x="67955" y="150341"/>
                    </a:lnTo>
                    <a:lnTo>
                      <a:pt x="67955" y="150341"/>
                    </a:lnTo>
                    <a:lnTo>
                      <a:pt x="67955" y="150341"/>
                    </a:lnTo>
                    <a:lnTo>
                      <a:pt x="67993" y="150341"/>
                    </a:lnTo>
                    <a:lnTo>
                      <a:pt x="67993" y="150341"/>
                    </a:lnTo>
                    <a:lnTo>
                      <a:pt x="67993" y="150341"/>
                    </a:lnTo>
                    <a:lnTo>
                      <a:pt x="67993" y="150341"/>
                    </a:lnTo>
                    <a:lnTo>
                      <a:pt x="68031" y="150341"/>
                    </a:lnTo>
                    <a:lnTo>
                      <a:pt x="68031" y="150341"/>
                    </a:lnTo>
                    <a:lnTo>
                      <a:pt x="68031" y="150341"/>
                    </a:lnTo>
                    <a:lnTo>
                      <a:pt x="68069" y="150341"/>
                    </a:lnTo>
                    <a:lnTo>
                      <a:pt x="68069" y="150341"/>
                    </a:lnTo>
                    <a:lnTo>
                      <a:pt x="68069" y="150341"/>
                    </a:lnTo>
                    <a:lnTo>
                      <a:pt x="68108" y="150341"/>
                    </a:lnTo>
                    <a:lnTo>
                      <a:pt x="68108" y="150341"/>
                    </a:lnTo>
                    <a:lnTo>
                      <a:pt x="68108" y="150341"/>
                    </a:lnTo>
                    <a:lnTo>
                      <a:pt x="68108" y="150341"/>
                    </a:lnTo>
                    <a:lnTo>
                      <a:pt x="68146" y="150341"/>
                    </a:lnTo>
                    <a:lnTo>
                      <a:pt x="68146" y="150341"/>
                    </a:lnTo>
                    <a:lnTo>
                      <a:pt x="68146" y="150341"/>
                    </a:lnTo>
                    <a:lnTo>
                      <a:pt x="68184" y="150341"/>
                    </a:lnTo>
                    <a:lnTo>
                      <a:pt x="68184" y="150341"/>
                    </a:lnTo>
                    <a:lnTo>
                      <a:pt x="68184" y="150341"/>
                    </a:lnTo>
                    <a:lnTo>
                      <a:pt x="68223" y="150341"/>
                    </a:lnTo>
                    <a:lnTo>
                      <a:pt x="68223" y="150341"/>
                    </a:lnTo>
                    <a:lnTo>
                      <a:pt x="68223" y="150341"/>
                    </a:lnTo>
                    <a:lnTo>
                      <a:pt x="68261" y="150341"/>
                    </a:lnTo>
                    <a:lnTo>
                      <a:pt x="68261" y="150341"/>
                    </a:lnTo>
                    <a:lnTo>
                      <a:pt x="68261" y="150341"/>
                    </a:lnTo>
                    <a:lnTo>
                      <a:pt x="68261" y="150341"/>
                    </a:lnTo>
                    <a:lnTo>
                      <a:pt x="68299" y="150341"/>
                    </a:lnTo>
                    <a:lnTo>
                      <a:pt x="68299" y="150341"/>
                    </a:lnTo>
                    <a:lnTo>
                      <a:pt x="68299" y="150341"/>
                    </a:lnTo>
                    <a:lnTo>
                      <a:pt x="68299" y="150341"/>
                    </a:lnTo>
                    <a:lnTo>
                      <a:pt x="68337" y="150341"/>
                    </a:lnTo>
                    <a:lnTo>
                      <a:pt x="68337" y="150341"/>
                    </a:lnTo>
                    <a:lnTo>
                      <a:pt x="68337" y="150341"/>
                    </a:lnTo>
                    <a:lnTo>
                      <a:pt x="68376" y="150341"/>
                    </a:lnTo>
                    <a:lnTo>
                      <a:pt x="68376" y="150341"/>
                    </a:lnTo>
                    <a:lnTo>
                      <a:pt x="68414" y="150341"/>
                    </a:lnTo>
                    <a:lnTo>
                      <a:pt x="68414" y="150341"/>
                    </a:lnTo>
                    <a:lnTo>
                      <a:pt x="68414" y="150341"/>
                    </a:lnTo>
                    <a:lnTo>
                      <a:pt x="68414" y="150341"/>
                    </a:lnTo>
                    <a:lnTo>
                      <a:pt x="68452" y="150341"/>
                    </a:lnTo>
                    <a:lnTo>
                      <a:pt x="68452" y="150341"/>
                    </a:lnTo>
                    <a:lnTo>
                      <a:pt x="68452" y="150341"/>
                    </a:lnTo>
                    <a:lnTo>
                      <a:pt x="68452" y="150341"/>
                    </a:lnTo>
                    <a:lnTo>
                      <a:pt x="68491" y="150341"/>
                    </a:lnTo>
                    <a:lnTo>
                      <a:pt x="68491" y="150341"/>
                    </a:lnTo>
                    <a:lnTo>
                      <a:pt x="68491" y="150341"/>
                    </a:lnTo>
                    <a:lnTo>
                      <a:pt x="68491" y="150341"/>
                    </a:lnTo>
                    <a:lnTo>
                      <a:pt x="68529" y="150341"/>
                    </a:lnTo>
                    <a:lnTo>
                      <a:pt x="68529" y="150341"/>
                    </a:lnTo>
                    <a:lnTo>
                      <a:pt x="68529" y="150341"/>
                    </a:lnTo>
                    <a:lnTo>
                      <a:pt x="68567" y="150341"/>
                    </a:lnTo>
                    <a:lnTo>
                      <a:pt x="68567" y="150341"/>
                    </a:lnTo>
                    <a:lnTo>
                      <a:pt x="68567" y="150341"/>
                    </a:lnTo>
                    <a:lnTo>
                      <a:pt x="68605" y="150341"/>
                    </a:lnTo>
                    <a:lnTo>
                      <a:pt x="68605" y="150341"/>
                    </a:lnTo>
                    <a:lnTo>
                      <a:pt x="68682" y="150341"/>
                    </a:lnTo>
                    <a:lnTo>
                      <a:pt x="68682" y="150341"/>
                    </a:lnTo>
                    <a:lnTo>
                      <a:pt x="68682" y="150341"/>
                    </a:lnTo>
                    <a:lnTo>
                      <a:pt x="68720" y="150341"/>
                    </a:lnTo>
                    <a:lnTo>
                      <a:pt x="68720" y="150341"/>
                    </a:lnTo>
                    <a:lnTo>
                      <a:pt x="68720" y="150341"/>
                    </a:lnTo>
                    <a:lnTo>
                      <a:pt x="68759" y="150341"/>
                    </a:lnTo>
                    <a:lnTo>
                      <a:pt x="68759" y="150341"/>
                    </a:lnTo>
                    <a:lnTo>
                      <a:pt x="68759" y="150341"/>
                    </a:lnTo>
                    <a:lnTo>
                      <a:pt x="68759" y="150341"/>
                    </a:lnTo>
                    <a:lnTo>
                      <a:pt x="68797" y="150341"/>
                    </a:lnTo>
                    <a:lnTo>
                      <a:pt x="68797" y="150341"/>
                    </a:lnTo>
                    <a:lnTo>
                      <a:pt x="68797" y="150341"/>
                    </a:lnTo>
                    <a:lnTo>
                      <a:pt x="68797" y="150341"/>
                    </a:lnTo>
                    <a:lnTo>
                      <a:pt x="68835" y="150341"/>
                    </a:lnTo>
                    <a:lnTo>
                      <a:pt x="68835" y="150341"/>
                    </a:lnTo>
                    <a:lnTo>
                      <a:pt x="68835" y="150341"/>
                    </a:lnTo>
                    <a:lnTo>
                      <a:pt x="68835" y="150303"/>
                    </a:lnTo>
                    <a:lnTo>
                      <a:pt x="68835" y="150303"/>
                    </a:lnTo>
                    <a:lnTo>
                      <a:pt x="68835" y="150264"/>
                    </a:lnTo>
                    <a:lnTo>
                      <a:pt x="68835" y="150264"/>
                    </a:lnTo>
                    <a:lnTo>
                      <a:pt x="68835" y="150264"/>
                    </a:lnTo>
                    <a:lnTo>
                      <a:pt x="68835" y="150264"/>
                    </a:lnTo>
                    <a:lnTo>
                      <a:pt x="68835" y="150226"/>
                    </a:lnTo>
                    <a:lnTo>
                      <a:pt x="68835" y="150226"/>
                    </a:lnTo>
                    <a:lnTo>
                      <a:pt x="68835" y="150226"/>
                    </a:lnTo>
                    <a:lnTo>
                      <a:pt x="68835" y="150226"/>
                    </a:lnTo>
                    <a:lnTo>
                      <a:pt x="68835" y="150188"/>
                    </a:lnTo>
                    <a:lnTo>
                      <a:pt x="68835" y="150188"/>
                    </a:lnTo>
                    <a:lnTo>
                      <a:pt x="68835" y="150188"/>
                    </a:lnTo>
                    <a:lnTo>
                      <a:pt x="68835" y="150150"/>
                    </a:lnTo>
                    <a:lnTo>
                      <a:pt x="68835" y="150150"/>
                    </a:lnTo>
                    <a:lnTo>
                      <a:pt x="68835" y="150150"/>
                    </a:lnTo>
                    <a:lnTo>
                      <a:pt x="68835" y="150150"/>
                    </a:lnTo>
                    <a:lnTo>
                      <a:pt x="68835" y="150111"/>
                    </a:lnTo>
                    <a:lnTo>
                      <a:pt x="68835" y="150111"/>
                    </a:lnTo>
                    <a:lnTo>
                      <a:pt x="68835" y="150073"/>
                    </a:lnTo>
                    <a:lnTo>
                      <a:pt x="68835" y="150073"/>
                    </a:lnTo>
                    <a:lnTo>
                      <a:pt x="68835" y="150073"/>
                    </a:lnTo>
                    <a:lnTo>
                      <a:pt x="68835" y="150073"/>
                    </a:lnTo>
                    <a:lnTo>
                      <a:pt x="68835" y="150035"/>
                    </a:lnTo>
                    <a:lnTo>
                      <a:pt x="68835" y="150035"/>
                    </a:lnTo>
                    <a:lnTo>
                      <a:pt x="68835" y="150035"/>
                    </a:lnTo>
                    <a:lnTo>
                      <a:pt x="68835" y="149996"/>
                    </a:lnTo>
                    <a:lnTo>
                      <a:pt x="68835" y="149996"/>
                    </a:lnTo>
                    <a:lnTo>
                      <a:pt x="68835" y="149958"/>
                    </a:lnTo>
                    <a:lnTo>
                      <a:pt x="68835" y="149958"/>
                    </a:lnTo>
                    <a:lnTo>
                      <a:pt x="68835" y="149958"/>
                    </a:lnTo>
                    <a:lnTo>
                      <a:pt x="68835" y="149958"/>
                    </a:lnTo>
                    <a:lnTo>
                      <a:pt x="68835" y="149882"/>
                    </a:lnTo>
                    <a:lnTo>
                      <a:pt x="68835" y="149882"/>
                    </a:lnTo>
                    <a:lnTo>
                      <a:pt x="68835" y="149882"/>
                    </a:lnTo>
                    <a:lnTo>
                      <a:pt x="68835" y="149882"/>
                    </a:lnTo>
                    <a:lnTo>
                      <a:pt x="68835" y="149843"/>
                    </a:lnTo>
                    <a:lnTo>
                      <a:pt x="68835" y="149843"/>
                    </a:lnTo>
                    <a:lnTo>
                      <a:pt x="68835" y="149805"/>
                    </a:lnTo>
                    <a:lnTo>
                      <a:pt x="68835" y="149805"/>
                    </a:lnTo>
                    <a:lnTo>
                      <a:pt x="68835" y="149767"/>
                    </a:lnTo>
                    <a:lnTo>
                      <a:pt x="68835" y="149767"/>
                    </a:lnTo>
                    <a:lnTo>
                      <a:pt x="68835" y="149728"/>
                    </a:lnTo>
                    <a:lnTo>
                      <a:pt x="68835" y="149728"/>
                    </a:lnTo>
                    <a:lnTo>
                      <a:pt x="68835" y="149690"/>
                    </a:lnTo>
                    <a:lnTo>
                      <a:pt x="68835" y="149690"/>
                    </a:lnTo>
                    <a:lnTo>
                      <a:pt x="68835" y="149652"/>
                    </a:lnTo>
                    <a:lnTo>
                      <a:pt x="68835" y="149652"/>
                    </a:lnTo>
                    <a:lnTo>
                      <a:pt x="68835" y="149652"/>
                    </a:lnTo>
                    <a:lnTo>
                      <a:pt x="68835" y="149652"/>
                    </a:lnTo>
                    <a:lnTo>
                      <a:pt x="68835" y="149614"/>
                    </a:lnTo>
                    <a:lnTo>
                      <a:pt x="68835" y="149614"/>
                    </a:lnTo>
                    <a:lnTo>
                      <a:pt x="68835" y="149575"/>
                    </a:lnTo>
                    <a:lnTo>
                      <a:pt x="68835" y="149575"/>
                    </a:lnTo>
                    <a:lnTo>
                      <a:pt x="68835" y="149575"/>
                    </a:lnTo>
                    <a:lnTo>
                      <a:pt x="68835" y="149575"/>
                    </a:lnTo>
                    <a:lnTo>
                      <a:pt x="68835" y="149537"/>
                    </a:lnTo>
                    <a:lnTo>
                      <a:pt x="68835" y="149537"/>
                    </a:lnTo>
                    <a:lnTo>
                      <a:pt x="68835" y="149537"/>
                    </a:lnTo>
                    <a:lnTo>
                      <a:pt x="68835" y="149537"/>
                    </a:lnTo>
                    <a:lnTo>
                      <a:pt x="68835" y="149499"/>
                    </a:lnTo>
                    <a:lnTo>
                      <a:pt x="68835" y="149499"/>
                    </a:lnTo>
                    <a:lnTo>
                      <a:pt x="68835" y="149499"/>
                    </a:lnTo>
                    <a:lnTo>
                      <a:pt x="68835" y="149461"/>
                    </a:lnTo>
                    <a:lnTo>
                      <a:pt x="68835" y="149461"/>
                    </a:lnTo>
                    <a:lnTo>
                      <a:pt x="68835" y="149461"/>
                    </a:lnTo>
                    <a:lnTo>
                      <a:pt x="68835" y="149461"/>
                    </a:lnTo>
                    <a:lnTo>
                      <a:pt x="68835" y="149422"/>
                    </a:lnTo>
                    <a:lnTo>
                      <a:pt x="68835" y="149422"/>
                    </a:lnTo>
                    <a:lnTo>
                      <a:pt x="68835" y="149384"/>
                    </a:lnTo>
                    <a:lnTo>
                      <a:pt x="68835" y="149384"/>
                    </a:lnTo>
                    <a:lnTo>
                      <a:pt x="68835" y="149384"/>
                    </a:lnTo>
                    <a:lnTo>
                      <a:pt x="68835" y="149384"/>
                    </a:lnTo>
                    <a:lnTo>
                      <a:pt x="68835" y="149346"/>
                    </a:lnTo>
                    <a:lnTo>
                      <a:pt x="68835" y="149346"/>
                    </a:lnTo>
                    <a:lnTo>
                      <a:pt x="68835" y="149346"/>
                    </a:lnTo>
                    <a:lnTo>
                      <a:pt x="68835" y="149346"/>
                    </a:lnTo>
                    <a:lnTo>
                      <a:pt x="68835" y="149307"/>
                    </a:lnTo>
                    <a:lnTo>
                      <a:pt x="68835" y="149307"/>
                    </a:lnTo>
                    <a:lnTo>
                      <a:pt x="68835" y="149307"/>
                    </a:lnTo>
                    <a:lnTo>
                      <a:pt x="68835" y="149269"/>
                    </a:lnTo>
                    <a:lnTo>
                      <a:pt x="68835" y="149269"/>
                    </a:lnTo>
                    <a:lnTo>
                      <a:pt x="68835" y="149269"/>
                    </a:lnTo>
                    <a:lnTo>
                      <a:pt x="68835" y="149269"/>
                    </a:lnTo>
                    <a:lnTo>
                      <a:pt x="68835" y="149231"/>
                    </a:lnTo>
                    <a:lnTo>
                      <a:pt x="68835" y="149231"/>
                    </a:lnTo>
                    <a:lnTo>
                      <a:pt x="68835" y="149231"/>
                    </a:lnTo>
                    <a:lnTo>
                      <a:pt x="68835" y="149193"/>
                    </a:lnTo>
                    <a:lnTo>
                      <a:pt x="68835" y="149193"/>
                    </a:lnTo>
                    <a:lnTo>
                      <a:pt x="68835" y="149193"/>
                    </a:lnTo>
                    <a:lnTo>
                      <a:pt x="68835" y="149193"/>
                    </a:lnTo>
                    <a:lnTo>
                      <a:pt x="68835" y="149154"/>
                    </a:lnTo>
                    <a:lnTo>
                      <a:pt x="68835" y="149154"/>
                    </a:lnTo>
                    <a:lnTo>
                      <a:pt x="68835" y="149154"/>
                    </a:lnTo>
                    <a:lnTo>
                      <a:pt x="68835" y="149154"/>
                    </a:lnTo>
                    <a:lnTo>
                      <a:pt x="68835" y="149116"/>
                    </a:lnTo>
                    <a:lnTo>
                      <a:pt x="68835" y="149116"/>
                    </a:lnTo>
                    <a:lnTo>
                      <a:pt x="68835" y="149116"/>
                    </a:lnTo>
                    <a:lnTo>
                      <a:pt x="68835" y="149078"/>
                    </a:lnTo>
                    <a:cubicBezTo>
                      <a:pt x="68720" y="140732"/>
                      <a:pt x="68873" y="132348"/>
                      <a:pt x="68950" y="123964"/>
                    </a:cubicBezTo>
                    <a:cubicBezTo>
                      <a:pt x="68988" y="116575"/>
                      <a:pt x="68797" y="109148"/>
                      <a:pt x="68797" y="101759"/>
                    </a:cubicBezTo>
                    <a:cubicBezTo>
                      <a:pt x="68797" y="93528"/>
                      <a:pt x="68873" y="85259"/>
                      <a:pt x="68835" y="76989"/>
                    </a:cubicBezTo>
                    <a:cubicBezTo>
                      <a:pt x="68605" y="68108"/>
                      <a:pt x="68759" y="59188"/>
                      <a:pt x="68529" y="50267"/>
                    </a:cubicBezTo>
                    <a:cubicBezTo>
                      <a:pt x="68605" y="41730"/>
                      <a:pt x="69027" y="33193"/>
                      <a:pt x="69065" y="24617"/>
                    </a:cubicBezTo>
                    <a:cubicBezTo>
                      <a:pt x="69180" y="18492"/>
                      <a:pt x="69218" y="12328"/>
                      <a:pt x="68950" y="6203"/>
                    </a:cubicBezTo>
                    <a:cubicBezTo>
                      <a:pt x="68873" y="4404"/>
                      <a:pt x="68835" y="2643"/>
                      <a:pt x="68759" y="843"/>
                    </a:cubicBezTo>
                    <a:lnTo>
                      <a:pt x="68759" y="843"/>
                    </a:lnTo>
                    <a:lnTo>
                      <a:pt x="68759" y="843"/>
                    </a:lnTo>
                    <a:lnTo>
                      <a:pt x="68759" y="843"/>
                    </a:lnTo>
                    <a:lnTo>
                      <a:pt x="68759" y="843"/>
                    </a:lnTo>
                    <a:lnTo>
                      <a:pt x="68759" y="843"/>
                    </a:lnTo>
                    <a:lnTo>
                      <a:pt x="68759" y="805"/>
                    </a:lnTo>
                    <a:cubicBezTo>
                      <a:pt x="68682" y="843"/>
                      <a:pt x="68644" y="843"/>
                      <a:pt x="68567" y="843"/>
                    </a:cubicBezTo>
                    <a:cubicBezTo>
                      <a:pt x="57618" y="767"/>
                      <a:pt x="46707" y="575"/>
                      <a:pt x="35758" y="767"/>
                    </a:cubicBezTo>
                    <a:cubicBezTo>
                      <a:pt x="28905" y="882"/>
                      <a:pt x="22014" y="614"/>
                      <a:pt x="15200" y="652"/>
                    </a:cubicBezTo>
                    <a:cubicBezTo>
                      <a:pt x="13094" y="652"/>
                      <a:pt x="10950" y="690"/>
                      <a:pt x="8844" y="652"/>
                    </a:cubicBezTo>
                    <a:cubicBezTo>
                      <a:pt x="6854" y="614"/>
                      <a:pt x="4825" y="537"/>
                      <a:pt x="2834" y="614"/>
                    </a:cubicBezTo>
                    <a:cubicBezTo>
                      <a:pt x="2183" y="652"/>
                      <a:pt x="1571" y="690"/>
                      <a:pt x="920" y="767"/>
                    </a:cubicBezTo>
                    <a:lnTo>
                      <a:pt x="920" y="767"/>
                    </a:lnTo>
                    <a:lnTo>
                      <a:pt x="920" y="805"/>
                    </a:lnTo>
                    <a:lnTo>
                      <a:pt x="920" y="805"/>
                    </a:lnTo>
                    <a:lnTo>
                      <a:pt x="958" y="805"/>
                    </a:lnTo>
                    <a:lnTo>
                      <a:pt x="958" y="843"/>
                    </a:lnTo>
                    <a:lnTo>
                      <a:pt x="958" y="843"/>
                    </a:lnTo>
                    <a:lnTo>
                      <a:pt x="958" y="843"/>
                    </a:lnTo>
                    <a:lnTo>
                      <a:pt x="958" y="882"/>
                    </a:lnTo>
                    <a:lnTo>
                      <a:pt x="958" y="882"/>
                    </a:lnTo>
                    <a:lnTo>
                      <a:pt x="958" y="882"/>
                    </a:lnTo>
                    <a:lnTo>
                      <a:pt x="958" y="920"/>
                    </a:lnTo>
                    <a:lnTo>
                      <a:pt x="958" y="920"/>
                    </a:ln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4" name="Google Shape;1814;p149"/>
            <p:cNvGrpSpPr/>
            <p:nvPr/>
          </p:nvGrpSpPr>
          <p:grpSpPr>
            <a:xfrm>
              <a:off x="5050553" y="1423603"/>
              <a:ext cx="287321" cy="11252"/>
              <a:chOff x="5752683" y="4210965"/>
              <a:chExt cx="554353" cy="21710"/>
            </a:xfrm>
          </p:grpSpPr>
          <p:sp>
            <p:nvSpPr>
              <p:cNvPr id="1815" name="Google Shape;1815;p149"/>
              <p:cNvSpPr/>
              <p:nvPr/>
            </p:nvSpPr>
            <p:spPr>
              <a:xfrm>
                <a:off x="5752683" y="4210965"/>
                <a:ext cx="409995" cy="17353"/>
              </a:xfrm>
              <a:custGeom>
                <a:rect b="b" l="l" r="r" t="t"/>
                <a:pathLst>
                  <a:path extrusionOk="0" h="474" w="11199">
                    <a:moveTo>
                      <a:pt x="10962" y="474"/>
                    </a:moveTo>
                    <a:cubicBezTo>
                      <a:pt x="7394" y="356"/>
                      <a:pt x="3806" y="395"/>
                      <a:pt x="237" y="415"/>
                    </a:cubicBezTo>
                    <a:cubicBezTo>
                      <a:pt x="1" y="395"/>
                      <a:pt x="1" y="40"/>
                      <a:pt x="237" y="40"/>
                    </a:cubicBezTo>
                    <a:cubicBezTo>
                      <a:pt x="3372" y="21"/>
                      <a:pt x="6507" y="1"/>
                      <a:pt x="9641" y="80"/>
                    </a:cubicBezTo>
                    <a:cubicBezTo>
                      <a:pt x="10075" y="80"/>
                      <a:pt x="10529" y="99"/>
                      <a:pt x="10962" y="99"/>
                    </a:cubicBezTo>
                    <a:cubicBezTo>
                      <a:pt x="11199" y="99"/>
                      <a:pt x="11199" y="454"/>
                      <a:pt x="10962" y="47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49"/>
              <p:cNvSpPr/>
              <p:nvPr/>
            </p:nvSpPr>
            <p:spPr>
              <a:xfrm>
                <a:off x="6216061" y="4215322"/>
                <a:ext cx="90976" cy="17353"/>
              </a:xfrm>
              <a:custGeom>
                <a:rect b="b" l="l" r="r" t="t"/>
                <a:pathLst>
                  <a:path extrusionOk="0" h="474" w="2485">
                    <a:moveTo>
                      <a:pt x="1" y="296"/>
                    </a:moveTo>
                    <a:cubicBezTo>
                      <a:pt x="1" y="79"/>
                      <a:pt x="237" y="118"/>
                      <a:pt x="375" y="99"/>
                    </a:cubicBezTo>
                    <a:cubicBezTo>
                      <a:pt x="651" y="79"/>
                      <a:pt x="927" y="79"/>
                      <a:pt x="1203" y="59"/>
                    </a:cubicBezTo>
                    <a:cubicBezTo>
                      <a:pt x="1558" y="40"/>
                      <a:pt x="1933" y="20"/>
                      <a:pt x="2307" y="0"/>
                    </a:cubicBezTo>
                    <a:cubicBezTo>
                      <a:pt x="2406" y="0"/>
                      <a:pt x="2485" y="79"/>
                      <a:pt x="2485" y="178"/>
                    </a:cubicBezTo>
                    <a:cubicBezTo>
                      <a:pt x="2485" y="296"/>
                      <a:pt x="2406" y="355"/>
                      <a:pt x="2307" y="375"/>
                    </a:cubicBezTo>
                    <a:cubicBezTo>
                      <a:pt x="1755" y="394"/>
                      <a:pt x="1203" y="414"/>
                      <a:pt x="671" y="454"/>
                    </a:cubicBezTo>
                    <a:cubicBezTo>
                      <a:pt x="513" y="454"/>
                      <a:pt x="336" y="473"/>
                      <a:pt x="178" y="473"/>
                    </a:cubicBezTo>
                    <a:cubicBezTo>
                      <a:pt x="80" y="473"/>
                      <a:pt x="1" y="394"/>
                      <a:pt x="1" y="29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17" name="Google Shape;1817;p149"/>
          <p:cNvGrpSpPr/>
          <p:nvPr/>
        </p:nvGrpSpPr>
        <p:grpSpPr>
          <a:xfrm>
            <a:off x="2875680" y="1313279"/>
            <a:ext cx="1656383" cy="3593733"/>
            <a:chOff x="5743264" y="1327240"/>
            <a:chExt cx="1323624" cy="2905435"/>
          </a:xfrm>
        </p:grpSpPr>
        <p:grpSp>
          <p:nvGrpSpPr>
            <p:cNvPr id="1818" name="Google Shape;1818;p149"/>
            <p:cNvGrpSpPr/>
            <p:nvPr/>
          </p:nvGrpSpPr>
          <p:grpSpPr>
            <a:xfrm>
              <a:off x="5743264" y="1327240"/>
              <a:ext cx="1323624" cy="2857997"/>
              <a:chOff x="234275" y="934200"/>
              <a:chExt cx="1761075" cy="3802550"/>
            </a:xfrm>
          </p:grpSpPr>
          <p:sp>
            <p:nvSpPr>
              <p:cNvPr id="1819" name="Google Shape;1819;p149"/>
              <p:cNvSpPr/>
              <p:nvPr/>
            </p:nvSpPr>
            <p:spPr>
              <a:xfrm>
                <a:off x="243850" y="945675"/>
                <a:ext cx="1741950" cy="3788200"/>
              </a:xfrm>
              <a:custGeom>
                <a:rect b="b" l="l" r="r" t="t"/>
                <a:pathLst>
                  <a:path extrusionOk="0" h="151528" w="69678">
                    <a:moveTo>
                      <a:pt x="69026" y="36600"/>
                    </a:moveTo>
                    <a:cubicBezTo>
                      <a:pt x="69447" y="37136"/>
                      <a:pt x="69179" y="37863"/>
                      <a:pt x="69218" y="38438"/>
                    </a:cubicBezTo>
                    <a:cubicBezTo>
                      <a:pt x="69179" y="40352"/>
                      <a:pt x="69218" y="42266"/>
                      <a:pt x="69218" y="44180"/>
                    </a:cubicBezTo>
                    <a:cubicBezTo>
                      <a:pt x="69218" y="48277"/>
                      <a:pt x="69179" y="52373"/>
                      <a:pt x="69218" y="56469"/>
                    </a:cubicBezTo>
                    <a:cubicBezTo>
                      <a:pt x="69256" y="66882"/>
                      <a:pt x="69333" y="77257"/>
                      <a:pt x="69026" y="87670"/>
                    </a:cubicBezTo>
                    <a:cubicBezTo>
                      <a:pt x="68911" y="97280"/>
                      <a:pt x="69677" y="106889"/>
                      <a:pt x="69026" y="116460"/>
                    </a:cubicBezTo>
                    <a:cubicBezTo>
                      <a:pt x="68682" y="124691"/>
                      <a:pt x="68911" y="132922"/>
                      <a:pt x="68605" y="141191"/>
                    </a:cubicBezTo>
                    <a:lnTo>
                      <a:pt x="68605" y="142378"/>
                    </a:lnTo>
                    <a:cubicBezTo>
                      <a:pt x="68682" y="142531"/>
                      <a:pt x="68720" y="142722"/>
                      <a:pt x="68720" y="142952"/>
                    </a:cubicBezTo>
                    <a:cubicBezTo>
                      <a:pt x="68682" y="144139"/>
                      <a:pt x="68643" y="145326"/>
                      <a:pt x="68643" y="146474"/>
                    </a:cubicBezTo>
                    <a:cubicBezTo>
                      <a:pt x="68643" y="147431"/>
                      <a:pt x="68682" y="148350"/>
                      <a:pt x="68720" y="149269"/>
                    </a:cubicBezTo>
                    <a:cubicBezTo>
                      <a:pt x="68720" y="149460"/>
                      <a:pt x="68682" y="149575"/>
                      <a:pt x="68643" y="149728"/>
                    </a:cubicBezTo>
                    <a:lnTo>
                      <a:pt x="68643" y="149805"/>
                    </a:lnTo>
                    <a:cubicBezTo>
                      <a:pt x="68643" y="150073"/>
                      <a:pt x="68567" y="150303"/>
                      <a:pt x="68414" y="150456"/>
                    </a:cubicBezTo>
                    <a:cubicBezTo>
                      <a:pt x="68376" y="150839"/>
                      <a:pt x="68108" y="151183"/>
                      <a:pt x="67686" y="151260"/>
                    </a:cubicBezTo>
                    <a:cubicBezTo>
                      <a:pt x="65849" y="151528"/>
                      <a:pt x="63973" y="151489"/>
                      <a:pt x="62097" y="151375"/>
                    </a:cubicBezTo>
                    <a:cubicBezTo>
                      <a:pt x="55857" y="150915"/>
                      <a:pt x="49578" y="151183"/>
                      <a:pt x="43338" y="151221"/>
                    </a:cubicBezTo>
                    <a:cubicBezTo>
                      <a:pt x="39088" y="151107"/>
                      <a:pt x="34839" y="151107"/>
                      <a:pt x="30589" y="151145"/>
                    </a:cubicBezTo>
                    <a:cubicBezTo>
                      <a:pt x="26455" y="151107"/>
                      <a:pt x="22320" y="151260"/>
                      <a:pt x="18224" y="151336"/>
                    </a:cubicBezTo>
                    <a:cubicBezTo>
                      <a:pt x="14051" y="151336"/>
                      <a:pt x="9878" y="150915"/>
                      <a:pt x="5705" y="150953"/>
                    </a:cubicBezTo>
                    <a:cubicBezTo>
                      <a:pt x="4480" y="150953"/>
                      <a:pt x="3217" y="150915"/>
                      <a:pt x="1991" y="150800"/>
                    </a:cubicBezTo>
                    <a:cubicBezTo>
                      <a:pt x="1647" y="150800"/>
                      <a:pt x="1379" y="150647"/>
                      <a:pt x="1226" y="150417"/>
                    </a:cubicBezTo>
                    <a:cubicBezTo>
                      <a:pt x="996" y="150188"/>
                      <a:pt x="881" y="149920"/>
                      <a:pt x="920" y="149613"/>
                    </a:cubicBezTo>
                    <a:cubicBezTo>
                      <a:pt x="881" y="149499"/>
                      <a:pt x="843" y="149384"/>
                      <a:pt x="843" y="149231"/>
                    </a:cubicBezTo>
                    <a:cubicBezTo>
                      <a:pt x="613" y="140770"/>
                      <a:pt x="230" y="132309"/>
                      <a:pt x="307" y="123849"/>
                    </a:cubicBezTo>
                    <a:cubicBezTo>
                      <a:pt x="230" y="123466"/>
                      <a:pt x="269" y="123198"/>
                      <a:pt x="345" y="122930"/>
                    </a:cubicBezTo>
                    <a:cubicBezTo>
                      <a:pt x="384" y="119867"/>
                      <a:pt x="269" y="116766"/>
                      <a:pt x="345" y="113665"/>
                    </a:cubicBezTo>
                    <a:cubicBezTo>
                      <a:pt x="269" y="113550"/>
                      <a:pt x="230" y="113397"/>
                      <a:pt x="230" y="113206"/>
                    </a:cubicBezTo>
                    <a:cubicBezTo>
                      <a:pt x="384" y="106238"/>
                      <a:pt x="77" y="99270"/>
                      <a:pt x="1" y="92303"/>
                    </a:cubicBezTo>
                    <a:cubicBezTo>
                      <a:pt x="77" y="78444"/>
                      <a:pt x="116" y="64547"/>
                      <a:pt x="77" y="50688"/>
                    </a:cubicBezTo>
                    <a:cubicBezTo>
                      <a:pt x="1" y="46056"/>
                      <a:pt x="307" y="41462"/>
                      <a:pt x="537" y="36830"/>
                    </a:cubicBezTo>
                    <a:cubicBezTo>
                      <a:pt x="613" y="32733"/>
                      <a:pt x="728" y="28675"/>
                      <a:pt x="728" y="24579"/>
                    </a:cubicBezTo>
                    <a:cubicBezTo>
                      <a:pt x="690" y="23201"/>
                      <a:pt x="652" y="21823"/>
                      <a:pt x="652" y="20406"/>
                    </a:cubicBezTo>
                    <a:cubicBezTo>
                      <a:pt x="805" y="19296"/>
                      <a:pt x="422" y="17496"/>
                      <a:pt x="766" y="16386"/>
                    </a:cubicBezTo>
                    <a:cubicBezTo>
                      <a:pt x="384" y="12558"/>
                      <a:pt x="766" y="8615"/>
                      <a:pt x="766" y="4748"/>
                    </a:cubicBezTo>
                    <a:cubicBezTo>
                      <a:pt x="766" y="3944"/>
                      <a:pt x="766" y="3140"/>
                      <a:pt x="728" y="2298"/>
                    </a:cubicBezTo>
                    <a:cubicBezTo>
                      <a:pt x="690" y="2068"/>
                      <a:pt x="652" y="1838"/>
                      <a:pt x="613" y="1570"/>
                    </a:cubicBezTo>
                    <a:cubicBezTo>
                      <a:pt x="613" y="1341"/>
                      <a:pt x="613" y="1111"/>
                      <a:pt x="652" y="881"/>
                    </a:cubicBezTo>
                    <a:cubicBezTo>
                      <a:pt x="690" y="728"/>
                      <a:pt x="728" y="575"/>
                      <a:pt x="805" y="460"/>
                    </a:cubicBezTo>
                    <a:cubicBezTo>
                      <a:pt x="1073" y="77"/>
                      <a:pt x="1532" y="1"/>
                      <a:pt x="1915" y="154"/>
                    </a:cubicBezTo>
                    <a:cubicBezTo>
                      <a:pt x="2068" y="39"/>
                      <a:pt x="2259" y="1"/>
                      <a:pt x="2451" y="1"/>
                    </a:cubicBezTo>
                    <a:cubicBezTo>
                      <a:pt x="5896" y="1"/>
                      <a:pt x="9304" y="384"/>
                      <a:pt x="12749" y="422"/>
                    </a:cubicBezTo>
                    <a:cubicBezTo>
                      <a:pt x="21133" y="460"/>
                      <a:pt x="29556" y="384"/>
                      <a:pt x="37978" y="652"/>
                    </a:cubicBezTo>
                    <a:cubicBezTo>
                      <a:pt x="45635" y="690"/>
                      <a:pt x="53292" y="460"/>
                      <a:pt x="60948" y="460"/>
                    </a:cubicBezTo>
                    <a:cubicBezTo>
                      <a:pt x="61216" y="460"/>
                      <a:pt x="61408" y="537"/>
                      <a:pt x="61561" y="652"/>
                    </a:cubicBezTo>
                    <a:lnTo>
                      <a:pt x="62939" y="652"/>
                    </a:lnTo>
                    <a:lnTo>
                      <a:pt x="63935" y="652"/>
                    </a:lnTo>
                    <a:cubicBezTo>
                      <a:pt x="64547" y="192"/>
                      <a:pt x="65810" y="537"/>
                      <a:pt x="66576" y="499"/>
                    </a:cubicBezTo>
                    <a:cubicBezTo>
                      <a:pt x="67265" y="575"/>
                      <a:pt x="68222" y="345"/>
                      <a:pt x="68643" y="1034"/>
                    </a:cubicBezTo>
                    <a:cubicBezTo>
                      <a:pt x="68797" y="1302"/>
                      <a:pt x="68797" y="1570"/>
                      <a:pt x="68720" y="1838"/>
                    </a:cubicBezTo>
                    <a:cubicBezTo>
                      <a:pt x="69294" y="10261"/>
                      <a:pt x="68911" y="18722"/>
                      <a:pt x="68835" y="27182"/>
                    </a:cubicBezTo>
                    <a:cubicBezTo>
                      <a:pt x="68873" y="30168"/>
                      <a:pt x="68950" y="33155"/>
                      <a:pt x="68911" y="36141"/>
                    </a:cubicBezTo>
                    <a:cubicBezTo>
                      <a:pt x="68911" y="36217"/>
                      <a:pt x="68873" y="36332"/>
                      <a:pt x="68873" y="36447"/>
                    </a:cubicBezTo>
                    <a:cubicBezTo>
                      <a:pt x="68950" y="36485"/>
                      <a:pt x="68988" y="36523"/>
                      <a:pt x="69026" y="36600"/>
                    </a:cubicBezTo>
                    <a:close/>
                  </a:path>
                </a:pathLst>
              </a:custGeom>
              <a:solidFill>
                <a:srgbClr val="D05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49"/>
              <p:cNvSpPr/>
              <p:nvPr/>
            </p:nvSpPr>
            <p:spPr>
              <a:xfrm>
                <a:off x="240975" y="1173475"/>
                <a:ext cx="1731425" cy="3012950"/>
              </a:xfrm>
              <a:custGeom>
                <a:rect b="b" l="l" r="r" t="t"/>
                <a:pathLst>
                  <a:path extrusionOk="0" h="120518" w="69257">
                    <a:moveTo>
                      <a:pt x="37098" y="1072"/>
                    </a:moveTo>
                    <a:lnTo>
                      <a:pt x="37098" y="1111"/>
                    </a:lnTo>
                    <a:close/>
                    <a:moveTo>
                      <a:pt x="68491" y="50879"/>
                    </a:moveTo>
                    <a:cubicBezTo>
                      <a:pt x="68912" y="50994"/>
                      <a:pt x="69256" y="51339"/>
                      <a:pt x="69218" y="51836"/>
                    </a:cubicBezTo>
                    <a:cubicBezTo>
                      <a:pt x="68414" y="54210"/>
                      <a:pt x="67265" y="56545"/>
                      <a:pt x="65925" y="58728"/>
                    </a:cubicBezTo>
                    <a:lnTo>
                      <a:pt x="65925" y="58728"/>
                    </a:lnTo>
                    <a:cubicBezTo>
                      <a:pt x="65772" y="59110"/>
                      <a:pt x="65581" y="59455"/>
                      <a:pt x="65390" y="59838"/>
                    </a:cubicBezTo>
                    <a:cubicBezTo>
                      <a:pt x="64892" y="60871"/>
                      <a:pt x="64279" y="61867"/>
                      <a:pt x="63896" y="62977"/>
                    </a:cubicBezTo>
                    <a:cubicBezTo>
                      <a:pt x="63858" y="63168"/>
                      <a:pt x="63782" y="63360"/>
                      <a:pt x="63667" y="63551"/>
                    </a:cubicBezTo>
                    <a:cubicBezTo>
                      <a:pt x="63207" y="65465"/>
                      <a:pt x="62748" y="67418"/>
                      <a:pt x="62212" y="69370"/>
                    </a:cubicBezTo>
                    <a:cubicBezTo>
                      <a:pt x="61867" y="70060"/>
                      <a:pt x="61791" y="71476"/>
                      <a:pt x="61178" y="72050"/>
                    </a:cubicBezTo>
                    <a:cubicBezTo>
                      <a:pt x="59724" y="75993"/>
                      <a:pt x="58001" y="79937"/>
                      <a:pt x="55397" y="83306"/>
                    </a:cubicBezTo>
                    <a:cubicBezTo>
                      <a:pt x="55091" y="83727"/>
                      <a:pt x="54747" y="84148"/>
                      <a:pt x="54440" y="84569"/>
                    </a:cubicBezTo>
                    <a:cubicBezTo>
                      <a:pt x="54249" y="87747"/>
                      <a:pt x="54364" y="91001"/>
                      <a:pt x="54287" y="94217"/>
                    </a:cubicBezTo>
                    <a:cubicBezTo>
                      <a:pt x="54287" y="94370"/>
                      <a:pt x="54249" y="94523"/>
                      <a:pt x="54172" y="94638"/>
                    </a:cubicBezTo>
                    <a:cubicBezTo>
                      <a:pt x="54211" y="95978"/>
                      <a:pt x="54249" y="97317"/>
                      <a:pt x="54326" y="98657"/>
                    </a:cubicBezTo>
                    <a:cubicBezTo>
                      <a:pt x="54440" y="100036"/>
                      <a:pt x="54708" y="101452"/>
                      <a:pt x="55015" y="102830"/>
                    </a:cubicBezTo>
                    <a:cubicBezTo>
                      <a:pt x="55015" y="102830"/>
                      <a:pt x="55015" y="102830"/>
                      <a:pt x="55053" y="102869"/>
                    </a:cubicBezTo>
                    <a:cubicBezTo>
                      <a:pt x="55436" y="103290"/>
                      <a:pt x="55321" y="103864"/>
                      <a:pt x="55589" y="104400"/>
                    </a:cubicBezTo>
                    <a:cubicBezTo>
                      <a:pt x="56316" y="106238"/>
                      <a:pt x="57044" y="108190"/>
                      <a:pt x="58307" y="109798"/>
                    </a:cubicBezTo>
                    <a:cubicBezTo>
                      <a:pt x="59379" y="110564"/>
                      <a:pt x="59264" y="111482"/>
                      <a:pt x="58766" y="111827"/>
                    </a:cubicBezTo>
                    <a:cubicBezTo>
                      <a:pt x="58728" y="111942"/>
                      <a:pt x="58690" y="112018"/>
                      <a:pt x="58613" y="112133"/>
                    </a:cubicBezTo>
                    <a:cubicBezTo>
                      <a:pt x="57044" y="114047"/>
                      <a:pt x="54747" y="115043"/>
                      <a:pt x="52564" y="116115"/>
                    </a:cubicBezTo>
                    <a:cubicBezTo>
                      <a:pt x="47588" y="118642"/>
                      <a:pt x="42151" y="120517"/>
                      <a:pt x="36524" y="120403"/>
                    </a:cubicBezTo>
                    <a:cubicBezTo>
                      <a:pt x="29020" y="120288"/>
                      <a:pt x="21593" y="117876"/>
                      <a:pt x="15467" y="113626"/>
                    </a:cubicBezTo>
                    <a:cubicBezTo>
                      <a:pt x="14664" y="112822"/>
                      <a:pt x="12252" y="111253"/>
                      <a:pt x="12213" y="110296"/>
                    </a:cubicBezTo>
                    <a:lnTo>
                      <a:pt x="12213" y="110257"/>
                    </a:lnTo>
                    <a:lnTo>
                      <a:pt x="12213" y="110257"/>
                    </a:lnTo>
                    <a:cubicBezTo>
                      <a:pt x="11984" y="109453"/>
                      <a:pt x="13132" y="108764"/>
                      <a:pt x="13515" y="108075"/>
                    </a:cubicBezTo>
                    <a:cubicBezTo>
                      <a:pt x="14893" y="106046"/>
                      <a:pt x="15353" y="103634"/>
                      <a:pt x="16233" y="101376"/>
                    </a:cubicBezTo>
                    <a:cubicBezTo>
                      <a:pt x="16271" y="101222"/>
                      <a:pt x="16386" y="101108"/>
                      <a:pt x="16501" y="100993"/>
                    </a:cubicBezTo>
                    <a:cubicBezTo>
                      <a:pt x="16961" y="98581"/>
                      <a:pt x="17190" y="96131"/>
                      <a:pt x="17382" y="93681"/>
                    </a:cubicBezTo>
                    <a:cubicBezTo>
                      <a:pt x="17458" y="91958"/>
                      <a:pt x="17458" y="90273"/>
                      <a:pt x="17305" y="88551"/>
                    </a:cubicBezTo>
                    <a:cubicBezTo>
                      <a:pt x="17305" y="88244"/>
                      <a:pt x="17267" y="87900"/>
                      <a:pt x="17229" y="87555"/>
                    </a:cubicBezTo>
                    <a:cubicBezTo>
                      <a:pt x="15276" y="85756"/>
                      <a:pt x="13209" y="83995"/>
                      <a:pt x="11716" y="81736"/>
                    </a:cubicBezTo>
                    <a:cubicBezTo>
                      <a:pt x="9610" y="78558"/>
                      <a:pt x="8423" y="74845"/>
                      <a:pt x="7581" y="71170"/>
                    </a:cubicBezTo>
                    <a:cubicBezTo>
                      <a:pt x="6777" y="67571"/>
                      <a:pt x="6088" y="63934"/>
                      <a:pt x="5514" y="60259"/>
                    </a:cubicBezTo>
                    <a:cubicBezTo>
                      <a:pt x="5437" y="59838"/>
                      <a:pt x="5361" y="59417"/>
                      <a:pt x="5246" y="58996"/>
                    </a:cubicBezTo>
                    <a:cubicBezTo>
                      <a:pt x="5093" y="59034"/>
                      <a:pt x="4901" y="59034"/>
                      <a:pt x="4671" y="58996"/>
                    </a:cubicBezTo>
                    <a:cubicBezTo>
                      <a:pt x="2298" y="59072"/>
                      <a:pt x="1149" y="56507"/>
                      <a:pt x="690" y="54555"/>
                    </a:cubicBezTo>
                    <a:cubicBezTo>
                      <a:pt x="1" y="53980"/>
                      <a:pt x="345" y="52947"/>
                      <a:pt x="231" y="52143"/>
                    </a:cubicBezTo>
                    <a:cubicBezTo>
                      <a:pt x="231" y="49731"/>
                      <a:pt x="154" y="47281"/>
                      <a:pt x="422" y="44869"/>
                    </a:cubicBezTo>
                    <a:cubicBezTo>
                      <a:pt x="1073" y="43376"/>
                      <a:pt x="3140" y="42916"/>
                      <a:pt x="4595" y="42036"/>
                    </a:cubicBezTo>
                    <a:cubicBezTo>
                      <a:pt x="4671" y="41653"/>
                      <a:pt x="4978" y="41423"/>
                      <a:pt x="5322" y="41385"/>
                    </a:cubicBezTo>
                    <a:cubicBezTo>
                      <a:pt x="6088" y="40160"/>
                      <a:pt x="7428" y="39318"/>
                      <a:pt x="8462" y="38322"/>
                    </a:cubicBezTo>
                    <a:cubicBezTo>
                      <a:pt x="8921" y="36982"/>
                      <a:pt x="10108" y="36025"/>
                      <a:pt x="10988" y="34953"/>
                    </a:cubicBezTo>
                    <a:cubicBezTo>
                      <a:pt x="12367" y="33460"/>
                      <a:pt x="13630" y="31891"/>
                      <a:pt x="14893" y="30321"/>
                    </a:cubicBezTo>
                    <a:cubicBezTo>
                      <a:pt x="16846" y="27986"/>
                      <a:pt x="18071" y="25153"/>
                      <a:pt x="19602" y="22549"/>
                    </a:cubicBezTo>
                    <a:cubicBezTo>
                      <a:pt x="19679" y="20980"/>
                      <a:pt x="20942" y="19678"/>
                      <a:pt x="21593" y="18300"/>
                    </a:cubicBezTo>
                    <a:cubicBezTo>
                      <a:pt x="23009" y="15888"/>
                      <a:pt x="24273" y="13400"/>
                      <a:pt x="25383" y="10873"/>
                    </a:cubicBezTo>
                    <a:cubicBezTo>
                      <a:pt x="27144" y="7006"/>
                      <a:pt x="29250" y="2910"/>
                      <a:pt x="33269" y="1034"/>
                    </a:cubicBezTo>
                    <a:cubicBezTo>
                      <a:pt x="34035" y="766"/>
                      <a:pt x="35413" y="0"/>
                      <a:pt x="36256" y="268"/>
                    </a:cubicBezTo>
                    <a:cubicBezTo>
                      <a:pt x="36600" y="307"/>
                      <a:pt x="36945" y="498"/>
                      <a:pt x="37098" y="881"/>
                    </a:cubicBezTo>
                    <a:cubicBezTo>
                      <a:pt x="38476" y="3446"/>
                      <a:pt x="38859" y="6394"/>
                      <a:pt x="39663" y="9188"/>
                    </a:cubicBezTo>
                    <a:cubicBezTo>
                      <a:pt x="40199" y="11256"/>
                      <a:pt x="40696" y="13361"/>
                      <a:pt x="41309" y="15429"/>
                    </a:cubicBezTo>
                    <a:cubicBezTo>
                      <a:pt x="41462" y="15697"/>
                      <a:pt x="41577" y="15965"/>
                      <a:pt x="41692" y="16233"/>
                    </a:cubicBezTo>
                    <a:cubicBezTo>
                      <a:pt x="45061" y="22894"/>
                      <a:pt x="48698" y="29402"/>
                      <a:pt x="52641" y="35757"/>
                    </a:cubicBezTo>
                    <a:cubicBezTo>
                      <a:pt x="55244" y="39471"/>
                      <a:pt x="58116" y="43031"/>
                      <a:pt x="61867" y="45635"/>
                    </a:cubicBezTo>
                    <a:cubicBezTo>
                      <a:pt x="62710" y="46362"/>
                      <a:pt x="63628" y="47051"/>
                      <a:pt x="64509" y="47778"/>
                    </a:cubicBezTo>
                    <a:cubicBezTo>
                      <a:pt x="64509" y="47778"/>
                      <a:pt x="64547" y="47778"/>
                      <a:pt x="64547" y="47778"/>
                    </a:cubicBezTo>
                    <a:cubicBezTo>
                      <a:pt x="64968" y="47740"/>
                      <a:pt x="65275" y="48085"/>
                      <a:pt x="65466" y="48429"/>
                    </a:cubicBezTo>
                    <a:cubicBezTo>
                      <a:pt x="66270" y="49233"/>
                      <a:pt x="67151" y="49961"/>
                      <a:pt x="68031" y="50650"/>
                    </a:cubicBezTo>
                    <a:cubicBezTo>
                      <a:pt x="68223" y="50688"/>
                      <a:pt x="68376" y="50803"/>
                      <a:pt x="68491" y="50879"/>
                    </a:cubicBezTo>
                    <a:close/>
                  </a:path>
                </a:pathLst>
              </a:custGeom>
              <a:solidFill>
                <a:srgbClr val="EFB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49"/>
              <p:cNvSpPr/>
              <p:nvPr/>
            </p:nvSpPr>
            <p:spPr>
              <a:xfrm>
                <a:off x="245775" y="1163900"/>
                <a:ext cx="1714175" cy="3031125"/>
              </a:xfrm>
              <a:custGeom>
                <a:rect b="b" l="l" r="r" t="t"/>
                <a:pathLst>
                  <a:path extrusionOk="0" h="121245" w="68567">
                    <a:moveTo>
                      <a:pt x="29096" y="41462"/>
                    </a:moveTo>
                    <a:cubicBezTo>
                      <a:pt x="29479" y="42763"/>
                      <a:pt x="30474" y="52832"/>
                      <a:pt x="28254" y="52219"/>
                    </a:cubicBezTo>
                    <a:cubicBezTo>
                      <a:pt x="26761" y="51875"/>
                      <a:pt x="27871" y="49999"/>
                      <a:pt x="27794" y="48965"/>
                    </a:cubicBezTo>
                    <a:cubicBezTo>
                      <a:pt x="27794" y="46630"/>
                      <a:pt x="27794" y="44256"/>
                      <a:pt x="27335" y="41959"/>
                    </a:cubicBezTo>
                    <a:cubicBezTo>
                      <a:pt x="27029" y="40811"/>
                      <a:pt x="28790" y="40313"/>
                      <a:pt x="29096" y="41462"/>
                    </a:cubicBezTo>
                    <a:lnTo>
                      <a:pt x="29096" y="41462"/>
                    </a:lnTo>
                    <a:close/>
                    <a:moveTo>
                      <a:pt x="31355" y="82655"/>
                    </a:moveTo>
                    <a:cubicBezTo>
                      <a:pt x="31699" y="81468"/>
                      <a:pt x="34800" y="81353"/>
                      <a:pt x="35834" y="81621"/>
                    </a:cubicBezTo>
                    <a:cubicBezTo>
                      <a:pt x="36293" y="81736"/>
                      <a:pt x="36370" y="82387"/>
                      <a:pt x="35987" y="82617"/>
                    </a:cubicBezTo>
                    <a:cubicBezTo>
                      <a:pt x="35260" y="82732"/>
                      <a:pt x="34456" y="82387"/>
                      <a:pt x="33690" y="82617"/>
                    </a:cubicBezTo>
                    <a:cubicBezTo>
                      <a:pt x="32963" y="82578"/>
                      <a:pt x="31546" y="83842"/>
                      <a:pt x="31355" y="82655"/>
                    </a:cubicBezTo>
                    <a:lnTo>
                      <a:pt x="31355" y="82655"/>
                    </a:lnTo>
                    <a:close/>
                    <a:moveTo>
                      <a:pt x="47051" y="89661"/>
                    </a:moveTo>
                    <a:cubicBezTo>
                      <a:pt x="44141" y="92035"/>
                      <a:pt x="40887" y="94140"/>
                      <a:pt x="37212" y="94982"/>
                    </a:cubicBezTo>
                    <a:cubicBezTo>
                      <a:pt x="29747" y="96743"/>
                      <a:pt x="23889" y="91958"/>
                      <a:pt x="18032" y="88168"/>
                    </a:cubicBezTo>
                    <a:cubicBezTo>
                      <a:pt x="17534" y="87900"/>
                      <a:pt x="17151" y="88398"/>
                      <a:pt x="17266" y="88819"/>
                    </a:cubicBezTo>
                    <a:cubicBezTo>
                      <a:pt x="17190" y="88819"/>
                      <a:pt x="17151" y="88857"/>
                      <a:pt x="17113" y="88895"/>
                    </a:cubicBezTo>
                    <a:cubicBezTo>
                      <a:pt x="16998" y="89010"/>
                      <a:pt x="16998" y="89202"/>
                      <a:pt x="16998" y="89393"/>
                    </a:cubicBezTo>
                    <a:cubicBezTo>
                      <a:pt x="16998" y="89623"/>
                      <a:pt x="17037" y="89852"/>
                      <a:pt x="17075" y="90120"/>
                    </a:cubicBezTo>
                    <a:cubicBezTo>
                      <a:pt x="17228" y="91690"/>
                      <a:pt x="17305" y="93260"/>
                      <a:pt x="17305" y="94829"/>
                    </a:cubicBezTo>
                    <a:cubicBezTo>
                      <a:pt x="17266" y="95403"/>
                      <a:pt x="17190" y="95939"/>
                      <a:pt x="17113" y="96475"/>
                    </a:cubicBezTo>
                    <a:cubicBezTo>
                      <a:pt x="17075" y="96858"/>
                      <a:pt x="17037" y="97203"/>
                      <a:pt x="16960" y="97586"/>
                    </a:cubicBezTo>
                    <a:cubicBezTo>
                      <a:pt x="16960" y="97777"/>
                      <a:pt x="16883" y="98045"/>
                      <a:pt x="16883" y="98275"/>
                    </a:cubicBezTo>
                    <a:cubicBezTo>
                      <a:pt x="16769" y="98313"/>
                      <a:pt x="16654" y="98428"/>
                      <a:pt x="16654" y="98619"/>
                    </a:cubicBezTo>
                    <a:cubicBezTo>
                      <a:pt x="16654" y="98658"/>
                      <a:pt x="16654" y="98696"/>
                      <a:pt x="16692" y="98734"/>
                    </a:cubicBezTo>
                    <a:cubicBezTo>
                      <a:pt x="16654" y="98811"/>
                      <a:pt x="16654" y="98849"/>
                      <a:pt x="16615" y="98926"/>
                    </a:cubicBezTo>
                    <a:cubicBezTo>
                      <a:pt x="16309" y="100151"/>
                      <a:pt x="16079" y="101376"/>
                      <a:pt x="15811" y="102601"/>
                    </a:cubicBezTo>
                    <a:cubicBezTo>
                      <a:pt x="15735" y="102907"/>
                      <a:pt x="15658" y="103213"/>
                      <a:pt x="15620" y="103520"/>
                    </a:cubicBezTo>
                    <a:cubicBezTo>
                      <a:pt x="15620" y="103634"/>
                      <a:pt x="15620" y="103749"/>
                      <a:pt x="15697" y="103826"/>
                    </a:cubicBezTo>
                    <a:cubicBezTo>
                      <a:pt x="15046" y="105396"/>
                      <a:pt x="14280" y="106927"/>
                      <a:pt x="13323" y="108343"/>
                    </a:cubicBezTo>
                    <a:cubicBezTo>
                      <a:pt x="13017" y="108879"/>
                      <a:pt x="12098" y="109722"/>
                      <a:pt x="12404" y="110372"/>
                    </a:cubicBezTo>
                    <a:cubicBezTo>
                      <a:pt x="12481" y="110564"/>
                      <a:pt x="12672" y="110679"/>
                      <a:pt x="12825" y="110832"/>
                    </a:cubicBezTo>
                    <a:cubicBezTo>
                      <a:pt x="12940" y="110908"/>
                      <a:pt x="13055" y="111061"/>
                      <a:pt x="13208" y="111061"/>
                    </a:cubicBezTo>
                    <a:cubicBezTo>
                      <a:pt x="13476" y="111100"/>
                      <a:pt x="13782" y="111061"/>
                      <a:pt x="13897" y="110794"/>
                    </a:cubicBezTo>
                    <a:cubicBezTo>
                      <a:pt x="14357" y="110296"/>
                      <a:pt x="14740" y="109722"/>
                      <a:pt x="15122" y="109109"/>
                    </a:cubicBezTo>
                    <a:cubicBezTo>
                      <a:pt x="16271" y="107271"/>
                      <a:pt x="17151" y="105281"/>
                      <a:pt x="17764" y="103213"/>
                    </a:cubicBezTo>
                    <a:cubicBezTo>
                      <a:pt x="17994" y="102486"/>
                      <a:pt x="18185" y="101759"/>
                      <a:pt x="18415" y="101069"/>
                    </a:cubicBezTo>
                    <a:cubicBezTo>
                      <a:pt x="18759" y="101414"/>
                      <a:pt x="19104" y="101797"/>
                      <a:pt x="19448" y="102141"/>
                    </a:cubicBezTo>
                    <a:cubicBezTo>
                      <a:pt x="19984" y="102716"/>
                      <a:pt x="20520" y="103252"/>
                      <a:pt x="21095" y="103788"/>
                    </a:cubicBezTo>
                    <a:cubicBezTo>
                      <a:pt x="24578" y="107233"/>
                      <a:pt x="29019" y="110143"/>
                      <a:pt x="34035" y="110296"/>
                    </a:cubicBezTo>
                    <a:cubicBezTo>
                      <a:pt x="37097" y="110449"/>
                      <a:pt x="40160" y="109798"/>
                      <a:pt x="43031" y="108688"/>
                    </a:cubicBezTo>
                    <a:cubicBezTo>
                      <a:pt x="45213" y="107807"/>
                      <a:pt x="47204" y="106544"/>
                      <a:pt x="49195" y="105319"/>
                    </a:cubicBezTo>
                    <a:cubicBezTo>
                      <a:pt x="49731" y="105013"/>
                      <a:pt x="50229" y="104668"/>
                      <a:pt x="50765" y="104324"/>
                    </a:cubicBezTo>
                    <a:cubicBezTo>
                      <a:pt x="50879" y="104668"/>
                      <a:pt x="50994" y="105013"/>
                      <a:pt x="51109" y="105357"/>
                    </a:cubicBezTo>
                    <a:cubicBezTo>
                      <a:pt x="51645" y="106965"/>
                      <a:pt x="52296" y="108535"/>
                      <a:pt x="53062" y="110028"/>
                    </a:cubicBezTo>
                    <a:cubicBezTo>
                      <a:pt x="53483" y="110832"/>
                      <a:pt x="53904" y="111636"/>
                      <a:pt x="54478" y="112363"/>
                    </a:cubicBezTo>
                    <a:lnTo>
                      <a:pt x="54363" y="112516"/>
                    </a:lnTo>
                    <a:cubicBezTo>
                      <a:pt x="53253" y="114086"/>
                      <a:pt x="51760" y="115349"/>
                      <a:pt x="50075" y="116230"/>
                    </a:cubicBezTo>
                    <a:cubicBezTo>
                      <a:pt x="47625" y="117417"/>
                      <a:pt x="45022" y="118297"/>
                      <a:pt x="42380" y="118871"/>
                    </a:cubicBezTo>
                    <a:cubicBezTo>
                      <a:pt x="40198" y="119331"/>
                      <a:pt x="38054" y="119484"/>
                      <a:pt x="35872" y="119484"/>
                    </a:cubicBezTo>
                    <a:cubicBezTo>
                      <a:pt x="33001" y="119560"/>
                      <a:pt x="30130" y="119292"/>
                      <a:pt x="27297" y="118910"/>
                    </a:cubicBezTo>
                    <a:cubicBezTo>
                      <a:pt x="26684" y="118795"/>
                      <a:pt x="26148" y="118527"/>
                      <a:pt x="25612" y="118335"/>
                    </a:cubicBezTo>
                    <a:cubicBezTo>
                      <a:pt x="25421" y="118259"/>
                      <a:pt x="25229" y="118335"/>
                      <a:pt x="25153" y="118527"/>
                    </a:cubicBezTo>
                    <a:cubicBezTo>
                      <a:pt x="25076" y="118680"/>
                      <a:pt x="25153" y="118910"/>
                      <a:pt x="25306" y="118986"/>
                    </a:cubicBezTo>
                    <a:cubicBezTo>
                      <a:pt x="25918" y="119216"/>
                      <a:pt x="26531" y="119484"/>
                      <a:pt x="27143" y="119599"/>
                    </a:cubicBezTo>
                    <a:cubicBezTo>
                      <a:pt x="27641" y="119675"/>
                      <a:pt x="28139" y="119752"/>
                      <a:pt x="28637" y="119790"/>
                    </a:cubicBezTo>
                    <a:cubicBezTo>
                      <a:pt x="28522" y="119982"/>
                      <a:pt x="28637" y="120288"/>
                      <a:pt x="28943" y="120288"/>
                    </a:cubicBezTo>
                    <a:cubicBezTo>
                      <a:pt x="29938" y="120518"/>
                      <a:pt x="30934" y="120594"/>
                      <a:pt x="31967" y="120671"/>
                    </a:cubicBezTo>
                    <a:cubicBezTo>
                      <a:pt x="32695" y="120747"/>
                      <a:pt x="33422" y="120824"/>
                      <a:pt x="34188" y="120824"/>
                    </a:cubicBezTo>
                    <a:cubicBezTo>
                      <a:pt x="34571" y="120824"/>
                      <a:pt x="34992" y="120824"/>
                      <a:pt x="35413" y="120824"/>
                    </a:cubicBezTo>
                    <a:cubicBezTo>
                      <a:pt x="36293" y="120862"/>
                      <a:pt x="37174" y="120824"/>
                      <a:pt x="38054" y="120709"/>
                    </a:cubicBezTo>
                    <a:cubicBezTo>
                      <a:pt x="38016" y="120786"/>
                      <a:pt x="38016" y="120862"/>
                      <a:pt x="38016" y="120939"/>
                    </a:cubicBezTo>
                    <a:cubicBezTo>
                      <a:pt x="38093" y="121245"/>
                      <a:pt x="38437" y="121245"/>
                      <a:pt x="38667" y="121168"/>
                    </a:cubicBezTo>
                    <a:cubicBezTo>
                      <a:pt x="38897" y="121092"/>
                      <a:pt x="39126" y="121054"/>
                      <a:pt x="39356" y="120977"/>
                    </a:cubicBezTo>
                    <a:cubicBezTo>
                      <a:pt x="40428" y="120747"/>
                      <a:pt x="41462" y="120518"/>
                      <a:pt x="42534" y="120250"/>
                    </a:cubicBezTo>
                    <a:cubicBezTo>
                      <a:pt x="45290" y="119599"/>
                      <a:pt x="48046" y="118833"/>
                      <a:pt x="50573" y="117531"/>
                    </a:cubicBezTo>
                    <a:cubicBezTo>
                      <a:pt x="50879" y="117570"/>
                      <a:pt x="51033" y="117263"/>
                      <a:pt x="51301" y="117187"/>
                    </a:cubicBezTo>
                    <a:cubicBezTo>
                      <a:pt x="52679" y="116459"/>
                      <a:pt x="54019" y="115694"/>
                      <a:pt x="55205" y="114660"/>
                    </a:cubicBezTo>
                    <a:cubicBezTo>
                      <a:pt x="55550" y="114392"/>
                      <a:pt x="55895" y="114048"/>
                      <a:pt x="56201" y="113741"/>
                    </a:cubicBezTo>
                    <a:cubicBezTo>
                      <a:pt x="56239" y="113780"/>
                      <a:pt x="56316" y="113818"/>
                      <a:pt x="56392" y="113818"/>
                    </a:cubicBezTo>
                    <a:cubicBezTo>
                      <a:pt x="56507" y="113818"/>
                      <a:pt x="56584" y="113780"/>
                      <a:pt x="56660" y="113741"/>
                    </a:cubicBezTo>
                    <a:cubicBezTo>
                      <a:pt x="56928" y="113512"/>
                      <a:pt x="57196" y="113244"/>
                      <a:pt x="57464" y="112976"/>
                    </a:cubicBezTo>
                    <a:cubicBezTo>
                      <a:pt x="57847" y="112631"/>
                      <a:pt x="58192" y="112325"/>
                      <a:pt x="58574" y="111980"/>
                    </a:cubicBezTo>
                    <a:cubicBezTo>
                      <a:pt x="58881" y="111751"/>
                      <a:pt x="59225" y="111406"/>
                      <a:pt x="58996" y="110985"/>
                    </a:cubicBezTo>
                    <a:cubicBezTo>
                      <a:pt x="58689" y="110487"/>
                      <a:pt x="58306" y="110066"/>
                      <a:pt x="57962" y="109607"/>
                    </a:cubicBezTo>
                    <a:cubicBezTo>
                      <a:pt x="57388" y="108879"/>
                      <a:pt x="56967" y="108075"/>
                      <a:pt x="56545" y="107271"/>
                    </a:cubicBezTo>
                    <a:cubicBezTo>
                      <a:pt x="55665" y="105472"/>
                      <a:pt x="55052" y="103558"/>
                      <a:pt x="54478" y="101644"/>
                    </a:cubicBezTo>
                    <a:cubicBezTo>
                      <a:pt x="54478" y="101529"/>
                      <a:pt x="54440" y="101414"/>
                      <a:pt x="54401" y="101299"/>
                    </a:cubicBezTo>
                    <a:cubicBezTo>
                      <a:pt x="54440" y="101184"/>
                      <a:pt x="54440" y="101031"/>
                      <a:pt x="54363" y="100916"/>
                    </a:cubicBezTo>
                    <a:cubicBezTo>
                      <a:pt x="54401" y="100840"/>
                      <a:pt x="54401" y="100763"/>
                      <a:pt x="54363" y="100687"/>
                    </a:cubicBezTo>
                    <a:cubicBezTo>
                      <a:pt x="53866" y="99500"/>
                      <a:pt x="53866" y="98122"/>
                      <a:pt x="53827" y="96858"/>
                    </a:cubicBezTo>
                    <a:cubicBezTo>
                      <a:pt x="53827" y="93566"/>
                      <a:pt x="53980" y="90312"/>
                      <a:pt x="53789" y="87058"/>
                    </a:cubicBezTo>
                    <a:lnTo>
                      <a:pt x="53789" y="86943"/>
                    </a:lnTo>
                    <a:cubicBezTo>
                      <a:pt x="54363" y="86139"/>
                      <a:pt x="55052" y="84875"/>
                      <a:pt x="55665" y="83536"/>
                    </a:cubicBezTo>
                    <a:cubicBezTo>
                      <a:pt x="56048" y="83153"/>
                      <a:pt x="56354" y="82464"/>
                      <a:pt x="56584" y="82157"/>
                    </a:cubicBezTo>
                    <a:cubicBezTo>
                      <a:pt x="57502" y="80703"/>
                      <a:pt x="58421" y="79209"/>
                      <a:pt x="59187" y="77678"/>
                    </a:cubicBezTo>
                    <a:cubicBezTo>
                      <a:pt x="60527" y="74654"/>
                      <a:pt x="61446" y="71476"/>
                      <a:pt x="62441" y="68337"/>
                    </a:cubicBezTo>
                    <a:cubicBezTo>
                      <a:pt x="63245" y="65772"/>
                      <a:pt x="63972" y="63245"/>
                      <a:pt x="64394" y="60604"/>
                    </a:cubicBezTo>
                    <a:cubicBezTo>
                      <a:pt x="64432" y="60642"/>
                      <a:pt x="64432" y="60680"/>
                      <a:pt x="64470" y="60680"/>
                    </a:cubicBezTo>
                    <a:cubicBezTo>
                      <a:pt x="65274" y="61331"/>
                      <a:pt x="67188" y="56546"/>
                      <a:pt x="67418" y="55856"/>
                    </a:cubicBezTo>
                    <a:cubicBezTo>
                      <a:pt x="67686" y="55206"/>
                      <a:pt x="67916" y="54555"/>
                      <a:pt x="68107" y="53866"/>
                    </a:cubicBezTo>
                    <a:cubicBezTo>
                      <a:pt x="68222" y="53291"/>
                      <a:pt x="68566" y="52487"/>
                      <a:pt x="67992" y="51990"/>
                    </a:cubicBezTo>
                    <a:cubicBezTo>
                      <a:pt x="67648" y="51722"/>
                      <a:pt x="67227" y="51492"/>
                      <a:pt x="66767" y="51301"/>
                    </a:cubicBezTo>
                    <a:cubicBezTo>
                      <a:pt x="66614" y="51109"/>
                      <a:pt x="66423" y="50918"/>
                      <a:pt x="66193" y="50841"/>
                    </a:cubicBezTo>
                    <a:cubicBezTo>
                      <a:pt x="65657" y="50420"/>
                      <a:pt x="65274" y="49846"/>
                      <a:pt x="64776" y="49386"/>
                    </a:cubicBezTo>
                    <a:cubicBezTo>
                      <a:pt x="64700" y="49310"/>
                      <a:pt x="64585" y="49233"/>
                      <a:pt x="64470" y="49195"/>
                    </a:cubicBezTo>
                    <a:cubicBezTo>
                      <a:pt x="64240" y="48429"/>
                      <a:pt x="63819" y="47664"/>
                      <a:pt x="63168" y="46745"/>
                    </a:cubicBezTo>
                    <a:cubicBezTo>
                      <a:pt x="59953" y="42151"/>
                      <a:pt x="56507" y="37787"/>
                      <a:pt x="53368" y="33192"/>
                    </a:cubicBezTo>
                    <a:cubicBezTo>
                      <a:pt x="50152" y="28598"/>
                      <a:pt x="47510" y="23622"/>
                      <a:pt x="43988" y="19295"/>
                    </a:cubicBezTo>
                    <a:cubicBezTo>
                      <a:pt x="42802" y="17726"/>
                      <a:pt x="41844" y="15965"/>
                      <a:pt x="41002" y="14165"/>
                    </a:cubicBezTo>
                    <a:cubicBezTo>
                      <a:pt x="40619" y="13285"/>
                      <a:pt x="40237" y="12328"/>
                      <a:pt x="39777" y="11447"/>
                    </a:cubicBezTo>
                    <a:cubicBezTo>
                      <a:pt x="39547" y="11103"/>
                      <a:pt x="39318" y="10720"/>
                      <a:pt x="39165" y="10299"/>
                    </a:cubicBezTo>
                    <a:cubicBezTo>
                      <a:pt x="39050" y="9954"/>
                      <a:pt x="38935" y="9610"/>
                      <a:pt x="38820" y="9227"/>
                    </a:cubicBezTo>
                    <a:cubicBezTo>
                      <a:pt x="38782" y="9112"/>
                      <a:pt x="38705" y="9035"/>
                      <a:pt x="38590" y="8997"/>
                    </a:cubicBezTo>
                    <a:cubicBezTo>
                      <a:pt x="38361" y="7734"/>
                      <a:pt x="38207" y="6470"/>
                      <a:pt x="38093" y="5169"/>
                    </a:cubicBezTo>
                    <a:cubicBezTo>
                      <a:pt x="38054" y="4556"/>
                      <a:pt x="37978" y="3944"/>
                      <a:pt x="38054" y="3331"/>
                    </a:cubicBezTo>
                    <a:cubicBezTo>
                      <a:pt x="38169" y="3216"/>
                      <a:pt x="38169" y="3025"/>
                      <a:pt x="38093" y="2872"/>
                    </a:cubicBezTo>
                    <a:cubicBezTo>
                      <a:pt x="37978" y="2719"/>
                      <a:pt x="37748" y="2680"/>
                      <a:pt x="37595" y="2795"/>
                    </a:cubicBezTo>
                    <a:cubicBezTo>
                      <a:pt x="37404" y="2910"/>
                      <a:pt x="37365" y="3063"/>
                      <a:pt x="37327" y="3255"/>
                    </a:cubicBezTo>
                    <a:cubicBezTo>
                      <a:pt x="37327" y="3331"/>
                      <a:pt x="37327" y="3408"/>
                      <a:pt x="37327" y="3446"/>
                    </a:cubicBezTo>
                    <a:lnTo>
                      <a:pt x="37212" y="3446"/>
                    </a:lnTo>
                    <a:cubicBezTo>
                      <a:pt x="37250" y="2527"/>
                      <a:pt x="37250" y="1494"/>
                      <a:pt x="36638" y="766"/>
                    </a:cubicBezTo>
                    <a:cubicBezTo>
                      <a:pt x="35987" y="1"/>
                      <a:pt x="34992" y="39"/>
                      <a:pt x="34073" y="230"/>
                    </a:cubicBezTo>
                    <a:cubicBezTo>
                      <a:pt x="33154" y="422"/>
                      <a:pt x="32273" y="804"/>
                      <a:pt x="31431" y="1226"/>
                    </a:cubicBezTo>
                    <a:cubicBezTo>
                      <a:pt x="29287" y="2298"/>
                      <a:pt x="27297" y="3752"/>
                      <a:pt x="25765" y="5590"/>
                    </a:cubicBezTo>
                    <a:cubicBezTo>
                      <a:pt x="24119" y="7389"/>
                      <a:pt x="22817" y="9495"/>
                      <a:pt x="21669" y="11639"/>
                    </a:cubicBezTo>
                    <a:cubicBezTo>
                      <a:pt x="20138" y="14242"/>
                      <a:pt x="18989" y="17037"/>
                      <a:pt x="17687" y="19717"/>
                    </a:cubicBezTo>
                    <a:cubicBezTo>
                      <a:pt x="16041" y="22971"/>
                      <a:pt x="14242" y="26110"/>
                      <a:pt x="12251" y="29134"/>
                    </a:cubicBezTo>
                    <a:cubicBezTo>
                      <a:pt x="11103" y="30781"/>
                      <a:pt x="9954" y="32427"/>
                      <a:pt x="8767" y="34035"/>
                    </a:cubicBezTo>
                    <a:cubicBezTo>
                      <a:pt x="7351" y="36025"/>
                      <a:pt x="5781" y="37940"/>
                      <a:pt x="4786" y="40198"/>
                    </a:cubicBezTo>
                    <a:cubicBezTo>
                      <a:pt x="4633" y="40505"/>
                      <a:pt x="4479" y="40849"/>
                      <a:pt x="4403" y="41194"/>
                    </a:cubicBezTo>
                    <a:cubicBezTo>
                      <a:pt x="4326" y="41615"/>
                      <a:pt x="4326" y="42036"/>
                      <a:pt x="4365" y="42457"/>
                    </a:cubicBezTo>
                    <a:cubicBezTo>
                      <a:pt x="4020" y="42304"/>
                      <a:pt x="3637" y="42649"/>
                      <a:pt x="3369" y="42878"/>
                    </a:cubicBezTo>
                    <a:cubicBezTo>
                      <a:pt x="2527" y="43529"/>
                      <a:pt x="1493" y="43912"/>
                      <a:pt x="689" y="44678"/>
                    </a:cubicBezTo>
                    <a:cubicBezTo>
                      <a:pt x="0" y="45443"/>
                      <a:pt x="345" y="46553"/>
                      <a:pt x="192" y="47472"/>
                    </a:cubicBezTo>
                    <a:cubicBezTo>
                      <a:pt x="115" y="48889"/>
                      <a:pt x="153" y="50344"/>
                      <a:pt x="115" y="51798"/>
                    </a:cubicBezTo>
                    <a:cubicBezTo>
                      <a:pt x="77" y="53215"/>
                      <a:pt x="39" y="54708"/>
                      <a:pt x="689" y="56048"/>
                    </a:cubicBezTo>
                    <a:cubicBezTo>
                      <a:pt x="1838" y="58192"/>
                      <a:pt x="3522" y="59953"/>
                      <a:pt x="4747" y="62058"/>
                    </a:cubicBezTo>
                    <a:cubicBezTo>
                      <a:pt x="4901" y="62250"/>
                      <a:pt x="5207" y="62250"/>
                      <a:pt x="5360" y="62097"/>
                    </a:cubicBezTo>
                    <a:cubicBezTo>
                      <a:pt x="5437" y="62709"/>
                      <a:pt x="5513" y="63169"/>
                      <a:pt x="5551" y="63475"/>
                    </a:cubicBezTo>
                    <a:cubicBezTo>
                      <a:pt x="6355" y="68299"/>
                      <a:pt x="7389" y="73122"/>
                      <a:pt x="8882" y="77793"/>
                    </a:cubicBezTo>
                    <a:cubicBezTo>
                      <a:pt x="8997" y="78061"/>
                      <a:pt x="9342" y="78176"/>
                      <a:pt x="9609" y="78061"/>
                    </a:cubicBezTo>
                    <a:cubicBezTo>
                      <a:pt x="10413" y="77755"/>
                      <a:pt x="9227" y="75573"/>
                      <a:pt x="9188" y="74845"/>
                    </a:cubicBezTo>
                    <a:cubicBezTo>
                      <a:pt x="8691" y="72816"/>
                      <a:pt x="8270" y="70825"/>
                      <a:pt x="8002" y="68758"/>
                    </a:cubicBezTo>
                    <a:cubicBezTo>
                      <a:pt x="7159" y="61484"/>
                      <a:pt x="7044" y="53789"/>
                      <a:pt x="9035" y="46707"/>
                    </a:cubicBezTo>
                    <a:cubicBezTo>
                      <a:pt x="9686" y="45214"/>
                      <a:pt x="10490" y="43720"/>
                      <a:pt x="11332" y="42304"/>
                    </a:cubicBezTo>
                    <a:cubicBezTo>
                      <a:pt x="11792" y="41768"/>
                      <a:pt x="12251" y="41232"/>
                      <a:pt x="12710" y="40696"/>
                    </a:cubicBezTo>
                    <a:cubicBezTo>
                      <a:pt x="14242" y="38897"/>
                      <a:pt x="15620" y="36944"/>
                      <a:pt x="16845" y="34954"/>
                    </a:cubicBezTo>
                    <a:cubicBezTo>
                      <a:pt x="17611" y="35030"/>
                      <a:pt x="18376" y="35183"/>
                      <a:pt x="19104" y="35298"/>
                    </a:cubicBezTo>
                    <a:cubicBezTo>
                      <a:pt x="20750" y="35681"/>
                      <a:pt x="23889" y="35719"/>
                      <a:pt x="24196" y="33614"/>
                    </a:cubicBezTo>
                    <a:cubicBezTo>
                      <a:pt x="24310" y="32427"/>
                      <a:pt x="22549" y="32159"/>
                      <a:pt x="22358" y="33346"/>
                    </a:cubicBezTo>
                    <a:cubicBezTo>
                      <a:pt x="21286" y="33996"/>
                      <a:pt x="19984" y="33575"/>
                      <a:pt x="18836" y="33384"/>
                    </a:cubicBezTo>
                    <a:cubicBezTo>
                      <a:pt x="18530" y="33346"/>
                      <a:pt x="18185" y="33269"/>
                      <a:pt x="17879" y="33231"/>
                    </a:cubicBezTo>
                    <a:cubicBezTo>
                      <a:pt x="18185" y="32657"/>
                      <a:pt x="18491" y="32082"/>
                      <a:pt x="18798" y="31508"/>
                    </a:cubicBezTo>
                    <a:cubicBezTo>
                      <a:pt x="20559" y="28292"/>
                      <a:pt x="21860" y="24847"/>
                      <a:pt x="23430" y="21516"/>
                    </a:cubicBezTo>
                    <a:cubicBezTo>
                      <a:pt x="24578" y="18989"/>
                      <a:pt x="25536" y="16386"/>
                      <a:pt x="26799" y="13897"/>
                    </a:cubicBezTo>
                    <a:cubicBezTo>
                      <a:pt x="27909" y="11754"/>
                      <a:pt x="28981" y="9610"/>
                      <a:pt x="30436" y="7657"/>
                    </a:cubicBezTo>
                    <a:cubicBezTo>
                      <a:pt x="31546" y="6164"/>
                      <a:pt x="32809" y="4977"/>
                      <a:pt x="34647" y="4403"/>
                    </a:cubicBezTo>
                    <a:cubicBezTo>
                      <a:pt x="35413" y="4135"/>
                      <a:pt x="36293" y="3905"/>
                      <a:pt x="37097" y="4135"/>
                    </a:cubicBezTo>
                    <a:cubicBezTo>
                      <a:pt x="37174" y="4173"/>
                      <a:pt x="37250" y="4173"/>
                      <a:pt x="37289" y="4212"/>
                    </a:cubicBezTo>
                    <a:cubicBezTo>
                      <a:pt x="37327" y="5628"/>
                      <a:pt x="37557" y="7006"/>
                      <a:pt x="37748" y="8423"/>
                    </a:cubicBezTo>
                    <a:cubicBezTo>
                      <a:pt x="38093" y="10567"/>
                      <a:pt x="38590" y="12711"/>
                      <a:pt x="39126" y="14855"/>
                    </a:cubicBezTo>
                    <a:cubicBezTo>
                      <a:pt x="39586" y="16960"/>
                      <a:pt x="40351" y="18989"/>
                      <a:pt x="41194" y="21018"/>
                    </a:cubicBezTo>
                    <a:cubicBezTo>
                      <a:pt x="42802" y="25076"/>
                      <a:pt x="44601" y="29134"/>
                      <a:pt x="46745" y="32963"/>
                    </a:cubicBezTo>
                    <a:cubicBezTo>
                      <a:pt x="46362" y="33039"/>
                      <a:pt x="45979" y="33116"/>
                      <a:pt x="45596" y="33154"/>
                    </a:cubicBezTo>
                    <a:cubicBezTo>
                      <a:pt x="44065" y="33422"/>
                      <a:pt x="42457" y="34111"/>
                      <a:pt x="40887" y="33614"/>
                    </a:cubicBezTo>
                    <a:cubicBezTo>
                      <a:pt x="40887" y="32848"/>
                      <a:pt x="40007" y="32465"/>
                      <a:pt x="39433" y="32886"/>
                    </a:cubicBezTo>
                    <a:cubicBezTo>
                      <a:pt x="38667" y="33499"/>
                      <a:pt x="39050" y="34647"/>
                      <a:pt x="39777" y="35068"/>
                    </a:cubicBezTo>
                    <a:cubicBezTo>
                      <a:pt x="40390" y="35528"/>
                      <a:pt x="41232" y="35604"/>
                      <a:pt x="41998" y="35643"/>
                    </a:cubicBezTo>
                    <a:cubicBezTo>
                      <a:pt x="43950" y="35604"/>
                      <a:pt x="45826" y="34915"/>
                      <a:pt x="47740" y="34686"/>
                    </a:cubicBezTo>
                    <a:cubicBezTo>
                      <a:pt x="49080" y="36906"/>
                      <a:pt x="50535" y="39050"/>
                      <a:pt x="52181" y="41079"/>
                    </a:cubicBezTo>
                    <a:cubicBezTo>
                      <a:pt x="52908" y="41959"/>
                      <a:pt x="53712" y="42802"/>
                      <a:pt x="54516" y="43644"/>
                    </a:cubicBezTo>
                    <a:cubicBezTo>
                      <a:pt x="54937" y="44218"/>
                      <a:pt x="55320" y="44792"/>
                      <a:pt x="55665" y="45328"/>
                    </a:cubicBezTo>
                    <a:cubicBezTo>
                      <a:pt x="56660" y="47893"/>
                      <a:pt x="57464" y="50573"/>
                      <a:pt x="57579" y="53368"/>
                    </a:cubicBezTo>
                    <a:cubicBezTo>
                      <a:pt x="58460" y="66116"/>
                      <a:pt x="55933" y="80090"/>
                      <a:pt x="47051" y="89661"/>
                    </a:cubicBezTo>
                    <a:lnTo>
                      <a:pt x="47051" y="89661"/>
                    </a:lnTo>
                    <a:close/>
                    <a:moveTo>
                      <a:pt x="31584" y="64585"/>
                    </a:moveTo>
                    <a:lnTo>
                      <a:pt x="31584" y="64585"/>
                    </a:lnTo>
                    <a:cubicBezTo>
                      <a:pt x="30780" y="64585"/>
                      <a:pt x="30015" y="64623"/>
                      <a:pt x="29287" y="64662"/>
                    </a:cubicBezTo>
                    <a:cubicBezTo>
                      <a:pt x="27373" y="64738"/>
                      <a:pt x="25459" y="64126"/>
                      <a:pt x="24119" y="62709"/>
                    </a:cubicBezTo>
                    <a:cubicBezTo>
                      <a:pt x="23889" y="62365"/>
                      <a:pt x="23430" y="61790"/>
                      <a:pt x="23507" y="61369"/>
                    </a:cubicBezTo>
                    <a:cubicBezTo>
                      <a:pt x="23047" y="60718"/>
                      <a:pt x="22703" y="60029"/>
                      <a:pt x="22511" y="59340"/>
                    </a:cubicBezTo>
                    <a:cubicBezTo>
                      <a:pt x="22549" y="59264"/>
                      <a:pt x="22588" y="59149"/>
                      <a:pt x="22588" y="59072"/>
                    </a:cubicBezTo>
                    <a:cubicBezTo>
                      <a:pt x="22588" y="58766"/>
                      <a:pt x="22626" y="58498"/>
                      <a:pt x="22626" y="58230"/>
                    </a:cubicBezTo>
                    <a:cubicBezTo>
                      <a:pt x="22741" y="58307"/>
                      <a:pt x="22856" y="58383"/>
                      <a:pt x="22932" y="58421"/>
                    </a:cubicBezTo>
                    <a:cubicBezTo>
                      <a:pt x="23200" y="58613"/>
                      <a:pt x="23468" y="58728"/>
                      <a:pt x="23774" y="58766"/>
                    </a:cubicBezTo>
                    <a:cubicBezTo>
                      <a:pt x="24004" y="58804"/>
                      <a:pt x="24272" y="58804"/>
                      <a:pt x="24502" y="58766"/>
                    </a:cubicBezTo>
                    <a:cubicBezTo>
                      <a:pt x="24885" y="58728"/>
                      <a:pt x="25306" y="58651"/>
                      <a:pt x="25689" y="58651"/>
                    </a:cubicBezTo>
                    <a:cubicBezTo>
                      <a:pt x="25765" y="58651"/>
                      <a:pt x="25842" y="58651"/>
                      <a:pt x="25918" y="58651"/>
                    </a:cubicBezTo>
                    <a:cubicBezTo>
                      <a:pt x="25957" y="58651"/>
                      <a:pt x="25957" y="58651"/>
                      <a:pt x="25995" y="58651"/>
                    </a:cubicBezTo>
                    <a:cubicBezTo>
                      <a:pt x="26072" y="58689"/>
                      <a:pt x="26148" y="58728"/>
                      <a:pt x="26225" y="58728"/>
                    </a:cubicBezTo>
                    <a:cubicBezTo>
                      <a:pt x="26416" y="58804"/>
                      <a:pt x="26569" y="58881"/>
                      <a:pt x="26761" y="58996"/>
                    </a:cubicBezTo>
                    <a:cubicBezTo>
                      <a:pt x="27143" y="59225"/>
                      <a:pt x="27488" y="59455"/>
                      <a:pt x="27909" y="59685"/>
                    </a:cubicBezTo>
                    <a:cubicBezTo>
                      <a:pt x="28522" y="60029"/>
                      <a:pt x="29134" y="60297"/>
                      <a:pt x="29862" y="60374"/>
                    </a:cubicBezTo>
                    <a:cubicBezTo>
                      <a:pt x="30091" y="60412"/>
                      <a:pt x="30283" y="60412"/>
                      <a:pt x="30512" y="60412"/>
                    </a:cubicBezTo>
                    <a:cubicBezTo>
                      <a:pt x="30972" y="60412"/>
                      <a:pt x="31470" y="60374"/>
                      <a:pt x="31929" y="60297"/>
                    </a:cubicBezTo>
                    <a:cubicBezTo>
                      <a:pt x="32541" y="60182"/>
                      <a:pt x="33154" y="59991"/>
                      <a:pt x="33728" y="59761"/>
                    </a:cubicBezTo>
                    <a:cubicBezTo>
                      <a:pt x="34303" y="59532"/>
                      <a:pt x="34800" y="59187"/>
                      <a:pt x="35336" y="58881"/>
                    </a:cubicBezTo>
                    <a:cubicBezTo>
                      <a:pt x="35528" y="58766"/>
                      <a:pt x="35719" y="58651"/>
                      <a:pt x="35949" y="58575"/>
                    </a:cubicBezTo>
                    <a:cubicBezTo>
                      <a:pt x="36064" y="58536"/>
                      <a:pt x="36178" y="58498"/>
                      <a:pt x="36293" y="58460"/>
                    </a:cubicBezTo>
                    <a:cubicBezTo>
                      <a:pt x="36446" y="58421"/>
                      <a:pt x="36600" y="58383"/>
                      <a:pt x="36753" y="58345"/>
                    </a:cubicBezTo>
                    <a:cubicBezTo>
                      <a:pt x="37097" y="58307"/>
                      <a:pt x="37404" y="58307"/>
                      <a:pt x="37748" y="58268"/>
                    </a:cubicBezTo>
                    <a:lnTo>
                      <a:pt x="37748" y="58268"/>
                    </a:lnTo>
                    <a:lnTo>
                      <a:pt x="37748" y="58268"/>
                    </a:lnTo>
                    <a:lnTo>
                      <a:pt x="37748" y="58268"/>
                    </a:lnTo>
                    <a:lnTo>
                      <a:pt x="37786" y="58268"/>
                    </a:lnTo>
                    <a:lnTo>
                      <a:pt x="37786" y="58268"/>
                    </a:lnTo>
                    <a:lnTo>
                      <a:pt x="37786" y="58268"/>
                    </a:lnTo>
                    <a:cubicBezTo>
                      <a:pt x="38131" y="58268"/>
                      <a:pt x="38475" y="58268"/>
                      <a:pt x="38782" y="58268"/>
                    </a:cubicBezTo>
                    <a:cubicBezTo>
                      <a:pt x="39088" y="58230"/>
                      <a:pt x="39394" y="58192"/>
                      <a:pt x="39662" y="58077"/>
                    </a:cubicBezTo>
                    <a:cubicBezTo>
                      <a:pt x="40045" y="57924"/>
                      <a:pt x="40390" y="57694"/>
                      <a:pt x="40619" y="57388"/>
                    </a:cubicBezTo>
                    <a:cubicBezTo>
                      <a:pt x="40658" y="57426"/>
                      <a:pt x="40696" y="57464"/>
                      <a:pt x="40734" y="57541"/>
                    </a:cubicBezTo>
                    <a:cubicBezTo>
                      <a:pt x="40772" y="57962"/>
                      <a:pt x="40926" y="58230"/>
                      <a:pt x="40849" y="58613"/>
                    </a:cubicBezTo>
                    <a:cubicBezTo>
                      <a:pt x="40849" y="58651"/>
                      <a:pt x="40849" y="58766"/>
                      <a:pt x="40849" y="58766"/>
                    </a:cubicBezTo>
                    <a:cubicBezTo>
                      <a:pt x="41998" y="59379"/>
                      <a:pt x="40734" y="61905"/>
                      <a:pt x="40045" y="62556"/>
                    </a:cubicBezTo>
                    <a:cubicBezTo>
                      <a:pt x="38552" y="64049"/>
                      <a:pt x="36676" y="64394"/>
                      <a:pt x="34494" y="64509"/>
                    </a:cubicBezTo>
                    <a:lnTo>
                      <a:pt x="31584" y="64585"/>
                    </a:ln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49"/>
              <p:cNvSpPr/>
              <p:nvPr/>
            </p:nvSpPr>
            <p:spPr>
              <a:xfrm>
                <a:off x="572150" y="2102800"/>
                <a:ext cx="960925" cy="518775"/>
              </a:xfrm>
              <a:custGeom>
                <a:rect b="b" l="l" r="r" t="t"/>
                <a:pathLst>
                  <a:path extrusionOk="0" h="20751" w="38437">
                    <a:moveTo>
                      <a:pt x="27909" y="4863"/>
                    </a:moveTo>
                    <a:cubicBezTo>
                      <a:pt x="25918" y="3217"/>
                      <a:pt x="31584" y="1"/>
                      <a:pt x="33115" y="192"/>
                    </a:cubicBezTo>
                    <a:cubicBezTo>
                      <a:pt x="34647" y="77"/>
                      <a:pt x="36140" y="728"/>
                      <a:pt x="37327" y="1647"/>
                    </a:cubicBezTo>
                    <a:cubicBezTo>
                      <a:pt x="38437" y="2489"/>
                      <a:pt x="37097" y="4250"/>
                      <a:pt x="35987" y="3370"/>
                    </a:cubicBezTo>
                    <a:cubicBezTo>
                      <a:pt x="34187" y="1838"/>
                      <a:pt x="31967" y="2260"/>
                      <a:pt x="30321" y="3791"/>
                    </a:cubicBezTo>
                    <a:cubicBezTo>
                      <a:pt x="29555" y="4442"/>
                      <a:pt x="28943" y="5629"/>
                      <a:pt x="27909" y="4863"/>
                    </a:cubicBezTo>
                    <a:lnTo>
                      <a:pt x="27909" y="4863"/>
                    </a:lnTo>
                    <a:close/>
                    <a:moveTo>
                      <a:pt x="15658" y="20597"/>
                    </a:moveTo>
                    <a:cubicBezTo>
                      <a:pt x="14356" y="20636"/>
                      <a:pt x="14203" y="18492"/>
                      <a:pt x="15275" y="18032"/>
                    </a:cubicBezTo>
                    <a:cubicBezTo>
                      <a:pt x="16615" y="17688"/>
                      <a:pt x="18453" y="17496"/>
                      <a:pt x="19563" y="18492"/>
                    </a:cubicBezTo>
                    <a:cubicBezTo>
                      <a:pt x="20712" y="20751"/>
                      <a:pt x="17075" y="20751"/>
                      <a:pt x="15658" y="20597"/>
                    </a:cubicBezTo>
                    <a:close/>
                    <a:moveTo>
                      <a:pt x="9226" y="4786"/>
                    </a:moveTo>
                    <a:cubicBezTo>
                      <a:pt x="8767" y="4595"/>
                      <a:pt x="8690" y="4289"/>
                      <a:pt x="8499" y="3944"/>
                    </a:cubicBezTo>
                    <a:cubicBezTo>
                      <a:pt x="7772" y="2719"/>
                      <a:pt x="6393" y="2221"/>
                      <a:pt x="5015" y="2336"/>
                    </a:cubicBezTo>
                    <a:cubicBezTo>
                      <a:pt x="4288" y="2413"/>
                      <a:pt x="3599" y="2566"/>
                      <a:pt x="2910" y="2796"/>
                    </a:cubicBezTo>
                    <a:cubicBezTo>
                      <a:pt x="2182" y="3178"/>
                      <a:pt x="1149" y="3446"/>
                      <a:pt x="727" y="2489"/>
                    </a:cubicBezTo>
                    <a:cubicBezTo>
                      <a:pt x="0" y="537"/>
                      <a:pt x="4441" y="116"/>
                      <a:pt x="5704" y="154"/>
                    </a:cubicBezTo>
                    <a:cubicBezTo>
                      <a:pt x="6508" y="192"/>
                      <a:pt x="7312" y="307"/>
                      <a:pt x="8001" y="613"/>
                    </a:cubicBezTo>
                    <a:cubicBezTo>
                      <a:pt x="9188" y="1188"/>
                      <a:pt x="10069" y="2221"/>
                      <a:pt x="10643" y="3331"/>
                    </a:cubicBezTo>
                    <a:cubicBezTo>
                      <a:pt x="11064" y="4212"/>
                      <a:pt x="10069" y="5169"/>
                      <a:pt x="9226" y="4786"/>
                    </a:cubicBezTo>
                    <a:close/>
                  </a:path>
                </a:pathLst>
              </a:custGeom>
              <a:solidFill>
                <a:srgbClr val="F6CB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49"/>
              <p:cNvSpPr/>
              <p:nvPr/>
            </p:nvSpPr>
            <p:spPr>
              <a:xfrm>
                <a:off x="713800" y="2862750"/>
                <a:ext cx="748450" cy="318725"/>
              </a:xfrm>
              <a:custGeom>
                <a:rect b="b" l="l" r="r" t="t"/>
                <a:pathLst>
                  <a:path extrusionOk="0" h="12749" w="29938">
                    <a:moveTo>
                      <a:pt x="29670" y="957"/>
                    </a:moveTo>
                    <a:cubicBezTo>
                      <a:pt x="29861" y="1072"/>
                      <a:pt x="29938" y="1302"/>
                      <a:pt x="29823" y="1570"/>
                    </a:cubicBezTo>
                    <a:cubicBezTo>
                      <a:pt x="29172" y="3331"/>
                      <a:pt x="27909" y="4786"/>
                      <a:pt x="26646" y="6202"/>
                    </a:cubicBezTo>
                    <a:cubicBezTo>
                      <a:pt x="22970" y="10184"/>
                      <a:pt x="17840" y="12749"/>
                      <a:pt x="12327" y="11523"/>
                    </a:cubicBezTo>
                    <a:cubicBezTo>
                      <a:pt x="9724" y="10949"/>
                      <a:pt x="7274" y="9609"/>
                      <a:pt x="5283" y="7848"/>
                    </a:cubicBezTo>
                    <a:cubicBezTo>
                      <a:pt x="4173" y="6891"/>
                      <a:pt x="957" y="3714"/>
                      <a:pt x="613" y="2029"/>
                    </a:cubicBezTo>
                    <a:cubicBezTo>
                      <a:pt x="0" y="689"/>
                      <a:pt x="1953" y="1187"/>
                      <a:pt x="3637" y="1493"/>
                    </a:cubicBezTo>
                    <a:cubicBezTo>
                      <a:pt x="4862" y="1608"/>
                      <a:pt x="6125" y="1570"/>
                      <a:pt x="7351" y="1378"/>
                    </a:cubicBezTo>
                    <a:cubicBezTo>
                      <a:pt x="9724" y="957"/>
                      <a:pt x="13093" y="38"/>
                      <a:pt x="15007" y="1799"/>
                    </a:cubicBezTo>
                    <a:cubicBezTo>
                      <a:pt x="15314" y="1570"/>
                      <a:pt x="15696" y="1378"/>
                      <a:pt x="15926" y="1263"/>
                    </a:cubicBezTo>
                    <a:cubicBezTo>
                      <a:pt x="19525" y="77"/>
                      <a:pt x="23353" y="1799"/>
                      <a:pt x="27028" y="995"/>
                    </a:cubicBezTo>
                    <a:cubicBezTo>
                      <a:pt x="27603" y="842"/>
                      <a:pt x="28215" y="727"/>
                      <a:pt x="28636" y="345"/>
                    </a:cubicBezTo>
                    <a:cubicBezTo>
                      <a:pt x="28713" y="153"/>
                      <a:pt x="28904" y="0"/>
                      <a:pt x="29134" y="0"/>
                    </a:cubicBezTo>
                    <a:cubicBezTo>
                      <a:pt x="29479" y="0"/>
                      <a:pt x="29747" y="383"/>
                      <a:pt x="29632" y="727"/>
                    </a:cubicBezTo>
                    <a:cubicBezTo>
                      <a:pt x="29670" y="804"/>
                      <a:pt x="29670" y="881"/>
                      <a:pt x="29670" y="957"/>
                    </a:cubicBezTo>
                    <a:close/>
                  </a:path>
                </a:pathLst>
              </a:custGeom>
              <a:solidFill>
                <a:srgbClr val="D05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49"/>
              <p:cNvSpPr/>
              <p:nvPr/>
            </p:nvSpPr>
            <p:spPr>
              <a:xfrm>
                <a:off x="774075" y="2897200"/>
                <a:ext cx="660425" cy="190475"/>
              </a:xfrm>
              <a:custGeom>
                <a:rect b="b" l="l" r="r" t="t"/>
                <a:pathLst>
                  <a:path extrusionOk="0" h="7619" w="26417">
                    <a:moveTo>
                      <a:pt x="25881" y="0"/>
                    </a:moveTo>
                    <a:cubicBezTo>
                      <a:pt x="26187" y="39"/>
                      <a:pt x="26417" y="383"/>
                      <a:pt x="26302" y="689"/>
                    </a:cubicBezTo>
                    <a:cubicBezTo>
                      <a:pt x="25345" y="1991"/>
                      <a:pt x="23813" y="2833"/>
                      <a:pt x="22550" y="3867"/>
                    </a:cubicBezTo>
                    <a:cubicBezTo>
                      <a:pt x="19564" y="6049"/>
                      <a:pt x="15965" y="7619"/>
                      <a:pt x="12175" y="7466"/>
                    </a:cubicBezTo>
                    <a:cubicBezTo>
                      <a:pt x="10606" y="7427"/>
                      <a:pt x="9112" y="7006"/>
                      <a:pt x="7658" y="6394"/>
                    </a:cubicBezTo>
                    <a:cubicBezTo>
                      <a:pt x="7122" y="6126"/>
                      <a:pt x="6279" y="6049"/>
                      <a:pt x="6011" y="5475"/>
                    </a:cubicBezTo>
                    <a:cubicBezTo>
                      <a:pt x="5131" y="4901"/>
                      <a:pt x="2068" y="4518"/>
                      <a:pt x="2183" y="3178"/>
                    </a:cubicBezTo>
                    <a:cubicBezTo>
                      <a:pt x="1494" y="2833"/>
                      <a:pt x="1" y="2412"/>
                      <a:pt x="77" y="1455"/>
                    </a:cubicBezTo>
                    <a:cubicBezTo>
                      <a:pt x="269" y="843"/>
                      <a:pt x="1035" y="1111"/>
                      <a:pt x="1532" y="1187"/>
                    </a:cubicBezTo>
                    <a:cubicBezTo>
                      <a:pt x="3982" y="1723"/>
                      <a:pt x="6433" y="2029"/>
                      <a:pt x="8959" y="2297"/>
                    </a:cubicBezTo>
                    <a:cubicBezTo>
                      <a:pt x="10491" y="2527"/>
                      <a:pt x="12137" y="2948"/>
                      <a:pt x="13668" y="2833"/>
                    </a:cubicBezTo>
                    <a:cubicBezTo>
                      <a:pt x="16693" y="2182"/>
                      <a:pt x="19794" y="1914"/>
                      <a:pt x="22818" y="1187"/>
                    </a:cubicBezTo>
                    <a:cubicBezTo>
                      <a:pt x="23469" y="1034"/>
                      <a:pt x="24081" y="843"/>
                      <a:pt x="24656" y="536"/>
                    </a:cubicBezTo>
                    <a:cubicBezTo>
                      <a:pt x="25077" y="383"/>
                      <a:pt x="25421" y="0"/>
                      <a:pt x="258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49"/>
              <p:cNvSpPr/>
              <p:nvPr/>
            </p:nvSpPr>
            <p:spPr>
              <a:xfrm>
                <a:off x="766425" y="2889550"/>
                <a:ext cx="707325" cy="113900"/>
              </a:xfrm>
              <a:custGeom>
                <a:rect b="b" l="l" r="r" t="t"/>
                <a:pathLst>
                  <a:path extrusionOk="0" h="4556" w="28293">
                    <a:moveTo>
                      <a:pt x="1762" y="2948"/>
                    </a:moveTo>
                    <a:cubicBezTo>
                      <a:pt x="1532" y="2871"/>
                      <a:pt x="1302" y="2795"/>
                      <a:pt x="1034" y="2718"/>
                    </a:cubicBezTo>
                    <a:cubicBezTo>
                      <a:pt x="843" y="2642"/>
                      <a:pt x="613" y="2565"/>
                      <a:pt x="422" y="2488"/>
                    </a:cubicBezTo>
                    <a:cubicBezTo>
                      <a:pt x="154" y="2412"/>
                      <a:pt x="1" y="2106"/>
                      <a:pt x="77" y="1838"/>
                    </a:cubicBezTo>
                    <a:cubicBezTo>
                      <a:pt x="115" y="1684"/>
                      <a:pt x="192" y="1570"/>
                      <a:pt x="383" y="1378"/>
                    </a:cubicBezTo>
                    <a:cubicBezTo>
                      <a:pt x="575" y="1263"/>
                      <a:pt x="843" y="1340"/>
                      <a:pt x="996" y="1493"/>
                    </a:cubicBezTo>
                    <a:cubicBezTo>
                      <a:pt x="1494" y="1761"/>
                      <a:pt x="2068" y="1914"/>
                      <a:pt x="2604" y="2067"/>
                    </a:cubicBezTo>
                    <a:cubicBezTo>
                      <a:pt x="5399" y="2680"/>
                      <a:pt x="8270" y="2412"/>
                      <a:pt x="11065" y="2948"/>
                    </a:cubicBezTo>
                    <a:cubicBezTo>
                      <a:pt x="13055" y="3216"/>
                      <a:pt x="15008" y="2756"/>
                      <a:pt x="16960" y="2335"/>
                    </a:cubicBezTo>
                    <a:cubicBezTo>
                      <a:pt x="18185" y="2106"/>
                      <a:pt x="19449" y="2144"/>
                      <a:pt x="20674" y="1991"/>
                    </a:cubicBezTo>
                    <a:cubicBezTo>
                      <a:pt x="22244" y="1723"/>
                      <a:pt x="23775" y="1225"/>
                      <a:pt x="25268" y="613"/>
                    </a:cubicBezTo>
                    <a:cubicBezTo>
                      <a:pt x="25727" y="459"/>
                      <a:pt x="26263" y="0"/>
                      <a:pt x="26761" y="268"/>
                    </a:cubicBezTo>
                    <a:cubicBezTo>
                      <a:pt x="28292" y="1570"/>
                      <a:pt x="21899" y="3178"/>
                      <a:pt x="21057" y="3331"/>
                    </a:cubicBezTo>
                    <a:cubicBezTo>
                      <a:pt x="19717" y="3599"/>
                      <a:pt x="18377" y="3714"/>
                      <a:pt x="17037" y="4020"/>
                    </a:cubicBezTo>
                    <a:cubicBezTo>
                      <a:pt x="15812" y="4288"/>
                      <a:pt x="14587" y="4556"/>
                      <a:pt x="13362" y="4441"/>
                    </a:cubicBezTo>
                    <a:cubicBezTo>
                      <a:pt x="12864" y="4441"/>
                      <a:pt x="12405" y="4403"/>
                      <a:pt x="11945" y="4364"/>
                    </a:cubicBezTo>
                    <a:cubicBezTo>
                      <a:pt x="8921" y="3943"/>
                      <a:pt x="5781" y="4020"/>
                      <a:pt x="2795" y="3216"/>
                    </a:cubicBezTo>
                    <a:cubicBezTo>
                      <a:pt x="2451" y="3139"/>
                      <a:pt x="2106" y="3024"/>
                      <a:pt x="1762" y="2910"/>
                    </a:cubicBezTo>
                    <a:close/>
                  </a:path>
                </a:pathLst>
              </a:custGeom>
              <a:solidFill>
                <a:srgbClr val="EA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49"/>
              <p:cNvSpPr/>
              <p:nvPr/>
            </p:nvSpPr>
            <p:spPr>
              <a:xfrm>
                <a:off x="564475" y="2166925"/>
                <a:ext cx="293850" cy="99575"/>
              </a:xfrm>
              <a:custGeom>
                <a:rect b="b" l="l" r="r" t="t"/>
                <a:pathLst>
                  <a:path extrusionOk="0" h="3983" w="11754">
                    <a:moveTo>
                      <a:pt x="6471" y="2681"/>
                    </a:moveTo>
                    <a:cubicBezTo>
                      <a:pt x="6624" y="2681"/>
                      <a:pt x="6739" y="2642"/>
                      <a:pt x="6892" y="2642"/>
                    </a:cubicBezTo>
                    <a:cubicBezTo>
                      <a:pt x="6164" y="2642"/>
                      <a:pt x="5437" y="2528"/>
                      <a:pt x="4748" y="2489"/>
                    </a:cubicBezTo>
                    <a:cubicBezTo>
                      <a:pt x="5284" y="2642"/>
                      <a:pt x="5896" y="2719"/>
                      <a:pt x="6471" y="2681"/>
                    </a:cubicBezTo>
                    <a:lnTo>
                      <a:pt x="6471" y="2681"/>
                    </a:lnTo>
                    <a:close/>
                    <a:moveTo>
                      <a:pt x="8691" y="2145"/>
                    </a:moveTo>
                    <a:cubicBezTo>
                      <a:pt x="8347" y="2030"/>
                      <a:pt x="8002" y="1877"/>
                      <a:pt x="7619" y="1724"/>
                    </a:cubicBezTo>
                    <a:cubicBezTo>
                      <a:pt x="7619" y="1724"/>
                      <a:pt x="7619" y="1724"/>
                      <a:pt x="7619" y="1724"/>
                    </a:cubicBezTo>
                    <a:cubicBezTo>
                      <a:pt x="7696" y="1915"/>
                      <a:pt x="7658" y="2106"/>
                      <a:pt x="7581" y="2298"/>
                    </a:cubicBezTo>
                    <a:cubicBezTo>
                      <a:pt x="7466" y="2451"/>
                      <a:pt x="7351" y="2528"/>
                      <a:pt x="7160" y="2566"/>
                    </a:cubicBezTo>
                    <a:cubicBezTo>
                      <a:pt x="7696" y="2451"/>
                      <a:pt x="8193" y="2298"/>
                      <a:pt x="8691" y="2145"/>
                    </a:cubicBezTo>
                    <a:close/>
                    <a:moveTo>
                      <a:pt x="11677" y="2489"/>
                    </a:moveTo>
                    <a:cubicBezTo>
                      <a:pt x="11754" y="2757"/>
                      <a:pt x="11562" y="3064"/>
                      <a:pt x="11294" y="3140"/>
                    </a:cubicBezTo>
                    <a:cubicBezTo>
                      <a:pt x="11103" y="3217"/>
                      <a:pt x="10950" y="3178"/>
                      <a:pt x="10797" y="3102"/>
                    </a:cubicBezTo>
                    <a:cubicBezTo>
                      <a:pt x="9380" y="3714"/>
                      <a:pt x="6471" y="3982"/>
                      <a:pt x="5743" y="3906"/>
                    </a:cubicBezTo>
                    <a:cubicBezTo>
                      <a:pt x="3982" y="3753"/>
                      <a:pt x="2451" y="2757"/>
                      <a:pt x="843" y="2030"/>
                    </a:cubicBezTo>
                    <a:cubicBezTo>
                      <a:pt x="805" y="1992"/>
                      <a:pt x="728" y="1992"/>
                      <a:pt x="690" y="1953"/>
                    </a:cubicBezTo>
                    <a:cubicBezTo>
                      <a:pt x="575" y="1915"/>
                      <a:pt x="460" y="1877"/>
                      <a:pt x="345" y="1838"/>
                    </a:cubicBezTo>
                    <a:cubicBezTo>
                      <a:pt x="39" y="1647"/>
                      <a:pt x="1" y="1149"/>
                      <a:pt x="307" y="920"/>
                    </a:cubicBezTo>
                    <a:cubicBezTo>
                      <a:pt x="996" y="613"/>
                      <a:pt x="1877" y="843"/>
                      <a:pt x="2642" y="766"/>
                    </a:cubicBezTo>
                    <a:cubicBezTo>
                      <a:pt x="4633" y="1"/>
                      <a:pt x="6968" y="231"/>
                      <a:pt x="8883" y="1073"/>
                    </a:cubicBezTo>
                    <a:cubicBezTo>
                      <a:pt x="9227" y="652"/>
                      <a:pt x="10184" y="1111"/>
                      <a:pt x="10414" y="1532"/>
                    </a:cubicBezTo>
                    <a:cubicBezTo>
                      <a:pt x="10452" y="1570"/>
                      <a:pt x="10529" y="1609"/>
                      <a:pt x="10567" y="1685"/>
                    </a:cubicBezTo>
                    <a:cubicBezTo>
                      <a:pt x="10644" y="1762"/>
                      <a:pt x="10682" y="1838"/>
                      <a:pt x="10720" y="1915"/>
                    </a:cubicBezTo>
                    <a:cubicBezTo>
                      <a:pt x="11026" y="1838"/>
                      <a:pt x="11371" y="1953"/>
                      <a:pt x="11486" y="2221"/>
                    </a:cubicBezTo>
                    <a:cubicBezTo>
                      <a:pt x="11562" y="2298"/>
                      <a:pt x="11639" y="2374"/>
                      <a:pt x="11639" y="2489"/>
                    </a:cubicBezTo>
                    <a:close/>
                  </a:path>
                </a:pathLst>
              </a:custGeom>
              <a:solidFill>
                <a:srgbClr val="F5E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49"/>
              <p:cNvSpPr/>
              <p:nvPr/>
            </p:nvSpPr>
            <p:spPr>
              <a:xfrm>
                <a:off x="1241150" y="2170750"/>
                <a:ext cx="313000" cy="107225"/>
              </a:xfrm>
              <a:custGeom>
                <a:rect b="b" l="l" r="r" t="t"/>
                <a:pathLst>
                  <a:path extrusionOk="0" h="4289" w="12520">
                    <a:moveTo>
                      <a:pt x="6011" y="2068"/>
                    </a:moveTo>
                    <a:cubicBezTo>
                      <a:pt x="7274" y="2030"/>
                      <a:pt x="8423" y="1953"/>
                      <a:pt x="9610" y="1647"/>
                    </a:cubicBezTo>
                    <a:cubicBezTo>
                      <a:pt x="7963" y="1724"/>
                      <a:pt x="6317" y="1724"/>
                      <a:pt x="4709" y="1992"/>
                    </a:cubicBezTo>
                    <a:cubicBezTo>
                      <a:pt x="5130" y="2030"/>
                      <a:pt x="5590" y="2030"/>
                      <a:pt x="6011" y="2030"/>
                    </a:cubicBezTo>
                    <a:lnTo>
                      <a:pt x="6011" y="2030"/>
                    </a:lnTo>
                    <a:close/>
                    <a:moveTo>
                      <a:pt x="9763" y="2719"/>
                    </a:moveTo>
                    <a:cubicBezTo>
                      <a:pt x="9265" y="2834"/>
                      <a:pt x="8806" y="2949"/>
                      <a:pt x="8346" y="2987"/>
                    </a:cubicBezTo>
                    <a:cubicBezTo>
                      <a:pt x="7849" y="3025"/>
                      <a:pt x="7389" y="3064"/>
                      <a:pt x="6930" y="3102"/>
                    </a:cubicBezTo>
                    <a:cubicBezTo>
                      <a:pt x="7198" y="3102"/>
                      <a:pt x="7504" y="3102"/>
                      <a:pt x="7810" y="3102"/>
                    </a:cubicBezTo>
                    <a:cubicBezTo>
                      <a:pt x="8461" y="3025"/>
                      <a:pt x="9112" y="2949"/>
                      <a:pt x="9763" y="2719"/>
                    </a:cubicBezTo>
                    <a:close/>
                    <a:moveTo>
                      <a:pt x="11141" y="1226"/>
                    </a:moveTo>
                    <a:cubicBezTo>
                      <a:pt x="11677" y="1035"/>
                      <a:pt x="12519" y="1149"/>
                      <a:pt x="12443" y="1839"/>
                    </a:cubicBezTo>
                    <a:cubicBezTo>
                      <a:pt x="12328" y="2489"/>
                      <a:pt x="11677" y="2872"/>
                      <a:pt x="11141" y="3217"/>
                    </a:cubicBezTo>
                    <a:cubicBezTo>
                      <a:pt x="9724" y="4059"/>
                      <a:pt x="8002" y="4289"/>
                      <a:pt x="6394" y="4097"/>
                    </a:cubicBezTo>
                    <a:cubicBezTo>
                      <a:pt x="4403" y="3982"/>
                      <a:pt x="2565" y="2719"/>
                      <a:pt x="536" y="3064"/>
                    </a:cubicBezTo>
                    <a:cubicBezTo>
                      <a:pt x="268" y="3064"/>
                      <a:pt x="0" y="2796"/>
                      <a:pt x="0" y="2528"/>
                    </a:cubicBezTo>
                    <a:cubicBezTo>
                      <a:pt x="39" y="1839"/>
                      <a:pt x="881" y="1992"/>
                      <a:pt x="1340" y="1915"/>
                    </a:cubicBezTo>
                    <a:cubicBezTo>
                      <a:pt x="1417" y="1149"/>
                      <a:pt x="2642" y="1149"/>
                      <a:pt x="3216" y="843"/>
                    </a:cubicBezTo>
                    <a:cubicBezTo>
                      <a:pt x="3829" y="728"/>
                      <a:pt x="4939" y="1"/>
                      <a:pt x="5398" y="613"/>
                    </a:cubicBezTo>
                    <a:cubicBezTo>
                      <a:pt x="5973" y="613"/>
                      <a:pt x="6738" y="192"/>
                      <a:pt x="7159" y="690"/>
                    </a:cubicBezTo>
                    <a:cubicBezTo>
                      <a:pt x="7925" y="767"/>
                      <a:pt x="11179" y="116"/>
                      <a:pt x="11141" y="1226"/>
                    </a:cubicBezTo>
                    <a:close/>
                  </a:path>
                </a:pathLst>
              </a:custGeom>
              <a:solidFill>
                <a:srgbClr val="F5E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49"/>
              <p:cNvSpPr/>
              <p:nvPr/>
            </p:nvSpPr>
            <p:spPr>
              <a:xfrm>
                <a:off x="244800" y="934200"/>
                <a:ext cx="1745775" cy="1531375"/>
              </a:xfrm>
              <a:custGeom>
                <a:rect b="b" l="l" r="r" t="t"/>
                <a:pathLst>
                  <a:path extrusionOk="0" h="61255" w="69831">
                    <a:moveTo>
                      <a:pt x="69141" y="27948"/>
                    </a:moveTo>
                    <a:cubicBezTo>
                      <a:pt x="69027" y="36791"/>
                      <a:pt x="69831" y="45481"/>
                      <a:pt x="69333" y="54325"/>
                    </a:cubicBezTo>
                    <a:cubicBezTo>
                      <a:pt x="69333" y="56086"/>
                      <a:pt x="69486" y="57847"/>
                      <a:pt x="69486" y="59608"/>
                    </a:cubicBezTo>
                    <a:cubicBezTo>
                      <a:pt x="69448" y="59876"/>
                      <a:pt x="69295" y="60106"/>
                      <a:pt x="69103" y="60221"/>
                    </a:cubicBezTo>
                    <a:cubicBezTo>
                      <a:pt x="68950" y="60795"/>
                      <a:pt x="68299" y="61254"/>
                      <a:pt x="67648" y="60833"/>
                    </a:cubicBezTo>
                    <a:cubicBezTo>
                      <a:pt x="65160" y="59149"/>
                      <a:pt x="63169" y="56890"/>
                      <a:pt x="60872" y="54938"/>
                    </a:cubicBezTo>
                    <a:cubicBezTo>
                      <a:pt x="58881" y="53100"/>
                      <a:pt x="56891" y="51262"/>
                      <a:pt x="55168" y="49157"/>
                    </a:cubicBezTo>
                    <a:cubicBezTo>
                      <a:pt x="54287" y="47970"/>
                      <a:pt x="53024" y="46898"/>
                      <a:pt x="52450" y="45481"/>
                    </a:cubicBezTo>
                    <a:cubicBezTo>
                      <a:pt x="51569" y="44333"/>
                      <a:pt x="50727" y="43108"/>
                      <a:pt x="50000" y="41845"/>
                    </a:cubicBezTo>
                    <a:cubicBezTo>
                      <a:pt x="48851" y="42304"/>
                      <a:pt x="47549" y="42380"/>
                      <a:pt x="46363" y="42342"/>
                    </a:cubicBezTo>
                    <a:cubicBezTo>
                      <a:pt x="44410" y="42916"/>
                      <a:pt x="42381" y="43567"/>
                      <a:pt x="40314" y="43414"/>
                    </a:cubicBezTo>
                    <a:cubicBezTo>
                      <a:pt x="37634" y="43184"/>
                      <a:pt x="37749" y="40313"/>
                      <a:pt x="39433" y="40505"/>
                    </a:cubicBezTo>
                    <a:lnTo>
                      <a:pt x="39433" y="40505"/>
                    </a:lnTo>
                    <a:lnTo>
                      <a:pt x="39433" y="40505"/>
                    </a:lnTo>
                    <a:cubicBezTo>
                      <a:pt x="40314" y="39854"/>
                      <a:pt x="44831" y="38667"/>
                      <a:pt x="47588" y="38705"/>
                    </a:cubicBezTo>
                    <a:cubicBezTo>
                      <a:pt x="47205" y="38016"/>
                      <a:pt x="46860" y="37365"/>
                      <a:pt x="46592" y="36982"/>
                    </a:cubicBezTo>
                    <a:cubicBezTo>
                      <a:pt x="45903" y="35719"/>
                      <a:pt x="45176" y="34532"/>
                      <a:pt x="44487" y="33307"/>
                    </a:cubicBezTo>
                    <a:cubicBezTo>
                      <a:pt x="43032" y="30704"/>
                      <a:pt x="41769" y="28024"/>
                      <a:pt x="40888" y="25191"/>
                    </a:cubicBezTo>
                    <a:cubicBezTo>
                      <a:pt x="40773" y="24732"/>
                      <a:pt x="40582" y="24425"/>
                      <a:pt x="40620" y="24043"/>
                    </a:cubicBezTo>
                    <a:cubicBezTo>
                      <a:pt x="40237" y="22894"/>
                      <a:pt x="39893" y="21746"/>
                      <a:pt x="39586" y="20597"/>
                    </a:cubicBezTo>
                    <a:cubicBezTo>
                      <a:pt x="38514" y="17228"/>
                      <a:pt x="37749" y="13783"/>
                      <a:pt x="37098" y="10299"/>
                    </a:cubicBezTo>
                    <a:lnTo>
                      <a:pt x="37098" y="10299"/>
                    </a:lnTo>
                    <a:cubicBezTo>
                      <a:pt x="37060" y="10184"/>
                      <a:pt x="37021" y="10069"/>
                      <a:pt x="37021" y="9954"/>
                    </a:cubicBezTo>
                    <a:cubicBezTo>
                      <a:pt x="31279" y="9189"/>
                      <a:pt x="28484" y="14051"/>
                      <a:pt x="25804" y="18377"/>
                    </a:cubicBezTo>
                    <a:cubicBezTo>
                      <a:pt x="24732" y="20865"/>
                      <a:pt x="23584" y="23392"/>
                      <a:pt x="22282" y="25804"/>
                    </a:cubicBezTo>
                    <a:cubicBezTo>
                      <a:pt x="21019" y="28790"/>
                      <a:pt x="19449" y="31661"/>
                      <a:pt x="17726" y="34379"/>
                    </a:cubicBezTo>
                    <a:cubicBezTo>
                      <a:pt x="17305" y="35068"/>
                      <a:pt x="16884" y="35757"/>
                      <a:pt x="16463" y="36447"/>
                    </a:cubicBezTo>
                    <a:cubicBezTo>
                      <a:pt x="16310" y="36753"/>
                      <a:pt x="16080" y="37174"/>
                      <a:pt x="15812" y="37518"/>
                    </a:cubicBezTo>
                    <a:cubicBezTo>
                      <a:pt x="15812" y="37710"/>
                      <a:pt x="15774" y="37863"/>
                      <a:pt x="15659" y="38016"/>
                    </a:cubicBezTo>
                    <a:cubicBezTo>
                      <a:pt x="15468" y="38322"/>
                      <a:pt x="15085" y="38935"/>
                      <a:pt x="14625" y="39662"/>
                    </a:cubicBezTo>
                    <a:cubicBezTo>
                      <a:pt x="16272" y="39241"/>
                      <a:pt x="19526" y="39203"/>
                      <a:pt x="20023" y="39586"/>
                    </a:cubicBezTo>
                    <a:cubicBezTo>
                      <a:pt x="21593" y="39586"/>
                      <a:pt x="23354" y="39356"/>
                      <a:pt x="24732" y="40160"/>
                    </a:cubicBezTo>
                    <a:cubicBezTo>
                      <a:pt x="25460" y="40696"/>
                      <a:pt x="25536" y="41959"/>
                      <a:pt x="24694" y="42495"/>
                    </a:cubicBezTo>
                    <a:cubicBezTo>
                      <a:pt x="23967" y="42955"/>
                      <a:pt x="23010" y="43720"/>
                      <a:pt x="22091" y="43299"/>
                    </a:cubicBezTo>
                    <a:cubicBezTo>
                      <a:pt x="22091" y="43299"/>
                      <a:pt x="22052" y="43299"/>
                      <a:pt x="22052" y="43299"/>
                    </a:cubicBezTo>
                    <a:cubicBezTo>
                      <a:pt x="21440" y="43299"/>
                      <a:pt x="20751" y="43414"/>
                      <a:pt x="20215" y="43108"/>
                    </a:cubicBezTo>
                    <a:cubicBezTo>
                      <a:pt x="19602" y="43070"/>
                      <a:pt x="18875" y="43146"/>
                      <a:pt x="18454" y="42610"/>
                    </a:cubicBezTo>
                    <a:cubicBezTo>
                      <a:pt x="16731" y="42648"/>
                      <a:pt x="14817" y="42725"/>
                      <a:pt x="13209" y="42151"/>
                    </a:cubicBezTo>
                    <a:cubicBezTo>
                      <a:pt x="13056" y="42151"/>
                      <a:pt x="12903" y="42151"/>
                      <a:pt x="12788" y="42112"/>
                    </a:cubicBezTo>
                    <a:cubicBezTo>
                      <a:pt x="12635" y="42304"/>
                      <a:pt x="12443" y="42534"/>
                      <a:pt x="12252" y="42687"/>
                    </a:cubicBezTo>
                    <a:lnTo>
                      <a:pt x="12252" y="42687"/>
                    </a:lnTo>
                    <a:cubicBezTo>
                      <a:pt x="12022" y="43070"/>
                      <a:pt x="11792" y="43452"/>
                      <a:pt x="11563" y="43874"/>
                    </a:cubicBezTo>
                    <a:cubicBezTo>
                      <a:pt x="9457" y="46821"/>
                      <a:pt x="6777" y="49425"/>
                      <a:pt x="3868" y="51492"/>
                    </a:cubicBezTo>
                    <a:cubicBezTo>
                      <a:pt x="3293" y="51990"/>
                      <a:pt x="2719" y="52449"/>
                      <a:pt x="2183" y="52947"/>
                    </a:cubicBezTo>
                    <a:cubicBezTo>
                      <a:pt x="1762" y="53483"/>
                      <a:pt x="1111" y="54057"/>
                      <a:pt x="460" y="53521"/>
                    </a:cubicBezTo>
                    <a:cubicBezTo>
                      <a:pt x="1" y="53100"/>
                      <a:pt x="1" y="52679"/>
                      <a:pt x="192" y="52296"/>
                    </a:cubicBezTo>
                    <a:cubicBezTo>
                      <a:pt x="192" y="52028"/>
                      <a:pt x="231" y="51760"/>
                      <a:pt x="269" y="51492"/>
                    </a:cubicBezTo>
                    <a:cubicBezTo>
                      <a:pt x="384" y="50765"/>
                      <a:pt x="384" y="50037"/>
                      <a:pt x="346" y="49310"/>
                    </a:cubicBezTo>
                    <a:cubicBezTo>
                      <a:pt x="116" y="47510"/>
                      <a:pt x="307" y="45635"/>
                      <a:pt x="231" y="43797"/>
                    </a:cubicBezTo>
                    <a:lnTo>
                      <a:pt x="231" y="43759"/>
                    </a:lnTo>
                    <a:cubicBezTo>
                      <a:pt x="154" y="43146"/>
                      <a:pt x="269" y="42495"/>
                      <a:pt x="231" y="41883"/>
                    </a:cubicBezTo>
                    <a:cubicBezTo>
                      <a:pt x="231" y="39701"/>
                      <a:pt x="384" y="37518"/>
                      <a:pt x="422" y="35336"/>
                    </a:cubicBezTo>
                    <a:cubicBezTo>
                      <a:pt x="575" y="31202"/>
                      <a:pt x="728" y="27067"/>
                      <a:pt x="767" y="22932"/>
                    </a:cubicBezTo>
                    <a:cubicBezTo>
                      <a:pt x="843" y="20750"/>
                      <a:pt x="652" y="18491"/>
                      <a:pt x="996" y="16348"/>
                    </a:cubicBezTo>
                    <a:cubicBezTo>
                      <a:pt x="1724" y="14472"/>
                      <a:pt x="3179" y="13055"/>
                      <a:pt x="4097" y="11294"/>
                    </a:cubicBezTo>
                    <a:cubicBezTo>
                      <a:pt x="5629" y="8844"/>
                      <a:pt x="7811" y="6891"/>
                      <a:pt x="9993" y="4977"/>
                    </a:cubicBezTo>
                    <a:cubicBezTo>
                      <a:pt x="11103" y="4250"/>
                      <a:pt x="16004" y="0"/>
                      <a:pt x="17382" y="1111"/>
                    </a:cubicBezTo>
                    <a:cubicBezTo>
                      <a:pt x="17726" y="958"/>
                      <a:pt x="18224" y="881"/>
                      <a:pt x="18875" y="996"/>
                    </a:cubicBezTo>
                    <a:cubicBezTo>
                      <a:pt x="19641" y="383"/>
                      <a:pt x="20751" y="766"/>
                      <a:pt x="21631" y="728"/>
                    </a:cubicBezTo>
                    <a:cubicBezTo>
                      <a:pt x="23584" y="881"/>
                      <a:pt x="25498" y="1072"/>
                      <a:pt x="27450" y="1111"/>
                    </a:cubicBezTo>
                    <a:cubicBezTo>
                      <a:pt x="28216" y="536"/>
                      <a:pt x="29365" y="1034"/>
                      <a:pt x="30283" y="958"/>
                    </a:cubicBezTo>
                    <a:cubicBezTo>
                      <a:pt x="31777" y="1034"/>
                      <a:pt x="33231" y="1072"/>
                      <a:pt x="34724" y="1111"/>
                    </a:cubicBezTo>
                    <a:cubicBezTo>
                      <a:pt x="35337" y="613"/>
                      <a:pt x="36217" y="996"/>
                      <a:pt x="36945" y="919"/>
                    </a:cubicBezTo>
                    <a:cubicBezTo>
                      <a:pt x="38553" y="996"/>
                      <a:pt x="40161" y="1034"/>
                      <a:pt x="41769" y="1072"/>
                    </a:cubicBezTo>
                    <a:cubicBezTo>
                      <a:pt x="44755" y="1072"/>
                      <a:pt x="47703" y="1149"/>
                      <a:pt x="50650" y="1226"/>
                    </a:cubicBezTo>
                    <a:cubicBezTo>
                      <a:pt x="53560" y="1455"/>
                      <a:pt x="56546" y="613"/>
                      <a:pt x="59417" y="1340"/>
                    </a:cubicBezTo>
                    <a:cubicBezTo>
                      <a:pt x="60719" y="1876"/>
                      <a:pt x="61868" y="2757"/>
                      <a:pt x="62939" y="3676"/>
                    </a:cubicBezTo>
                    <a:cubicBezTo>
                      <a:pt x="63897" y="4441"/>
                      <a:pt x="64815" y="5284"/>
                      <a:pt x="65619" y="6202"/>
                    </a:cubicBezTo>
                    <a:cubicBezTo>
                      <a:pt x="66691" y="7313"/>
                      <a:pt x="67916" y="8385"/>
                      <a:pt x="68605" y="9763"/>
                    </a:cubicBezTo>
                    <a:cubicBezTo>
                      <a:pt x="68873" y="9916"/>
                      <a:pt x="69103" y="10146"/>
                      <a:pt x="69141" y="10528"/>
                    </a:cubicBezTo>
                    <a:cubicBezTo>
                      <a:pt x="69333" y="13247"/>
                      <a:pt x="69027" y="15965"/>
                      <a:pt x="68912" y="18683"/>
                    </a:cubicBezTo>
                    <a:cubicBezTo>
                      <a:pt x="68988" y="21784"/>
                      <a:pt x="69141" y="24847"/>
                      <a:pt x="69141" y="27948"/>
                    </a:cubicBezTo>
                    <a:close/>
                  </a:path>
                </a:pathLst>
              </a:custGeom>
              <a:solidFill>
                <a:srgbClr val="6A5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49"/>
              <p:cNvSpPr/>
              <p:nvPr/>
            </p:nvSpPr>
            <p:spPr>
              <a:xfrm>
                <a:off x="234275" y="2564125"/>
                <a:ext cx="443175" cy="1438525"/>
              </a:xfrm>
              <a:custGeom>
                <a:rect b="b" l="l" r="r" t="t"/>
                <a:pathLst>
                  <a:path extrusionOk="0" h="57541" w="17727">
                    <a:moveTo>
                      <a:pt x="17458" y="32121"/>
                    </a:moveTo>
                    <a:cubicBezTo>
                      <a:pt x="17726" y="32503"/>
                      <a:pt x="17650" y="32886"/>
                      <a:pt x="17382" y="33154"/>
                    </a:cubicBezTo>
                    <a:cubicBezTo>
                      <a:pt x="17458" y="34226"/>
                      <a:pt x="17382" y="35298"/>
                      <a:pt x="17382" y="36408"/>
                    </a:cubicBezTo>
                    <a:cubicBezTo>
                      <a:pt x="17305" y="39624"/>
                      <a:pt x="16846" y="42840"/>
                      <a:pt x="16348" y="46018"/>
                    </a:cubicBezTo>
                    <a:cubicBezTo>
                      <a:pt x="15812" y="49272"/>
                      <a:pt x="14855" y="52334"/>
                      <a:pt x="11486" y="53636"/>
                    </a:cubicBezTo>
                    <a:cubicBezTo>
                      <a:pt x="9380" y="54440"/>
                      <a:pt x="7275" y="57541"/>
                      <a:pt x="4939" y="57120"/>
                    </a:cubicBezTo>
                    <a:cubicBezTo>
                      <a:pt x="3906" y="56775"/>
                      <a:pt x="4174" y="53598"/>
                      <a:pt x="4174" y="52641"/>
                    </a:cubicBezTo>
                    <a:cubicBezTo>
                      <a:pt x="4289" y="51339"/>
                      <a:pt x="4403" y="49999"/>
                      <a:pt x="4710" y="48736"/>
                    </a:cubicBezTo>
                    <a:cubicBezTo>
                      <a:pt x="5169" y="46745"/>
                      <a:pt x="5820" y="44907"/>
                      <a:pt x="5629" y="42878"/>
                    </a:cubicBezTo>
                    <a:cubicBezTo>
                      <a:pt x="5629" y="40275"/>
                      <a:pt x="5207" y="37672"/>
                      <a:pt x="4136" y="35298"/>
                    </a:cubicBezTo>
                    <a:cubicBezTo>
                      <a:pt x="3408" y="33805"/>
                      <a:pt x="2604" y="32350"/>
                      <a:pt x="1877" y="30895"/>
                    </a:cubicBezTo>
                    <a:cubicBezTo>
                      <a:pt x="1838" y="30781"/>
                      <a:pt x="1800" y="30666"/>
                      <a:pt x="1724" y="30589"/>
                    </a:cubicBezTo>
                    <a:cubicBezTo>
                      <a:pt x="1609" y="30436"/>
                      <a:pt x="1494" y="30245"/>
                      <a:pt x="1417" y="30053"/>
                    </a:cubicBezTo>
                    <a:cubicBezTo>
                      <a:pt x="1303" y="29862"/>
                      <a:pt x="1188" y="29670"/>
                      <a:pt x="1073" y="29517"/>
                    </a:cubicBezTo>
                    <a:cubicBezTo>
                      <a:pt x="920" y="29249"/>
                      <a:pt x="767" y="29020"/>
                      <a:pt x="728" y="28752"/>
                    </a:cubicBezTo>
                    <a:lnTo>
                      <a:pt x="728" y="28713"/>
                    </a:lnTo>
                    <a:cubicBezTo>
                      <a:pt x="690" y="28560"/>
                      <a:pt x="652" y="28407"/>
                      <a:pt x="613" y="28216"/>
                    </a:cubicBezTo>
                    <a:cubicBezTo>
                      <a:pt x="575" y="27871"/>
                      <a:pt x="575" y="27527"/>
                      <a:pt x="537" y="27182"/>
                    </a:cubicBezTo>
                    <a:cubicBezTo>
                      <a:pt x="537" y="26646"/>
                      <a:pt x="537" y="26110"/>
                      <a:pt x="499" y="25536"/>
                    </a:cubicBezTo>
                    <a:cubicBezTo>
                      <a:pt x="499" y="25497"/>
                      <a:pt x="499" y="25421"/>
                      <a:pt x="460" y="25344"/>
                    </a:cubicBezTo>
                    <a:cubicBezTo>
                      <a:pt x="422" y="25153"/>
                      <a:pt x="460" y="24923"/>
                      <a:pt x="460" y="24732"/>
                    </a:cubicBezTo>
                    <a:cubicBezTo>
                      <a:pt x="460" y="24579"/>
                      <a:pt x="460" y="24387"/>
                      <a:pt x="460" y="24234"/>
                    </a:cubicBezTo>
                    <a:cubicBezTo>
                      <a:pt x="460" y="23890"/>
                      <a:pt x="460" y="23545"/>
                      <a:pt x="499" y="23200"/>
                    </a:cubicBezTo>
                    <a:cubicBezTo>
                      <a:pt x="537" y="22511"/>
                      <a:pt x="575" y="21822"/>
                      <a:pt x="613" y="21133"/>
                    </a:cubicBezTo>
                    <a:cubicBezTo>
                      <a:pt x="613" y="20559"/>
                      <a:pt x="613" y="19985"/>
                      <a:pt x="652" y="19410"/>
                    </a:cubicBezTo>
                    <a:cubicBezTo>
                      <a:pt x="613" y="19372"/>
                      <a:pt x="575" y="19334"/>
                      <a:pt x="575" y="19257"/>
                    </a:cubicBezTo>
                    <a:cubicBezTo>
                      <a:pt x="460" y="19066"/>
                      <a:pt x="460" y="18836"/>
                      <a:pt x="460" y="18606"/>
                    </a:cubicBezTo>
                    <a:cubicBezTo>
                      <a:pt x="422" y="18377"/>
                      <a:pt x="422" y="18147"/>
                      <a:pt x="422" y="17956"/>
                    </a:cubicBezTo>
                    <a:cubicBezTo>
                      <a:pt x="422" y="17573"/>
                      <a:pt x="422" y="17228"/>
                      <a:pt x="422" y="16884"/>
                    </a:cubicBezTo>
                    <a:cubicBezTo>
                      <a:pt x="422" y="16156"/>
                      <a:pt x="460" y="15467"/>
                      <a:pt x="537" y="14740"/>
                    </a:cubicBezTo>
                    <a:cubicBezTo>
                      <a:pt x="575" y="14051"/>
                      <a:pt x="613" y="13362"/>
                      <a:pt x="613" y="12672"/>
                    </a:cubicBezTo>
                    <a:cubicBezTo>
                      <a:pt x="613" y="12022"/>
                      <a:pt x="613" y="11409"/>
                      <a:pt x="613" y="10758"/>
                    </a:cubicBezTo>
                    <a:cubicBezTo>
                      <a:pt x="613" y="10261"/>
                      <a:pt x="652" y="9725"/>
                      <a:pt x="652" y="9227"/>
                    </a:cubicBezTo>
                    <a:cubicBezTo>
                      <a:pt x="613" y="8423"/>
                      <a:pt x="499" y="7619"/>
                      <a:pt x="499" y="6815"/>
                    </a:cubicBezTo>
                    <a:cubicBezTo>
                      <a:pt x="499" y="6394"/>
                      <a:pt x="537" y="5973"/>
                      <a:pt x="537" y="5552"/>
                    </a:cubicBezTo>
                    <a:cubicBezTo>
                      <a:pt x="537" y="5169"/>
                      <a:pt x="575" y="4824"/>
                      <a:pt x="575" y="4441"/>
                    </a:cubicBezTo>
                    <a:cubicBezTo>
                      <a:pt x="575" y="4403"/>
                      <a:pt x="613" y="4327"/>
                      <a:pt x="613" y="4288"/>
                    </a:cubicBezTo>
                    <a:cubicBezTo>
                      <a:pt x="460" y="3408"/>
                      <a:pt x="384" y="2374"/>
                      <a:pt x="269" y="1570"/>
                    </a:cubicBezTo>
                    <a:cubicBezTo>
                      <a:pt x="1" y="307"/>
                      <a:pt x="1609" y="1"/>
                      <a:pt x="1953" y="1187"/>
                    </a:cubicBezTo>
                    <a:cubicBezTo>
                      <a:pt x="2719" y="3102"/>
                      <a:pt x="4289" y="4518"/>
                      <a:pt x="5361" y="6241"/>
                    </a:cubicBezTo>
                    <a:cubicBezTo>
                      <a:pt x="5437" y="6317"/>
                      <a:pt x="5475" y="6394"/>
                      <a:pt x="5475" y="6470"/>
                    </a:cubicBezTo>
                    <a:cubicBezTo>
                      <a:pt x="5705" y="6547"/>
                      <a:pt x="5897" y="6700"/>
                      <a:pt x="6011" y="6968"/>
                    </a:cubicBezTo>
                    <a:cubicBezTo>
                      <a:pt x="6356" y="7581"/>
                      <a:pt x="6547" y="8270"/>
                      <a:pt x="6701" y="8921"/>
                    </a:cubicBezTo>
                    <a:cubicBezTo>
                      <a:pt x="7696" y="13744"/>
                      <a:pt x="8385" y="18721"/>
                      <a:pt x="10567" y="23239"/>
                    </a:cubicBezTo>
                    <a:cubicBezTo>
                      <a:pt x="11639" y="25765"/>
                      <a:pt x="13438" y="27871"/>
                      <a:pt x="15353" y="29785"/>
                    </a:cubicBezTo>
                    <a:cubicBezTo>
                      <a:pt x="16042" y="30589"/>
                      <a:pt x="16769" y="31317"/>
                      <a:pt x="17458" y="32121"/>
                    </a:cubicBezTo>
                    <a:close/>
                  </a:path>
                </a:pathLst>
              </a:custGeom>
              <a:solidFill>
                <a:srgbClr val="6A5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49"/>
              <p:cNvSpPr/>
              <p:nvPr/>
            </p:nvSpPr>
            <p:spPr>
              <a:xfrm>
                <a:off x="1590475" y="2482775"/>
                <a:ext cx="388625" cy="1545725"/>
              </a:xfrm>
              <a:custGeom>
                <a:rect b="b" l="l" r="r" t="t"/>
                <a:pathLst>
                  <a:path extrusionOk="0" h="61829" w="15545">
                    <a:moveTo>
                      <a:pt x="15161" y="22818"/>
                    </a:moveTo>
                    <a:cubicBezTo>
                      <a:pt x="15200" y="25497"/>
                      <a:pt x="15544" y="28177"/>
                      <a:pt x="15506" y="30857"/>
                    </a:cubicBezTo>
                    <a:cubicBezTo>
                      <a:pt x="15391" y="33575"/>
                      <a:pt x="15314" y="36255"/>
                      <a:pt x="15123" y="38935"/>
                    </a:cubicBezTo>
                    <a:cubicBezTo>
                      <a:pt x="15046" y="40734"/>
                      <a:pt x="15161" y="42572"/>
                      <a:pt x="14932" y="44371"/>
                    </a:cubicBezTo>
                    <a:cubicBezTo>
                      <a:pt x="15161" y="47510"/>
                      <a:pt x="14855" y="50650"/>
                      <a:pt x="14855" y="53827"/>
                    </a:cubicBezTo>
                    <a:cubicBezTo>
                      <a:pt x="14893" y="54593"/>
                      <a:pt x="14893" y="55359"/>
                      <a:pt x="14932" y="56124"/>
                    </a:cubicBezTo>
                    <a:cubicBezTo>
                      <a:pt x="14970" y="56354"/>
                      <a:pt x="14893" y="56545"/>
                      <a:pt x="14778" y="56699"/>
                    </a:cubicBezTo>
                    <a:cubicBezTo>
                      <a:pt x="14778" y="57426"/>
                      <a:pt x="14817" y="58192"/>
                      <a:pt x="14855" y="58919"/>
                    </a:cubicBezTo>
                    <a:cubicBezTo>
                      <a:pt x="14893" y="59493"/>
                      <a:pt x="14970" y="60106"/>
                      <a:pt x="15046" y="60680"/>
                    </a:cubicBezTo>
                    <a:cubicBezTo>
                      <a:pt x="15238" y="61254"/>
                      <a:pt x="14778" y="61829"/>
                      <a:pt x="14243" y="61752"/>
                    </a:cubicBezTo>
                    <a:lnTo>
                      <a:pt x="14281" y="61752"/>
                    </a:lnTo>
                    <a:cubicBezTo>
                      <a:pt x="14166" y="61752"/>
                      <a:pt x="14051" y="61752"/>
                      <a:pt x="13975" y="61714"/>
                    </a:cubicBezTo>
                    <a:cubicBezTo>
                      <a:pt x="13745" y="61829"/>
                      <a:pt x="13477" y="61829"/>
                      <a:pt x="13209" y="61675"/>
                    </a:cubicBezTo>
                    <a:cubicBezTo>
                      <a:pt x="12290" y="61101"/>
                      <a:pt x="11103" y="61178"/>
                      <a:pt x="10184" y="60527"/>
                    </a:cubicBezTo>
                    <a:cubicBezTo>
                      <a:pt x="9495" y="60106"/>
                      <a:pt x="9304" y="59302"/>
                      <a:pt x="8768" y="58689"/>
                    </a:cubicBezTo>
                    <a:cubicBezTo>
                      <a:pt x="7619" y="57196"/>
                      <a:pt x="6012" y="56507"/>
                      <a:pt x="4136" y="56354"/>
                    </a:cubicBezTo>
                    <a:cubicBezTo>
                      <a:pt x="2834" y="55895"/>
                      <a:pt x="2298" y="53062"/>
                      <a:pt x="1762" y="51837"/>
                    </a:cubicBezTo>
                    <a:cubicBezTo>
                      <a:pt x="958" y="49118"/>
                      <a:pt x="537" y="46324"/>
                      <a:pt x="269" y="43529"/>
                    </a:cubicBezTo>
                    <a:cubicBezTo>
                      <a:pt x="154" y="41998"/>
                      <a:pt x="78" y="40466"/>
                      <a:pt x="116" y="38935"/>
                    </a:cubicBezTo>
                    <a:cubicBezTo>
                      <a:pt x="116" y="38782"/>
                      <a:pt x="116" y="38590"/>
                      <a:pt x="231" y="38437"/>
                    </a:cubicBezTo>
                    <a:cubicBezTo>
                      <a:pt x="192" y="37518"/>
                      <a:pt x="269" y="36600"/>
                      <a:pt x="307" y="35681"/>
                    </a:cubicBezTo>
                    <a:cubicBezTo>
                      <a:pt x="269" y="35260"/>
                      <a:pt x="231" y="34839"/>
                      <a:pt x="192" y="34379"/>
                    </a:cubicBezTo>
                    <a:cubicBezTo>
                      <a:pt x="1" y="33958"/>
                      <a:pt x="116" y="33460"/>
                      <a:pt x="78" y="33001"/>
                    </a:cubicBezTo>
                    <a:cubicBezTo>
                      <a:pt x="154" y="32312"/>
                      <a:pt x="728" y="31814"/>
                      <a:pt x="1111" y="31278"/>
                    </a:cubicBezTo>
                    <a:cubicBezTo>
                      <a:pt x="1800" y="30474"/>
                      <a:pt x="2375" y="29632"/>
                      <a:pt x="2911" y="28751"/>
                    </a:cubicBezTo>
                    <a:cubicBezTo>
                      <a:pt x="4327" y="26416"/>
                      <a:pt x="5476" y="23928"/>
                      <a:pt x="6509" y="21401"/>
                    </a:cubicBezTo>
                    <a:cubicBezTo>
                      <a:pt x="7466" y="18606"/>
                      <a:pt x="8615" y="15926"/>
                      <a:pt x="9380" y="13093"/>
                    </a:cubicBezTo>
                    <a:cubicBezTo>
                      <a:pt x="9687" y="11868"/>
                      <a:pt x="9802" y="10605"/>
                      <a:pt x="10184" y="9418"/>
                    </a:cubicBezTo>
                    <a:cubicBezTo>
                      <a:pt x="11027" y="6968"/>
                      <a:pt x="12788" y="4977"/>
                      <a:pt x="13668" y="2565"/>
                    </a:cubicBezTo>
                    <a:cubicBezTo>
                      <a:pt x="13821" y="2183"/>
                      <a:pt x="13936" y="1608"/>
                      <a:pt x="14204" y="1302"/>
                    </a:cubicBezTo>
                    <a:cubicBezTo>
                      <a:pt x="14243" y="1034"/>
                      <a:pt x="14281" y="766"/>
                      <a:pt x="14357" y="498"/>
                    </a:cubicBezTo>
                    <a:cubicBezTo>
                      <a:pt x="14549" y="154"/>
                      <a:pt x="14855" y="0"/>
                      <a:pt x="15123" y="39"/>
                    </a:cubicBezTo>
                    <a:lnTo>
                      <a:pt x="15123" y="77"/>
                    </a:lnTo>
                    <a:cubicBezTo>
                      <a:pt x="15123" y="383"/>
                      <a:pt x="15123" y="728"/>
                      <a:pt x="15123" y="1034"/>
                    </a:cubicBezTo>
                    <a:lnTo>
                      <a:pt x="15123" y="1111"/>
                    </a:lnTo>
                    <a:cubicBezTo>
                      <a:pt x="15123" y="1608"/>
                      <a:pt x="15123" y="2068"/>
                      <a:pt x="15123" y="2565"/>
                    </a:cubicBezTo>
                    <a:lnTo>
                      <a:pt x="15123" y="3216"/>
                    </a:lnTo>
                    <a:lnTo>
                      <a:pt x="15123" y="3293"/>
                    </a:lnTo>
                    <a:lnTo>
                      <a:pt x="15123" y="3293"/>
                    </a:lnTo>
                    <a:cubicBezTo>
                      <a:pt x="15123" y="4633"/>
                      <a:pt x="15123" y="5973"/>
                      <a:pt x="15123" y="7313"/>
                    </a:cubicBezTo>
                    <a:cubicBezTo>
                      <a:pt x="15123" y="7657"/>
                      <a:pt x="15276" y="7963"/>
                      <a:pt x="15506" y="8193"/>
                    </a:cubicBezTo>
                    <a:lnTo>
                      <a:pt x="15506" y="9571"/>
                    </a:lnTo>
                    <a:cubicBezTo>
                      <a:pt x="15506" y="10796"/>
                      <a:pt x="15468" y="12060"/>
                      <a:pt x="15429" y="13323"/>
                    </a:cubicBezTo>
                    <a:cubicBezTo>
                      <a:pt x="15429" y="13515"/>
                      <a:pt x="15353" y="13706"/>
                      <a:pt x="15238" y="13821"/>
                    </a:cubicBezTo>
                    <a:lnTo>
                      <a:pt x="15238" y="13897"/>
                    </a:lnTo>
                    <a:cubicBezTo>
                      <a:pt x="15008" y="16845"/>
                      <a:pt x="15276" y="19831"/>
                      <a:pt x="15161" y="22818"/>
                    </a:cubicBezTo>
                    <a:close/>
                  </a:path>
                </a:pathLst>
              </a:custGeom>
              <a:solidFill>
                <a:srgbClr val="6A57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49"/>
              <p:cNvSpPr/>
              <p:nvPr/>
            </p:nvSpPr>
            <p:spPr>
              <a:xfrm>
                <a:off x="238125" y="952375"/>
                <a:ext cx="1757225" cy="3033050"/>
              </a:xfrm>
              <a:custGeom>
                <a:rect b="b" l="l" r="r" t="t"/>
                <a:pathLst>
                  <a:path extrusionOk="0" h="121322" w="70289">
                    <a:moveTo>
                      <a:pt x="23353" y="22703"/>
                    </a:moveTo>
                    <a:cubicBezTo>
                      <a:pt x="23659" y="22856"/>
                      <a:pt x="23813" y="23239"/>
                      <a:pt x="23621" y="23584"/>
                    </a:cubicBezTo>
                    <a:cubicBezTo>
                      <a:pt x="21745" y="29173"/>
                      <a:pt x="18070" y="33844"/>
                      <a:pt x="15084" y="38820"/>
                    </a:cubicBezTo>
                    <a:cubicBezTo>
                      <a:pt x="14969" y="38974"/>
                      <a:pt x="14892" y="39127"/>
                      <a:pt x="14816" y="39242"/>
                    </a:cubicBezTo>
                    <a:cubicBezTo>
                      <a:pt x="14892" y="39242"/>
                      <a:pt x="14931" y="39242"/>
                      <a:pt x="15007" y="39242"/>
                    </a:cubicBezTo>
                    <a:cubicBezTo>
                      <a:pt x="15505" y="38935"/>
                      <a:pt x="16500" y="38285"/>
                      <a:pt x="16845" y="39127"/>
                    </a:cubicBezTo>
                    <a:cubicBezTo>
                      <a:pt x="17304" y="39050"/>
                      <a:pt x="17840" y="38438"/>
                      <a:pt x="18261" y="38782"/>
                    </a:cubicBezTo>
                    <a:cubicBezTo>
                      <a:pt x="18414" y="38591"/>
                      <a:pt x="18644" y="38514"/>
                      <a:pt x="18874" y="38591"/>
                    </a:cubicBezTo>
                    <a:cubicBezTo>
                      <a:pt x="19180" y="38476"/>
                      <a:pt x="19410" y="38591"/>
                      <a:pt x="19563" y="39088"/>
                    </a:cubicBezTo>
                    <a:cubicBezTo>
                      <a:pt x="19486" y="39586"/>
                      <a:pt x="18644" y="40122"/>
                      <a:pt x="18261" y="40543"/>
                    </a:cubicBezTo>
                    <a:cubicBezTo>
                      <a:pt x="20214" y="40926"/>
                      <a:pt x="22243" y="41385"/>
                      <a:pt x="23238" y="41194"/>
                    </a:cubicBezTo>
                    <a:cubicBezTo>
                      <a:pt x="24310" y="41271"/>
                      <a:pt x="24616" y="40275"/>
                      <a:pt x="25229" y="40696"/>
                    </a:cubicBezTo>
                    <a:cubicBezTo>
                      <a:pt x="26263" y="41883"/>
                      <a:pt x="22664" y="43032"/>
                      <a:pt x="21783" y="42802"/>
                    </a:cubicBezTo>
                    <a:cubicBezTo>
                      <a:pt x="20214" y="42496"/>
                      <a:pt x="18644" y="42075"/>
                      <a:pt x="17036" y="41768"/>
                    </a:cubicBezTo>
                    <a:cubicBezTo>
                      <a:pt x="16807" y="41921"/>
                      <a:pt x="16539" y="41998"/>
                      <a:pt x="16309" y="41768"/>
                    </a:cubicBezTo>
                    <a:cubicBezTo>
                      <a:pt x="16271" y="41730"/>
                      <a:pt x="16232" y="41692"/>
                      <a:pt x="16194" y="41653"/>
                    </a:cubicBezTo>
                    <a:cubicBezTo>
                      <a:pt x="15773" y="41577"/>
                      <a:pt x="15314" y="41539"/>
                      <a:pt x="14892" y="41500"/>
                    </a:cubicBezTo>
                    <a:cubicBezTo>
                      <a:pt x="14471" y="41500"/>
                      <a:pt x="14088" y="41500"/>
                      <a:pt x="13706" y="41539"/>
                    </a:cubicBezTo>
                    <a:cubicBezTo>
                      <a:pt x="13552" y="41539"/>
                      <a:pt x="13438" y="41539"/>
                      <a:pt x="13361" y="41462"/>
                    </a:cubicBezTo>
                    <a:cubicBezTo>
                      <a:pt x="11677" y="43759"/>
                      <a:pt x="9724" y="45826"/>
                      <a:pt x="7542" y="47626"/>
                    </a:cubicBezTo>
                    <a:cubicBezTo>
                      <a:pt x="6240" y="48545"/>
                      <a:pt x="2795" y="52641"/>
                      <a:pt x="1187" y="52641"/>
                    </a:cubicBezTo>
                    <a:cubicBezTo>
                      <a:pt x="1072" y="52641"/>
                      <a:pt x="995" y="52603"/>
                      <a:pt x="881" y="52564"/>
                    </a:cubicBezTo>
                    <a:cubicBezTo>
                      <a:pt x="230" y="51760"/>
                      <a:pt x="727" y="50497"/>
                      <a:pt x="651" y="49502"/>
                    </a:cubicBezTo>
                    <a:cubicBezTo>
                      <a:pt x="727" y="47855"/>
                      <a:pt x="766" y="46209"/>
                      <a:pt x="727" y="44525"/>
                    </a:cubicBezTo>
                    <a:cubicBezTo>
                      <a:pt x="421" y="39586"/>
                      <a:pt x="919" y="34609"/>
                      <a:pt x="1110" y="29671"/>
                    </a:cubicBezTo>
                    <a:cubicBezTo>
                      <a:pt x="1072" y="26378"/>
                      <a:pt x="689" y="23124"/>
                      <a:pt x="1072" y="19832"/>
                    </a:cubicBezTo>
                    <a:cubicBezTo>
                      <a:pt x="1302" y="17803"/>
                      <a:pt x="766" y="15544"/>
                      <a:pt x="2144" y="13821"/>
                    </a:cubicBezTo>
                    <a:cubicBezTo>
                      <a:pt x="3178" y="12098"/>
                      <a:pt x="4403" y="10491"/>
                      <a:pt x="5589" y="8844"/>
                    </a:cubicBezTo>
                    <a:cubicBezTo>
                      <a:pt x="6202" y="8194"/>
                      <a:pt x="6776" y="6815"/>
                      <a:pt x="7695" y="6739"/>
                    </a:cubicBezTo>
                    <a:cubicBezTo>
                      <a:pt x="8231" y="6203"/>
                      <a:pt x="8844" y="4480"/>
                      <a:pt x="9762" y="5093"/>
                    </a:cubicBezTo>
                    <a:cubicBezTo>
                      <a:pt x="9954" y="5284"/>
                      <a:pt x="9954" y="5629"/>
                      <a:pt x="9762" y="5858"/>
                    </a:cubicBezTo>
                    <a:cubicBezTo>
                      <a:pt x="8193" y="7619"/>
                      <a:pt x="6968" y="9840"/>
                      <a:pt x="5896" y="11907"/>
                    </a:cubicBezTo>
                    <a:cubicBezTo>
                      <a:pt x="4096" y="15199"/>
                      <a:pt x="2488" y="22397"/>
                      <a:pt x="7925" y="22818"/>
                    </a:cubicBezTo>
                    <a:cubicBezTo>
                      <a:pt x="10337" y="22741"/>
                      <a:pt x="12404" y="20980"/>
                      <a:pt x="14050" y="19334"/>
                    </a:cubicBezTo>
                    <a:cubicBezTo>
                      <a:pt x="14624" y="18875"/>
                      <a:pt x="14892" y="17573"/>
                      <a:pt x="15696" y="17650"/>
                    </a:cubicBezTo>
                    <a:cubicBezTo>
                      <a:pt x="16653" y="18071"/>
                      <a:pt x="15543" y="19143"/>
                      <a:pt x="15314" y="19755"/>
                    </a:cubicBezTo>
                    <a:cubicBezTo>
                      <a:pt x="14433" y="21287"/>
                      <a:pt x="13629" y="22894"/>
                      <a:pt x="13284" y="24656"/>
                    </a:cubicBezTo>
                    <a:cubicBezTo>
                      <a:pt x="12672" y="26646"/>
                      <a:pt x="13591" y="28867"/>
                      <a:pt x="15658" y="26953"/>
                    </a:cubicBezTo>
                    <a:cubicBezTo>
                      <a:pt x="15773" y="26876"/>
                      <a:pt x="15849" y="26799"/>
                      <a:pt x="15926" y="26685"/>
                    </a:cubicBezTo>
                    <a:cubicBezTo>
                      <a:pt x="16194" y="26531"/>
                      <a:pt x="16424" y="26302"/>
                      <a:pt x="16653" y="26072"/>
                    </a:cubicBezTo>
                    <a:cubicBezTo>
                      <a:pt x="17036" y="25651"/>
                      <a:pt x="17381" y="25230"/>
                      <a:pt x="17649" y="24732"/>
                    </a:cubicBezTo>
                    <a:cubicBezTo>
                      <a:pt x="17879" y="24924"/>
                      <a:pt x="18070" y="25191"/>
                      <a:pt x="18376" y="25306"/>
                    </a:cubicBezTo>
                    <a:cubicBezTo>
                      <a:pt x="18414" y="25383"/>
                      <a:pt x="18491" y="25459"/>
                      <a:pt x="18606" y="25536"/>
                    </a:cubicBezTo>
                    <a:cubicBezTo>
                      <a:pt x="18836" y="25727"/>
                      <a:pt x="19104" y="25766"/>
                      <a:pt x="19372" y="25766"/>
                    </a:cubicBezTo>
                    <a:cubicBezTo>
                      <a:pt x="19869" y="25766"/>
                      <a:pt x="20405" y="25536"/>
                      <a:pt x="20826" y="25268"/>
                    </a:cubicBezTo>
                    <a:cubicBezTo>
                      <a:pt x="21133" y="25038"/>
                      <a:pt x="21477" y="24809"/>
                      <a:pt x="21783" y="24541"/>
                    </a:cubicBezTo>
                    <a:cubicBezTo>
                      <a:pt x="22051" y="24311"/>
                      <a:pt x="22281" y="24043"/>
                      <a:pt x="22549" y="23775"/>
                    </a:cubicBezTo>
                    <a:cubicBezTo>
                      <a:pt x="22817" y="23430"/>
                      <a:pt x="23123" y="23086"/>
                      <a:pt x="23353" y="22703"/>
                    </a:cubicBezTo>
                    <a:lnTo>
                      <a:pt x="23353" y="22703"/>
                    </a:lnTo>
                    <a:close/>
                    <a:moveTo>
                      <a:pt x="46362" y="39969"/>
                    </a:moveTo>
                    <a:cubicBezTo>
                      <a:pt x="45022" y="40237"/>
                      <a:pt x="43682" y="40696"/>
                      <a:pt x="42304" y="41079"/>
                    </a:cubicBezTo>
                    <a:cubicBezTo>
                      <a:pt x="41346" y="41309"/>
                      <a:pt x="40313" y="41156"/>
                      <a:pt x="39356" y="41079"/>
                    </a:cubicBezTo>
                    <a:cubicBezTo>
                      <a:pt x="38820" y="41156"/>
                      <a:pt x="38705" y="41845"/>
                      <a:pt x="39164" y="42113"/>
                    </a:cubicBezTo>
                    <a:cubicBezTo>
                      <a:pt x="39471" y="42228"/>
                      <a:pt x="39815" y="42151"/>
                      <a:pt x="40160" y="42228"/>
                    </a:cubicBezTo>
                    <a:cubicBezTo>
                      <a:pt x="40198" y="42419"/>
                      <a:pt x="40351" y="42534"/>
                      <a:pt x="40504" y="42611"/>
                    </a:cubicBezTo>
                    <a:cubicBezTo>
                      <a:pt x="40657" y="42649"/>
                      <a:pt x="40810" y="42649"/>
                      <a:pt x="40964" y="42649"/>
                    </a:cubicBezTo>
                    <a:cubicBezTo>
                      <a:pt x="42954" y="42725"/>
                      <a:pt x="44907" y="42343"/>
                      <a:pt x="46821" y="41845"/>
                    </a:cubicBezTo>
                    <a:cubicBezTo>
                      <a:pt x="47319" y="41730"/>
                      <a:pt x="47778" y="41653"/>
                      <a:pt x="48276" y="41615"/>
                    </a:cubicBezTo>
                    <a:cubicBezTo>
                      <a:pt x="48659" y="41615"/>
                      <a:pt x="49233" y="41577"/>
                      <a:pt x="49233" y="41041"/>
                    </a:cubicBezTo>
                    <a:cubicBezTo>
                      <a:pt x="49348" y="41003"/>
                      <a:pt x="49463" y="40964"/>
                      <a:pt x="49501" y="40926"/>
                    </a:cubicBezTo>
                    <a:cubicBezTo>
                      <a:pt x="54516" y="48698"/>
                      <a:pt x="61101" y="55321"/>
                      <a:pt x="68681" y="60566"/>
                    </a:cubicBezTo>
                    <a:cubicBezTo>
                      <a:pt x="70289" y="60987"/>
                      <a:pt x="69179" y="58422"/>
                      <a:pt x="69294" y="57541"/>
                    </a:cubicBezTo>
                    <a:cubicBezTo>
                      <a:pt x="69102" y="55742"/>
                      <a:pt x="69102" y="53904"/>
                      <a:pt x="69217" y="52067"/>
                    </a:cubicBezTo>
                    <a:cubicBezTo>
                      <a:pt x="69408" y="47894"/>
                      <a:pt x="69102" y="43683"/>
                      <a:pt x="69370" y="39471"/>
                    </a:cubicBezTo>
                    <a:cubicBezTo>
                      <a:pt x="69370" y="36791"/>
                      <a:pt x="69102" y="34112"/>
                      <a:pt x="69064" y="31432"/>
                    </a:cubicBezTo>
                    <a:cubicBezTo>
                      <a:pt x="68911" y="29288"/>
                      <a:pt x="69332" y="27144"/>
                      <a:pt x="69140" y="25038"/>
                    </a:cubicBezTo>
                    <a:cubicBezTo>
                      <a:pt x="67265" y="23201"/>
                      <a:pt x="69370" y="28943"/>
                      <a:pt x="63398" y="29250"/>
                    </a:cubicBezTo>
                    <a:cubicBezTo>
                      <a:pt x="60412" y="29326"/>
                      <a:pt x="58038" y="27221"/>
                      <a:pt x="55818" y="25574"/>
                    </a:cubicBezTo>
                    <a:cubicBezTo>
                      <a:pt x="54669" y="25459"/>
                      <a:pt x="55014" y="26378"/>
                      <a:pt x="55511" y="27259"/>
                    </a:cubicBezTo>
                    <a:cubicBezTo>
                      <a:pt x="55588" y="27450"/>
                      <a:pt x="55703" y="27642"/>
                      <a:pt x="55856" y="27795"/>
                    </a:cubicBezTo>
                    <a:lnTo>
                      <a:pt x="55856" y="27795"/>
                    </a:lnTo>
                    <a:cubicBezTo>
                      <a:pt x="56047" y="28139"/>
                      <a:pt x="56239" y="28446"/>
                      <a:pt x="56315" y="28637"/>
                    </a:cubicBezTo>
                    <a:cubicBezTo>
                      <a:pt x="56392" y="28752"/>
                      <a:pt x="56507" y="28828"/>
                      <a:pt x="56622" y="28867"/>
                    </a:cubicBezTo>
                    <a:lnTo>
                      <a:pt x="56622" y="28905"/>
                    </a:lnTo>
                    <a:cubicBezTo>
                      <a:pt x="58536" y="32083"/>
                      <a:pt x="60527" y="35566"/>
                      <a:pt x="61177" y="39280"/>
                    </a:cubicBezTo>
                    <a:cubicBezTo>
                      <a:pt x="62058" y="42955"/>
                      <a:pt x="60029" y="45597"/>
                      <a:pt x="56354" y="43491"/>
                    </a:cubicBezTo>
                    <a:cubicBezTo>
                      <a:pt x="53559" y="41998"/>
                      <a:pt x="51530" y="39471"/>
                      <a:pt x="49616" y="36983"/>
                    </a:cubicBezTo>
                    <a:cubicBezTo>
                      <a:pt x="45749" y="31432"/>
                      <a:pt x="42342" y="25383"/>
                      <a:pt x="40236" y="18875"/>
                    </a:cubicBezTo>
                    <a:cubicBezTo>
                      <a:pt x="39739" y="17190"/>
                      <a:pt x="39241" y="15506"/>
                      <a:pt x="38973" y="13783"/>
                    </a:cubicBezTo>
                    <a:cubicBezTo>
                      <a:pt x="38781" y="13209"/>
                      <a:pt x="38437" y="10223"/>
                      <a:pt x="37824" y="9189"/>
                    </a:cubicBezTo>
                    <a:cubicBezTo>
                      <a:pt x="37710" y="8423"/>
                      <a:pt x="36255" y="7887"/>
                      <a:pt x="35604" y="7772"/>
                    </a:cubicBezTo>
                    <a:cubicBezTo>
                      <a:pt x="33001" y="5054"/>
                      <a:pt x="25803" y="8002"/>
                      <a:pt x="25114" y="11448"/>
                    </a:cubicBezTo>
                    <a:cubicBezTo>
                      <a:pt x="23506" y="13132"/>
                      <a:pt x="22434" y="15161"/>
                      <a:pt x="21286" y="17152"/>
                    </a:cubicBezTo>
                    <a:cubicBezTo>
                      <a:pt x="20980" y="17764"/>
                      <a:pt x="19640" y="18913"/>
                      <a:pt x="20673" y="19411"/>
                    </a:cubicBezTo>
                    <a:cubicBezTo>
                      <a:pt x="20712" y="19411"/>
                      <a:pt x="20712" y="19411"/>
                      <a:pt x="20750" y="19411"/>
                    </a:cubicBezTo>
                    <a:cubicBezTo>
                      <a:pt x="20826" y="19411"/>
                      <a:pt x="20865" y="19411"/>
                      <a:pt x="20941" y="19411"/>
                    </a:cubicBezTo>
                    <a:cubicBezTo>
                      <a:pt x="21133" y="19181"/>
                      <a:pt x="21324" y="18951"/>
                      <a:pt x="21515" y="18722"/>
                    </a:cubicBezTo>
                    <a:cubicBezTo>
                      <a:pt x="21630" y="18530"/>
                      <a:pt x="21745" y="18377"/>
                      <a:pt x="21860" y="18186"/>
                    </a:cubicBezTo>
                    <a:cubicBezTo>
                      <a:pt x="21898" y="18147"/>
                      <a:pt x="21937" y="18109"/>
                      <a:pt x="21975" y="18071"/>
                    </a:cubicBezTo>
                    <a:lnTo>
                      <a:pt x="22051" y="17918"/>
                    </a:lnTo>
                    <a:cubicBezTo>
                      <a:pt x="22741" y="16846"/>
                      <a:pt x="23430" y="15774"/>
                      <a:pt x="24195" y="14778"/>
                    </a:cubicBezTo>
                    <a:cubicBezTo>
                      <a:pt x="26263" y="12098"/>
                      <a:pt x="29172" y="9763"/>
                      <a:pt x="32503" y="8921"/>
                    </a:cubicBezTo>
                    <a:cubicBezTo>
                      <a:pt x="33805" y="8730"/>
                      <a:pt x="35298" y="8500"/>
                      <a:pt x="36484" y="9265"/>
                    </a:cubicBezTo>
                    <a:cubicBezTo>
                      <a:pt x="36638" y="9342"/>
                      <a:pt x="36752" y="9495"/>
                      <a:pt x="36906" y="9610"/>
                    </a:cubicBezTo>
                    <a:cubicBezTo>
                      <a:pt x="37174" y="10644"/>
                      <a:pt x="37480" y="11677"/>
                      <a:pt x="37671" y="12749"/>
                    </a:cubicBezTo>
                    <a:cubicBezTo>
                      <a:pt x="38245" y="16386"/>
                      <a:pt x="39317" y="19947"/>
                      <a:pt x="40734" y="23354"/>
                    </a:cubicBezTo>
                    <a:cubicBezTo>
                      <a:pt x="40351" y="23852"/>
                      <a:pt x="41078" y="24694"/>
                      <a:pt x="41155" y="25306"/>
                    </a:cubicBezTo>
                    <a:cubicBezTo>
                      <a:pt x="42648" y="29824"/>
                      <a:pt x="45519" y="33767"/>
                      <a:pt x="47740" y="37940"/>
                    </a:cubicBezTo>
                    <a:cubicBezTo>
                      <a:pt x="47816" y="38093"/>
                      <a:pt x="47893" y="38246"/>
                      <a:pt x="48008" y="38399"/>
                    </a:cubicBezTo>
                    <a:cubicBezTo>
                      <a:pt x="47893" y="38438"/>
                      <a:pt x="47778" y="38476"/>
                      <a:pt x="47663" y="38552"/>
                    </a:cubicBezTo>
                    <a:lnTo>
                      <a:pt x="47663" y="38552"/>
                    </a:lnTo>
                    <a:cubicBezTo>
                      <a:pt x="47395" y="38246"/>
                      <a:pt x="46859" y="37978"/>
                      <a:pt x="46515" y="38361"/>
                    </a:cubicBezTo>
                    <a:cubicBezTo>
                      <a:pt x="46362" y="37825"/>
                      <a:pt x="45519" y="37787"/>
                      <a:pt x="45443" y="38399"/>
                    </a:cubicBezTo>
                    <a:cubicBezTo>
                      <a:pt x="45558" y="38935"/>
                      <a:pt x="45941" y="39471"/>
                      <a:pt x="46362" y="39969"/>
                    </a:cubicBezTo>
                    <a:lnTo>
                      <a:pt x="46362" y="39969"/>
                    </a:lnTo>
                    <a:close/>
                    <a:moveTo>
                      <a:pt x="51645" y="18798"/>
                    </a:moveTo>
                    <a:cubicBezTo>
                      <a:pt x="50879" y="17841"/>
                      <a:pt x="50879" y="16501"/>
                      <a:pt x="50496" y="15391"/>
                    </a:cubicBezTo>
                    <a:cubicBezTo>
                      <a:pt x="49807" y="12979"/>
                      <a:pt x="49118" y="10529"/>
                      <a:pt x="48008" y="8270"/>
                    </a:cubicBezTo>
                    <a:cubicBezTo>
                      <a:pt x="46821" y="5399"/>
                      <a:pt x="44026" y="4442"/>
                      <a:pt x="41193" y="4097"/>
                    </a:cubicBezTo>
                    <a:cubicBezTo>
                      <a:pt x="40734" y="4289"/>
                      <a:pt x="39853" y="4671"/>
                      <a:pt x="39739" y="3944"/>
                    </a:cubicBezTo>
                    <a:cubicBezTo>
                      <a:pt x="40083" y="3829"/>
                      <a:pt x="40389" y="3676"/>
                      <a:pt x="40734" y="3523"/>
                    </a:cubicBezTo>
                    <a:cubicBezTo>
                      <a:pt x="41346" y="3293"/>
                      <a:pt x="41921" y="3064"/>
                      <a:pt x="42533" y="2910"/>
                    </a:cubicBezTo>
                    <a:cubicBezTo>
                      <a:pt x="43069" y="2757"/>
                      <a:pt x="43605" y="2642"/>
                      <a:pt x="44141" y="2566"/>
                    </a:cubicBezTo>
                    <a:cubicBezTo>
                      <a:pt x="44486" y="2528"/>
                      <a:pt x="44830" y="2528"/>
                      <a:pt x="45175" y="2528"/>
                    </a:cubicBezTo>
                    <a:cubicBezTo>
                      <a:pt x="45251" y="2528"/>
                      <a:pt x="45328" y="2528"/>
                      <a:pt x="45443" y="2528"/>
                    </a:cubicBezTo>
                    <a:cubicBezTo>
                      <a:pt x="46438" y="2719"/>
                      <a:pt x="47395" y="3178"/>
                      <a:pt x="48199" y="3906"/>
                    </a:cubicBezTo>
                    <a:cubicBezTo>
                      <a:pt x="51224" y="6164"/>
                      <a:pt x="51262" y="10184"/>
                      <a:pt x="51415" y="13592"/>
                    </a:cubicBezTo>
                    <a:cubicBezTo>
                      <a:pt x="51453" y="14242"/>
                      <a:pt x="51530" y="14931"/>
                      <a:pt x="51683" y="15621"/>
                    </a:cubicBezTo>
                    <a:cubicBezTo>
                      <a:pt x="51721" y="16080"/>
                      <a:pt x="51760" y="16578"/>
                      <a:pt x="51874" y="17037"/>
                    </a:cubicBezTo>
                    <a:cubicBezTo>
                      <a:pt x="51989" y="17611"/>
                      <a:pt x="52142" y="18224"/>
                      <a:pt x="52334" y="18760"/>
                    </a:cubicBezTo>
                    <a:cubicBezTo>
                      <a:pt x="52296" y="18836"/>
                      <a:pt x="52181" y="18875"/>
                      <a:pt x="52066" y="18875"/>
                    </a:cubicBezTo>
                    <a:cubicBezTo>
                      <a:pt x="51951" y="18875"/>
                      <a:pt x="51798" y="18875"/>
                      <a:pt x="51645" y="18798"/>
                    </a:cubicBezTo>
                    <a:lnTo>
                      <a:pt x="51645" y="18798"/>
                    </a:lnTo>
                    <a:close/>
                    <a:moveTo>
                      <a:pt x="4824" y="121130"/>
                    </a:moveTo>
                    <a:cubicBezTo>
                      <a:pt x="4058" y="120250"/>
                      <a:pt x="4058" y="118872"/>
                      <a:pt x="4288" y="117800"/>
                    </a:cubicBezTo>
                    <a:cubicBezTo>
                      <a:pt x="3331" y="117225"/>
                      <a:pt x="4249" y="115809"/>
                      <a:pt x="4900" y="116804"/>
                    </a:cubicBezTo>
                    <a:cubicBezTo>
                      <a:pt x="4977" y="116804"/>
                      <a:pt x="5053" y="116804"/>
                      <a:pt x="5092" y="116804"/>
                    </a:cubicBezTo>
                    <a:cubicBezTo>
                      <a:pt x="6585" y="115809"/>
                      <a:pt x="7274" y="113895"/>
                      <a:pt x="7580" y="112172"/>
                    </a:cubicBezTo>
                    <a:cubicBezTo>
                      <a:pt x="7542" y="111598"/>
                      <a:pt x="7925" y="111292"/>
                      <a:pt x="8269" y="111368"/>
                    </a:cubicBezTo>
                    <a:cubicBezTo>
                      <a:pt x="8308" y="111598"/>
                      <a:pt x="8308" y="111827"/>
                      <a:pt x="8384" y="112057"/>
                    </a:cubicBezTo>
                    <a:cubicBezTo>
                      <a:pt x="8461" y="112478"/>
                      <a:pt x="8614" y="112938"/>
                      <a:pt x="8844" y="113282"/>
                    </a:cubicBezTo>
                    <a:cubicBezTo>
                      <a:pt x="8997" y="113818"/>
                      <a:pt x="9265" y="114278"/>
                      <a:pt x="9954" y="114392"/>
                    </a:cubicBezTo>
                    <a:cubicBezTo>
                      <a:pt x="11523" y="114737"/>
                      <a:pt x="12825" y="113665"/>
                      <a:pt x="13744" y="112402"/>
                    </a:cubicBezTo>
                    <a:cubicBezTo>
                      <a:pt x="14165" y="112019"/>
                      <a:pt x="14586" y="111598"/>
                      <a:pt x="14931" y="111138"/>
                    </a:cubicBezTo>
                    <a:cubicBezTo>
                      <a:pt x="15122" y="110832"/>
                      <a:pt x="15314" y="110564"/>
                      <a:pt x="15505" y="110258"/>
                    </a:cubicBezTo>
                    <a:cubicBezTo>
                      <a:pt x="15696" y="109952"/>
                      <a:pt x="15849" y="109645"/>
                      <a:pt x="16003" y="109339"/>
                    </a:cubicBezTo>
                    <a:cubicBezTo>
                      <a:pt x="16041" y="109224"/>
                      <a:pt x="16079" y="109148"/>
                      <a:pt x="16117" y="109071"/>
                    </a:cubicBezTo>
                    <a:cubicBezTo>
                      <a:pt x="16845" y="109645"/>
                      <a:pt x="15773" y="112172"/>
                      <a:pt x="15620" y="112823"/>
                    </a:cubicBezTo>
                    <a:cubicBezTo>
                      <a:pt x="14433" y="116115"/>
                      <a:pt x="14471" y="115732"/>
                      <a:pt x="11370" y="116766"/>
                    </a:cubicBezTo>
                    <a:cubicBezTo>
                      <a:pt x="10145" y="117379"/>
                      <a:pt x="9073" y="118259"/>
                      <a:pt x="8193" y="119293"/>
                    </a:cubicBezTo>
                    <a:cubicBezTo>
                      <a:pt x="7580" y="119982"/>
                      <a:pt x="6508" y="121322"/>
                      <a:pt x="5436" y="121322"/>
                    </a:cubicBezTo>
                    <a:cubicBezTo>
                      <a:pt x="5245" y="121322"/>
                      <a:pt x="5053" y="121245"/>
                      <a:pt x="4824" y="121130"/>
                    </a:cubicBezTo>
                    <a:lnTo>
                      <a:pt x="4824" y="121130"/>
                    </a:lnTo>
                    <a:close/>
                    <a:moveTo>
                      <a:pt x="62403" y="119676"/>
                    </a:moveTo>
                    <a:cubicBezTo>
                      <a:pt x="60029" y="117379"/>
                      <a:pt x="59378" y="113933"/>
                      <a:pt x="59876" y="110756"/>
                    </a:cubicBezTo>
                    <a:cubicBezTo>
                      <a:pt x="59991" y="109913"/>
                      <a:pt x="60144" y="109033"/>
                      <a:pt x="60373" y="108191"/>
                    </a:cubicBezTo>
                    <a:cubicBezTo>
                      <a:pt x="60144" y="108382"/>
                      <a:pt x="59876" y="108344"/>
                      <a:pt x="59570" y="107923"/>
                    </a:cubicBezTo>
                    <a:cubicBezTo>
                      <a:pt x="59570" y="106621"/>
                      <a:pt x="59991" y="105358"/>
                      <a:pt x="59914" y="104056"/>
                    </a:cubicBezTo>
                    <a:cubicBezTo>
                      <a:pt x="59570" y="102103"/>
                      <a:pt x="57349" y="106391"/>
                      <a:pt x="57081" y="106965"/>
                    </a:cubicBezTo>
                    <a:cubicBezTo>
                      <a:pt x="56660" y="107884"/>
                      <a:pt x="56277" y="108803"/>
                      <a:pt x="55971" y="109760"/>
                    </a:cubicBezTo>
                    <a:cubicBezTo>
                      <a:pt x="56009" y="110028"/>
                      <a:pt x="55856" y="110296"/>
                      <a:pt x="55626" y="110373"/>
                    </a:cubicBezTo>
                    <a:cubicBezTo>
                      <a:pt x="54325" y="110602"/>
                      <a:pt x="54861" y="107425"/>
                      <a:pt x="54669" y="106621"/>
                    </a:cubicBezTo>
                    <a:cubicBezTo>
                      <a:pt x="54440" y="103367"/>
                      <a:pt x="54172" y="100074"/>
                      <a:pt x="54210" y="96782"/>
                    </a:cubicBezTo>
                    <a:cubicBezTo>
                      <a:pt x="54210" y="95940"/>
                      <a:pt x="54057" y="94983"/>
                      <a:pt x="54478" y="94179"/>
                    </a:cubicBezTo>
                    <a:cubicBezTo>
                      <a:pt x="56660" y="91078"/>
                      <a:pt x="58344" y="87670"/>
                      <a:pt x="59952" y="84225"/>
                    </a:cubicBezTo>
                    <a:cubicBezTo>
                      <a:pt x="60909" y="82311"/>
                      <a:pt x="61867" y="80435"/>
                      <a:pt x="62441" y="78406"/>
                    </a:cubicBezTo>
                    <a:cubicBezTo>
                      <a:pt x="63360" y="75611"/>
                      <a:pt x="63589" y="72548"/>
                      <a:pt x="64700" y="69869"/>
                    </a:cubicBezTo>
                    <a:cubicBezTo>
                      <a:pt x="65772" y="68452"/>
                      <a:pt x="66614" y="66844"/>
                      <a:pt x="67226" y="65198"/>
                    </a:cubicBezTo>
                    <a:cubicBezTo>
                      <a:pt x="67686" y="64471"/>
                      <a:pt x="68260" y="61752"/>
                      <a:pt x="69370" y="62518"/>
                    </a:cubicBezTo>
                    <a:cubicBezTo>
                      <a:pt x="69638" y="62748"/>
                      <a:pt x="69562" y="63169"/>
                      <a:pt x="69523" y="63513"/>
                    </a:cubicBezTo>
                    <a:cubicBezTo>
                      <a:pt x="69370" y="65045"/>
                      <a:pt x="69217" y="66614"/>
                      <a:pt x="69179" y="68146"/>
                    </a:cubicBezTo>
                    <a:cubicBezTo>
                      <a:pt x="69179" y="73812"/>
                      <a:pt x="69217" y="79478"/>
                      <a:pt x="69485" y="85144"/>
                    </a:cubicBezTo>
                    <a:cubicBezTo>
                      <a:pt x="69638" y="92992"/>
                      <a:pt x="68987" y="100840"/>
                      <a:pt x="69638" y="108650"/>
                    </a:cubicBezTo>
                    <a:cubicBezTo>
                      <a:pt x="69715" y="110909"/>
                      <a:pt x="69370" y="113129"/>
                      <a:pt x="69332" y="115350"/>
                    </a:cubicBezTo>
                    <a:cubicBezTo>
                      <a:pt x="69179" y="116268"/>
                      <a:pt x="69600" y="121016"/>
                      <a:pt x="67801" y="119369"/>
                    </a:cubicBezTo>
                    <a:cubicBezTo>
                      <a:pt x="65580" y="115771"/>
                      <a:pt x="63819" y="111330"/>
                      <a:pt x="65044" y="107080"/>
                    </a:cubicBezTo>
                    <a:cubicBezTo>
                      <a:pt x="65236" y="106200"/>
                      <a:pt x="65580" y="104936"/>
                      <a:pt x="65006" y="104171"/>
                    </a:cubicBezTo>
                    <a:cubicBezTo>
                      <a:pt x="64968" y="104171"/>
                      <a:pt x="64929" y="104132"/>
                      <a:pt x="64929" y="104132"/>
                    </a:cubicBezTo>
                    <a:cubicBezTo>
                      <a:pt x="64929" y="104132"/>
                      <a:pt x="64929" y="104132"/>
                      <a:pt x="64968" y="104132"/>
                    </a:cubicBezTo>
                    <a:cubicBezTo>
                      <a:pt x="64968" y="104132"/>
                      <a:pt x="64968" y="104171"/>
                      <a:pt x="64968" y="104171"/>
                    </a:cubicBezTo>
                    <a:cubicBezTo>
                      <a:pt x="60986" y="104094"/>
                      <a:pt x="60029" y="113550"/>
                      <a:pt x="61445" y="116307"/>
                    </a:cubicBezTo>
                    <a:cubicBezTo>
                      <a:pt x="61675" y="117532"/>
                      <a:pt x="62824" y="118259"/>
                      <a:pt x="63283" y="119293"/>
                    </a:cubicBezTo>
                    <a:cubicBezTo>
                      <a:pt x="63321" y="119752"/>
                      <a:pt x="62709" y="120020"/>
                      <a:pt x="62403" y="119676"/>
                    </a:cubicBezTo>
                    <a:lnTo>
                      <a:pt x="62403" y="119676"/>
                    </a:lnTo>
                    <a:close/>
                    <a:moveTo>
                      <a:pt x="16845" y="103443"/>
                    </a:moveTo>
                    <a:cubicBezTo>
                      <a:pt x="16424" y="103022"/>
                      <a:pt x="16577" y="102295"/>
                      <a:pt x="16385" y="101759"/>
                    </a:cubicBezTo>
                    <a:cubicBezTo>
                      <a:pt x="15735" y="99653"/>
                      <a:pt x="14969" y="97356"/>
                      <a:pt x="13323" y="95787"/>
                    </a:cubicBezTo>
                    <a:cubicBezTo>
                      <a:pt x="12021" y="94600"/>
                      <a:pt x="9915" y="95098"/>
                      <a:pt x="9226" y="96744"/>
                    </a:cubicBezTo>
                    <a:cubicBezTo>
                      <a:pt x="9112" y="97012"/>
                      <a:pt x="9035" y="97318"/>
                      <a:pt x="8997" y="97624"/>
                    </a:cubicBezTo>
                    <a:cubicBezTo>
                      <a:pt x="8844" y="97969"/>
                      <a:pt x="8729" y="98313"/>
                      <a:pt x="8690" y="98658"/>
                    </a:cubicBezTo>
                    <a:cubicBezTo>
                      <a:pt x="8614" y="99347"/>
                      <a:pt x="8614" y="100074"/>
                      <a:pt x="8614" y="100763"/>
                    </a:cubicBezTo>
                    <a:cubicBezTo>
                      <a:pt x="8614" y="100878"/>
                      <a:pt x="8614" y="100955"/>
                      <a:pt x="8614" y="101070"/>
                    </a:cubicBezTo>
                    <a:cubicBezTo>
                      <a:pt x="8576" y="101606"/>
                      <a:pt x="8576" y="102142"/>
                      <a:pt x="8576" y="102678"/>
                    </a:cubicBezTo>
                    <a:cubicBezTo>
                      <a:pt x="8499" y="102639"/>
                      <a:pt x="8384" y="102601"/>
                      <a:pt x="8308" y="102525"/>
                    </a:cubicBezTo>
                    <a:cubicBezTo>
                      <a:pt x="7695" y="100840"/>
                      <a:pt x="7695" y="98849"/>
                      <a:pt x="6815" y="97203"/>
                    </a:cubicBezTo>
                    <a:cubicBezTo>
                      <a:pt x="5934" y="95557"/>
                      <a:pt x="3522" y="93949"/>
                      <a:pt x="3943" y="97088"/>
                    </a:cubicBezTo>
                    <a:cubicBezTo>
                      <a:pt x="4020" y="97586"/>
                      <a:pt x="4096" y="98045"/>
                      <a:pt x="4249" y="98505"/>
                    </a:cubicBezTo>
                    <a:cubicBezTo>
                      <a:pt x="4326" y="98888"/>
                      <a:pt x="3982" y="99156"/>
                      <a:pt x="3637" y="99117"/>
                    </a:cubicBezTo>
                    <a:cubicBezTo>
                      <a:pt x="3446" y="98734"/>
                      <a:pt x="3292" y="98390"/>
                      <a:pt x="3101" y="98007"/>
                    </a:cubicBezTo>
                    <a:cubicBezTo>
                      <a:pt x="2603" y="95519"/>
                      <a:pt x="1608" y="95327"/>
                      <a:pt x="536" y="92992"/>
                    </a:cubicBezTo>
                    <a:cubicBezTo>
                      <a:pt x="0" y="90312"/>
                      <a:pt x="536" y="87517"/>
                      <a:pt x="268" y="84799"/>
                    </a:cubicBezTo>
                    <a:cubicBezTo>
                      <a:pt x="38" y="80320"/>
                      <a:pt x="613" y="75841"/>
                      <a:pt x="536" y="71362"/>
                    </a:cubicBezTo>
                    <a:cubicBezTo>
                      <a:pt x="727" y="70098"/>
                      <a:pt x="38" y="65887"/>
                      <a:pt x="881" y="65351"/>
                    </a:cubicBezTo>
                    <a:cubicBezTo>
                      <a:pt x="1646" y="64509"/>
                      <a:pt x="5283" y="71170"/>
                      <a:pt x="5743" y="71936"/>
                    </a:cubicBezTo>
                    <a:cubicBezTo>
                      <a:pt x="7006" y="74731"/>
                      <a:pt x="7236" y="77946"/>
                      <a:pt x="7618" y="80933"/>
                    </a:cubicBezTo>
                    <a:cubicBezTo>
                      <a:pt x="8422" y="83689"/>
                      <a:pt x="9494" y="86407"/>
                      <a:pt x="10796" y="88934"/>
                    </a:cubicBezTo>
                    <a:cubicBezTo>
                      <a:pt x="11791" y="90695"/>
                      <a:pt x="13131" y="92226"/>
                      <a:pt x="14510" y="93719"/>
                    </a:cubicBezTo>
                    <a:cubicBezTo>
                      <a:pt x="15849" y="95212"/>
                      <a:pt x="17879" y="96514"/>
                      <a:pt x="17572" y="98811"/>
                    </a:cubicBezTo>
                    <a:cubicBezTo>
                      <a:pt x="17611" y="99883"/>
                      <a:pt x="17649" y="100955"/>
                      <a:pt x="17687" y="102027"/>
                    </a:cubicBezTo>
                    <a:cubicBezTo>
                      <a:pt x="17725" y="102525"/>
                      <a:pt x="17764" y="103520"/>
                      <a:pt x="17189" y="103520"/>
                    </a:cubicBezTo>
                    <a:cubicBezTo>
                      <a:pt x="17113" y="103520"/>
                      <a:pt x="16998" y="103520"/>
                      <a:pt x="16845" y="103443"/>
                    </a:cubicBezTo>
                    <a:lnTo>
                      <a:pt x="16845" y="103443"/>
                    </a:lnTo>
                    <a:close/>
                    <a:moveTo>
                      <a:pt x="67609" y="7772"/>
                    </a:moveTo>
                    <a:cubicBezTo>
                      <a:pt x="68566" y="8997"/>
                      <a:pt x="69447" y="10376"/>
                      <a:pt x="69408" y="12022"/>
                    </a:cubicBezTo>
                    <a:cubicBezTo>
                      <a:pt x="69370" y="12864"/>
                      <a:pt x="70098" y="18722"/>
                      <a:pt x="68260" y="17114"/>
                    </a:cubicBezTo>
                    <a:cubicBezTo>
                      <a:pt x="65925" y="12941"/>
                      <a:pt x="63168" y="8921"/>
                      <a:pt x="60106" y="5207"/>
                    </a:cubicBezTo>
                    <a:cubicBezTo>
                      <a:pt x="59034" y="3944"/>
                      <a:pt x="57808" y="2834"/>
                      <a:pt x="56430" y="1877"/>
                    </a:cubicBezTo>
                    <a:cubicBezTo>
                      <a:pt x="56162" y="1647"/>
                      <a:pt x="55665" y="1532"/>
                      <a:pt x="55550" y="1111"/>
                    </a:cubicBezTo>
                    <a:cubicBezTo>
                      <a:pt x="54975" y="920"/>
                      <a:pt x="55205" y="1"/>
                      <a:pt x="55818" y="116"/>
                    </a:cubicBezTo>
                    <a:cubicBezTo>
                      <a:pt x="56047" y="154"/>
                      <a:pt x="56315" y="192"/>
                      <a:pt x="56545" y="192"/>
                    </a:cubicBezTo>
                    <a:cubicBezTo>
                      <a:pt x="58344" y="154"/>
                      <a:pt x="59761" y="690"/>
                      <a:pt x="61024" y="1532"/>
                    </a:cubicBezTo>
                    <a:cubicBezTo>
                      <a:pt x="61867" y="1494"/>
                      <a:pt x="63513" y="3178"/>
                      <a:pt x="64010" y="3561"/>
                    </a:cubicBezTo>
                    <a:cubicBezTo>
                      <a:pt x="64317" y="3829"/>
                      <a:pt x="66001" y="5552"/>
                      <a:pt x="66958" y="6968"/>
                    </a:cubicBezTo>
                    <a:lnTo>
                      <a:pt x="66958" y="6968"/>
                    </a:lnTo>
                    <a:cubicBezTo>
                      <a:pt x="67188" y="7236"/>
                      <a:pt x="67379" y="7504"/>
                      <a:pt x="67571" y="7811"/>
                    </a:cubicBezTo>
                    <a:close/>
                  </a:path>
                </a:pathLst>
              </a:custGeom>
              <a:solidFill>
                <a:srgbClr val="5946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49"/>
              <p:cNvSpPr/>
              <p:nvPr/>
            </p:nvSpPr>
            <p:spPr>
              <a:xfrm>
                <a:off x="567350" y="976300"/>
                <a:ext cx="960950" cy="741775"/>
              </a:xfrm>
              <a:custGeom>
                <a:rect b="b" l="l" r="r" t="t"/>
                <a:pathLst>
                  <a:path extrusionOk="0" h="29671" w="38438">
                    <a:moveTo>
                      <a:pt x="2374" y="14740"/>
                    </a:moveTo>
                    <a:cubicBezTo>
                      <a:pt x="1877" y="14319"/>
                      <a:pt x="2336" y="13324"/>
                      <a:pt x="2451" y="12788"/>
                    </a:cubicBezTo>
                    <a:cubicBezTo>
                      <a:pt x="2680" y="12137"/>
                      <a:pt x="2948" y="11486"/>
                      <a:pt x="3255" y="10835"/>
                    </a:cubicBezTo>
                    <a:cubicBezTo>
                      <a:pt x="3638" y="10070"/>
                      <a:pt x="4059" y="9380"/>
                      <a:pt x="4288" y="8538"/>
                    </a:cubicBezTo>
                    <a:cubicBezTo>
                      <a:pt x="3484" y="9036"/>
                      <a:pt x="2719" y="9648"/>
                      <a:pt x="1991" y="10261"/>
                    </a:cubicBezTo>
                    <a:cubicBezTo>
                      <a:pt x="1685" y="10491"/>
                      <a:pt x="1379" y="10797"/>
                      <a:pt x="996" y="10873"/>
                    </a:cubicBezTo>
                    <a:cubicBezTo>
                      <a:pt x="1" y="10988"/>
                      <a:pt x="575" y="9648"/>
                      <a:pt x="766" y="9151"/>
                    </a:cubicBezTo>
                    <a:cubicBezTo>
                      <a:pt x="1264" y="8079"/>
                      <a:pt x="2106" y="7237"/>
                      <a:pt x="2757" y="6279"/>
                    </a:cubicBezTo>
                    <a:cubicBezTo>
                      <a:pt x="2106" y="6356"/>
                      <a:pt x="192" y="7466"/>
                      <a:pt x="383" y="6050"/>
                    </a:cubicBezTo>
                    <a:cubicBezTo>
                      <a:pt x="537" y="5437"/>
                      <a:pt x="919" y="4901"/>
                      <a:pt x="1264" y="4365"/>
                    </a:cubicBezTo>
                    <a:cubicBezTo>
                      <a:pt x="1455" y="4021"/>
                      <a:pt x="1800" y="3676"/>
                      <a:pt x="1838" y="3293"/>
                    </a:cubicBezTo>
                    <a:cubicBezTo>
                      <a:pt x="1494" y="3178"/>
                      <a:pt x="1111" y="3255"/>
                      <a:pt x="805" y="3025"/>
                    </a:cubicBezTo>
                    <a:cubicBezTo>
                      <a:pt x="383" y="2719"/>
                      <a:pt x="728" y="2221"/>
                      <a:pt x="996" y="1953"/>
                    </a:cubicBezTo>
                    <a:cubicBezTo>
                      <a:pt x="1455" y="1494"/>
                      <a:pt x="2987" y="1"/>
                      <a:pt x="3523" y="843"/>
                    </a:cubicBezTo>
                    <a:cubicBezTo>
                      <a:pt x="3676" y="1111"/>
                      <a:pt x="3408" y="1379"/>
                      <a:pt x="3484" y="1647"/>
                    </a:cubicBezTo>
                    <a:cubicBezTo>
                      <a:pt x="4212" y="1571"/>
                      <a:pt x="5360" y="690"/>
                      <a:pt x="6049" y="1073"/>
                    </a:cubicBezTo>
                    <a:cubicBezTo>
                      <a:pt x="6317" y="1226"/>
                      <a:pt x="6356" y="1571"/>
                      <a:pt x="6279" y="1839"/>
                    </a:cubicBezTo>
                    <a:cubicBezTo>
                      <a:pt x="6088" y="2336"/>
                      <a:pt x="5743" y="2796"/>
                      <a:pt x="5667" y="3370"/>
                    </a:cubicBezTo>
                    <a:cubicBezTo>
                      <a:pt x="5628" y="3446"/>
                      <a:pt x="5590" y="3561"/>
                      <a:pt x="5667" y="3600"/>
                    </a:cubicBezTo>
                    <a:lnTo>
                      <a:pt x="5667" y="3600"/>
                    </a:lnTo>
                    <a:lnTo>
                      <a:pt x="5667" y="3600"/>
                    </a:lnTo>
                    <a:cubicBezTo>
                      <a:pt x="5935" y="3638"/>
                      <a:pt x="6203" y="3485"/>
                      <a:pt x="6432" y="3408"/>
                    </a:cubicBezTo>
                    <a:cubicBezTo>
                      <a:pt x="7160" y="3025"/>
                      <a:pt x="7887" y="2528"/>
                      <a:pt x="8691" y="2375"/>
                    </a:cubicBezTo>
                    <a:cubicBezTo>
                      <a:pt x="9418" y="2260"/>
                      <a:pt x="9495" y="3064"/>
                      <a:pt x="9112" y="3485"/>
                    </a:cubicBezTo>
                    <a:cubicBezTo>
                      <a:pt x="8844" y="3829"/>
                      <a:pt x="8538" y="4174"/>
                      <a:pt x="8232" y="4480"/>
                    </a:cubicBezTo>
                    <a:cubicBezTo>
                      <a:pt x="7887" y="4901"/>
                      <a:pt x="7428" y="5361"/>
                      <a:pt x="7543" y="5935"/>
                    </a:cubicBezTo>
                    <a:cubicBezTo>
                      <a:pt x="8193" y="5667"/>
                      <a:pt x="11141" y="3446"/>
                      <a:pt x="11524" y="4557"/>
                    </a:cubicBezTo>
                    <a:cubicBezTo>
                      <a:pt x="11562" y="4672"/>
                      <a:pt x="11562" y="4748"/>
                      <a:pt x="11524" y="4863"/>
                    </a:cubicBezTo>
                    <a:cubicBezTo>
                      <a:pt x="10720" y="5246"/>
                      <a:pt x="9993" y="5782"/>
                      <a:pt x="9342" y="6356"/>
                    </a:cubicBezTo>
                    <a:cubicBezTo>
                      <a:pt x="8768" y="6739"/>
                      <a:pt x="8232" y="7122"/>
                      <a:pt x="7734" y="7543"/>
                    </a:cubicBezTo>
                    <a:cubicBezTo>
                      <a:pt x="7198" y="8002"/>
                      <a:pt x="6739" y="8462"/>
                      <a:pt x="6279" y="8998"/>
                    </a:cubicBezTo>
                    <a:cubicBezTo>
                      <a:pt x="5781" y="9495"/>
                      <a:pt x="5322" y="10031"/>
                      <a:pt x="4901" y="10567"/>
                    </a:cubicBezTo>
                    <a:cubicBezTo>
                      <a:pt x="4671" y="10873"/>
                      <a:pt x="4442" y="11141"/>
                      <a:pt x="4250" y="11448"/>
                    </a:cubicBezTo>
                    <a:cubicBezTo>
                      <a:pt x="4059" y="11754"/>
                      <a:pt x="3829" y="12060"/>
                      <a:pt x="3638" y="12405"/>
                    </a:cubicBezTo>
                    <a:cubicBezTo>
                      <a:pt x="3293" y="13017"/>
                      <a:pt x="2948" y="13668"/>
                      <a:pt x="2680" y="14357"/>
                    </a:cubicBezTo>
                    <a:cubicBezTo>
                      <a:pt x="2604" y="14510"/>
                      <a:pt x="2566" y="14664"/>
                      <a:pt x="2489" y="14778"/>
                    </a:cubicBezTo>
                    <a:cubicBezTo>
                      <a:pt x="2451" y="14778"/>
                      <a:pt x="2412" y="14778"/>
                      <a:pt x="2374" y="14740"/>
                    </a:cubicBezTo>
                    <a:lnTo>
                      <a:pt x="2374" y="14740"/>
                    </a:lnTo>
                    <a:close/>
                    <a:moveTo>
                      <a:pt x="38361" y="23507"/>
                    </a:moveTo>
                    <a:cubicBezTo>
                      <a:pt x="38438" y="23775"/>
                      <a:pt x="38361" y="24158"/>
                      <a:pt x="38055" y="24120"/>
                    </a:cubicBezTo>
                    <a:cubicBezTo>
                      <a:pt x="37404" y="23967"/>
                      <a:pt x="36791" y="22895"/>
                      <a:pt x="36408" y="22397"/>
                    </a:cubicBezTo>
                    <a:cubicBezTo>
                      <a:pt x="36600" y="23775"/>
                      <a:pt x="36983" y="25077"/>
                      <a:pt x="37289" y="26455"/>
                    </a:cubicBezTo>
                    <a:cubicBezTo>
                      <a:pt x="37366" y="26838"/>
                      <a:pt x="37289" y="27450"/>
                      <a:pt x="36791" y="27412"/>
                    </a:cubicBezTo>
                    <a:cubicBezTo>
                      <a:pt x="36026" y="27182"/>
                      <a:pt x="34686" y="24656"/>
                      <a:pt x="34188" y="23928"/>
                    </a:cubicBezTo>
                    <a:cubicBezTo>
                      <a:pt x="34456" y="25268"/>
                      <a:pt x="34839" y="26608"/>
                      <a:pt x="35260" y="27948"/>
                    </a:cubicBezTo>
                    <a:cubicBezTo>
                      <a:pt x="35375" y="28407"/>
                      <a:pt x="35605" y="28829"/>
                      <a:pt x="35605" y="29326"/>
                    </a:cubicBezTo>
                    <a:cubicBezTo>
                      <a:pt x="35528" y="29671"/>
                      <a:pt x="35107" y="29671"/>
                      <a:pt x="34915" y="29441"/>
                    </a:cubicBezTo>
                    <a:cubicBezTo>
                      <a:pt x="34379" y="28943"/>
                      <a:pt x="34073" y="28293"/>
                      <a:pt x="33652" y="27680"/>
                    </a:cubicBezTo>
                    <a:cubicBezTo>
                      <a:pt x="33040" y="26608"/>
                      <a:pt x="32427" y="25536"/>
                      <a:pt x="31853" y="24426"/>
                    </a:cubicBezTo>
                    <a:cubicBezTo>
                      <a:pt x="31010" y="22895"/>
                      <a:pt x="30436" y="21287"/>
                      <a:pt x="29824" y="19679"/>
                    </a:cubicBezTo>
                    <a:cubicBezTo>
                      <a:pt x="29556" y="18913"/>
                      <a:pt x="28292" y="15621"/>
                      <a:pt x="28713" y="15008"/>
                    </a:cubicBezTo>
                    <a:cubicBezTo>
                      <a:pt x="29020" y="14740"/>
                      <a:pt x="29288" y="15046"/>
                      <a:pt x="29441" y="15314"/>
                    </a:cubicBezTo>
                    <a:cubicBezTo>
                      <a:pt x="30092" y="16463"/>
                      <a:pt x="30628" y="17688"/>
                      <a:pt x="31393" y="18760"/>
                    </a:cubicBezTo>
                    <a:cubicBezTo>
                      <a:pt x="31240" y="18224"/>
                      <a:pt x="30857" y="15774"/>
                      <a:pt x="32044" y="16616"/>
                    </a:cubicBezTo>
                    <a:cubicBezTo>
                      <a:pt x="32733" y="17535"/>
                      <a:pt x="33269" y="18683"/>
                      <a:pt x="34226" y="19372"/>
                    </a:cubicBezTo>
                    <a:cubicBezTo>
                      <a:pt x="34418" y="18683"/>
                      <a:pt x="33767" y="16731"/>
                      <a:pt x="34494" y="16310"/>
                    </a:cubicBezTo>
                    <a:cubicBezTo>
                      <a:pt x="34992" y="16118"/>
                      <a:pt x="35183" y="16807"/>
                      <a:pt x="35337" y="17152"/>
                    </a:cubicBezTo>
                    <a:cubicBezTo>
                      <a:pt x="35834" y="18262"/>
                      <a:pt x="36294" y="19372"/>
                      <a:pt x="36830" y="20483"/>
                    </a:cubicBezTo>
                    <a:cubicBezTo>
                      <a:pt x="37327" y="21478"/>
                      <a:pt x="37940" y="22473"/>
                      <a:pt x="38361" y="23507"/>
                    </a:cubicBezTo>
                    <a:close/>
                  </a:path>
                </a:pathLst>
              </a:custGeom>
              <a:solidFill>
                <a:srgbClr val="8B7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49"/>
              <p:cNvSpPr/>
              <p:nvPr/>
            </p:nvSpPr>
            <p:spPr>
              <a:xfrm>
                <a:off x="251500" y="2632075"/>
                <a:ext cx="164650" cy="120625"/>
              </a:xfrm>
              <a:custGeom>
                <a:rect b="b" l="l" r="r" t="t"/>
                <a:pathLst>
                  <a:path extrusionOk="0" h="4825" w="6586">
                    <a:moveTo>
                      <a:pt x="4404" y="805"/>
                    </a:moveTo>
                    <a:cubicBezTo>
                      <a:pt x="6586" y="2030"/>
                      <a:pt x="5590" y="4824"/>
                      <a:pt x="3140" y="4480"/>
                    </a:cubicBezTo>
                    <a:cubicBezTo>
                      <a:pt x="1" y="3906"/>
                      <a:pt x="1877" y="1"/>
                      <a:pt x="4404" y="805"/>
                    </a:cubicBezTo>
                    <a:close/>
                  </a:path>
                </a:pathLst>
              </a:custGeom>
              <a:solidFill>
                <a:srgbClr val="98C5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49"/>
              <p:cNvSpPr/>
              <p:nvPr/>
            </p:nvSpPr>
            <p:spPr>
              <a:xfrm>
                <a:off x="1833600" y="2637825"/>
                <a:ext cx="99550" cy="125400"/>
              </a:xfrm>
              <a:custGeom>
                <a:rect b="b" l="l" r="r" t="t"/>
                <a:pathLst>
                  <a:path extrusionOk="0" h="5016" w="3982">
                    <a:moveTo>
                      <a:pt x="3752" y="2029"/>
                    </a:moveTo>
                    <a:cubicBezTo>
                      <a:pt x="3982" y="3484"/>
                      <a:pt x="2603" y="5016"/>
                      <a:pt x="1149" y="4862"/>
                    </a:cubicBezTo>
                    <a:cubicBezTo>
                      <a:pt x="0" y="4709"/>
                      <a:pt x="268" y="3369"/>
                      <a:pt x="651" y="2604"/>
                    </a:cubicBezTo>
                    <a:cubicBezTo>
                      <a:pt x="613" y="1838"/>
                      <a:pt x="1110" y="957"/>
                      <a:pt x="1876" y="766"/>
                    </a:cubicBezTo>
                    <a:cubicBezTo>
                      <a:pt x="2680" y="0"/>
                      <a:pt x="3637" y="1264"/>
                      <a:pt x="3752" y="2029"/>
                    </a:cubicBezTo>
                    <a:close/>
                  </a:path>
                </a:pathLst>
              </a:custGeom>
              <a:solidFill>
                <a:srgbClr val="98C5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49"/>
              <p:cNvSpPr/>
              <p:nvPr/>
            </p:nvSpPr>
            <p:spPr>
              <a:xfrm>
                <a:off x="290750" y="2637825"/>
                <a:ext cx="77550" cy="71800"/>
              </a:xfrm>
              <a:custGeom>
                <a:rect b="b" l="l" r="r" t="t"/>
                <a:pathLst>
                  <a:path extrusionOk="0" h="2872" w="3102">
                    <a:moveTo>
                      <a:pt x="1570" y="2719"/>
                    </a:moveTo>
                    <a:cubicBezTo>
                      <a:pt x="1" y="2604"/>
                      <a:pt x="843" y="0"/>
                      <a:pt x="2144" y="843"/>
                    </a:cubicBezTo>
                    <a:cubicBezTo>
                      <a:pt x="3102" y="1302"/>
                      <a:pt x="2604" y="2872"/>
                      <a:pt x="1570" y="2719"/>
                    </a:cubicBezTo>
                    <a:close/>
                  </a:path>
                </a:pathLst>
              </a:custGeom>
              <a:solidFill>
                <a:srgbClr val="D2EB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49"/>
              <p:cNvSpPr/>
              <p:nvPr/>
            </p:nvSpPr>
            <p:spPr>
              <a:xfrm>
                <a:off x="1840300" y="2644525"/>
                <a:ext cx="87100" cy="81375"/>
              </a:xfrm>
              <a:custGeom>
                <a:rect b="b" l="l" r="r" t="t"/>
                <a:pathLst>
                  <a:path extrusionOk="0" h="3255" w="3484">
                    <a:moveTo>
                      <a:pt x="804" y="2336"/>
                    </a:moveTo>
                    <a:cubicBezTo>
                      <a:pt x="0" y="1532"/>
                      <a:pt x="1493" y="0"/>
                      <a:pt x="2335" y="651"/>
                    </a:cubicBezTo>
                    <a:cubicBezTo>
                      <a:pt x="3484" y="1532"/>
                      <a:pt x="1799" y="3254"/>
                      <a:pt x="804" y="2336"/>
                    </a:cubicBezTo>
                    <a:close/>
                  </a:path>
                </a:pathLst>
              </a:custGeom>
              <a:solidFill>
                <a:srgbClr val="D2EB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49"/>
              <p:cNvSpPr/>
              <p:nvPr/>
            </p:nvSpPr>
            <p:spPr>
              <a:xfrm>
                <a:off x="245775" y="3857150"/>
                <a:ext cx="1722800" cy="869075"/>
              </a:xfrm>
              <a:custGeom>
                <a:rect b="b" l="l" r="r" t="t"/>
                <a:pathLst>
                  <a:path extrusionOk="0" h="34763" w="68912">
                    <a:moveTo>
                      <a:pt x="2489" y="34494"/>
                    </a:moveTo>
                    <a:cubicBezTo>
                      <a:pt x="1953" y="34571"/>
                      <a:pt x="1608" y="34303"/>
                      <a:pt x="1455" y="33997"/>
                    </a:cubicBezTo>
                    <a:cubicBezTo>
                      <a:pt x="1417" y="33997"/>
                      <a:pt x="1378" y="33997"/>
                      <a:pt x="1340" y="33958"/>
                    </a:cubicBezTo>
                    <a:cubicBezTo>
                      <a:pt x="996" y="33767"/>
                      <a:pt x="881" y="33422"/>
                      <a:pt x="957" y="33078"/>
                    </a:cubicBezTo>
                    <a:cubicBezTo>
                      <a:pt x="613" y="32351"/>
                      <a:pt x="843" y="31432"/>
                      <a:pt x="728" y="30628"/>
                    </a:cubicBezTo>
                    <a:cubicBezTo>
                      <a:pt x="689" y="28522"/>
                      <a:pt x="651" y="26417"/>
                      <a:pt x="536" y="24311"/>
                    </a:cubicBezTo>
                    <a:cubicBezTo>
                      <a:pt x="345" y="19602"/>
                      <a:pt x="77" y="14855"/>
                      <a:pt x="153" y="10146"/>
                    </a:cubicBezTo>
                    <a:cubicBezTo>
                      <a:pt x="115" y="9878"/>
                      <a:pt x="115" y="9648"/>
                      <a:pt x="153" y="9457"/>
                    </a:cubicBezTo>
                    <a:cubicBezTo>
                      <a:pt x="77" y="9342"/>
                      <a:pt x="39" y="9227"/>
                      <a:pt x="39" y="9112"/>
                    </a:cubicBezTo>
                    <a:cubicBezTo>
                      <a:pt x="0" y="8729"/>
                      <a:pt x="192" y="8423"/>
                      <a:pt x="498" y="8155"/>
                    </a:cubicBezTo>
                    <a:cubicBezTo>
                      <a:pt x="1034" y="7007"/>
                      <a:pt x="4747" y="6011"/>
                      <a:pt x="6049" y="5169"/>
                    </a:cubicBezTo>
                    <a:cubicBezTo>
                      <a:pt x="6355" y="4595"/>
                      <a:pt x="7044" y="4365"/>
                      <a:pt x="7542" y="3906"/>
                    </a:cubicBezTo>
                    <a:cubicBezTo>
                      <a:pt x="7772" y="2834"/>
                      <a:pt x="9954" y="1264"/>
                      <a:pt x="11256" y="575"/>
                    </a:cubicBezTo>
                    <a:cubicBezTo>
                      <a:pt x="11332" y="460"/>
                      <a:pt x="11447" y="384"/>
                      <a:pt x="11562" y="307"/>
                    </a:cubicBezTo>
                    <a:cubicBezTo>
                      <a:pt x="12175" y="1"/>
                      <a:pt x="12940" y="728"/>
                      <a:pt x="12634" y="1379"/>
                    </a:cubicBezTo>
                    <a:cubicBezTo>
                      <a:pt x="12481" y="1724"/>
                      <a:pt x="12328" y="2106"/>
                      <a:pt x="12251" y="2489"/>
                    </a:cubicBezTo>
                    <a:cubicBezTo>
                      <a:pt x="12328" y="3293"/>
                      <a:pt x="13361" y="3867"/>
                      <a:pt x="13782" y="4480"/>
                    </a:cubicBezTo>
                    <a:cubicBezTo>
                      <a:pt x="13859" y="4595"/>
                      <a:pt x="13936" y="4710"/>
                      <a:pt x="13974" y="4786"/>
                    </a:cubicBezTo>
                    <a:cubicBezTo>
                      <a:pt x="14931" y="5705"/>
                      <a:pt x="16003" y="6432"/>
                      <a:pt x="17113" y="7122"/>
                    </a:cubicBezTo>
                    <a:cubicBezTo>
                      <a:pt x="17305" y="7160"/>
                      <a:pt x="17496" y="7236"/>
                      <a:pt x="17649" y="7351"/>
                    </a:cubicBezTo>
                    <a:cubicBezTo>
                      <a:pt x="19602" y="8155"/>
                      <a:pt x="21363" y="9304"/>
                      <a:pt x="23124" y="10414"/>
                    </a:cubicBezTo>
                    <a:cubicBezTo>
                      <a:pt x="23583" y="10605"/>
                      <a:pt x="24042" y="10797"/>
                      <a:pt x="24387" y="10835"/>
                    </a:cubicBezTo>
                    <a:cubicBezTo>
                      <a:pt x="25957" y="11409"/>
                      <a:pt x="27488" y="11907"/>
                      <a:pt x="29096" y="12328"/>
                    </a:cubicBezTo>
                    <a:cubicBezTo>
                      <a:pt x="29134" y="12328"/>
                      <a:pt x="29172" y="12290"/>
                      <a:pt x="29211" y="12290"/>
                    </a:cubicBezTo>
                    <a:cubicBezTo>
                      <a:pt x="30704" y="12290"/>
                      <a:pt x="32197" y="12290"/>
                      <a:pt x="33652" y="12405"/>
                    </a:cubicBezTo>
                    <a:cubicBezTo>
                      <a:pt x="35106" y="12520"/>
                      <a:pt x="36523" y="12634"/>
                      <a:pt x="37939" y="12749"/>
                    </a:cubicBezTo>
                    <a:cubicBezTo>
                      <a:pt x="38054" y="12634"/>
                      <a:pt x="38207" y="12596"/>
                      <a:pt x="38361" y="12558"/>
                    </a:cubicBezTo>
                    <a:cubicBezTo>
                      <a:pt x="39815" y="12405"/>
                      <a:pt x="41308" y="12290"/>
                      <a:pt x="42802" y="12098"/>
                    </a:cubicBezTo>
                    <a:cubicBezTo>
                      <a:pt x="44371" y="11907"/>
                      <a:pt x="45903" y="11677"/>
                      <a:pt x="47472" y="11409"/>
                    </a:cubicBezTo>
                    <a:cubicBezTo>
                      <a:pt x="47549" y="11409"/>
                      <a:pt x="47625" y="11371"/>
                      <a:pt x="47702" y="11333"/>
                    </a:cubicBezTo>
                    <a:cubicBezTo>
                      <a:pt x="48085" y="10797"/>
                      <a:pt x="49271" y="10567"/>
                      <a:pt x="49846" y="10223"/>
                    </a:cubicBezTo>
                    <a:cubicBezTo>
                      <a:pt x="50382" y="9993"/>
                      <a:pt x="50918" y="9725"/>
                      <a:pt x="51454" y="9495"/>
                    </a:cubicBezTo>
                    <a:cubicBezTo>
                      <a:pt x="51760" y="9342"/>
                      <a:pt x="52066" y="9189"/>
                      <a:pt x="52334" y="8997"/>
                    </a:cubicBezTo>
                    <a:cubicBezTo>
                      <a:pt x="53253" y="8462"/>
                      <a:pt x="54210" y="7926"/>
                      <a:pt x="55091" y="7313"/>
                    </a:cubicBezTo>
                    <a:cubicBezTo>
                      <a:pt x="55627" y="6394"/>
                      <a:pt x="57617" y="5284"/>
                      <a:pt x="58421" y="3982"/>
                    </a:cubicBezTo>
                    <a:cubicBezTo>
                      <a:pt x="58804" y="3944"/>
                      <a:pt x="59072" y="3561"/>
                      <a:pt x="59072" y="3217"/>
                    </a:cubicBezTo>
                    <a:cubicBezTo>
                      <a:pt x="59072" y="3025"/>
                      <a:pt x="58957" y="2834"/>
                      <a:pt x="58842" y="2719"/>
                    </a:cubicBezTo>
                    <a:lnTo>
                      <a:pt x="58842" y="2719"/>
                    </a:lnTo>
                    <a:cubicBezTo>
                      <a:pt x="58728" y="2489"/>
                      <a:pt x="58498" y="2336"/>
                      <a:pt x="58268" y="2298"/>
                    </a:cubicBezTo>
                    <a:cubicBezTo>
                      <a:pt x="58383" y="1877"/>
                      <a:pt x="58842" y="1532"/>
                      <a:pt x="59493" y="1685"/>
                    </a:cubicBezTo>
                    <a:cubicBezTo>
                      <a:pt x="59953" y="1800"/>
                      <a:pt x="60335" y="2030"/>
                      <a:pt x="60718" y="2298"/>
                    </a:cubicBezTo>
                    <a:cubicBezTo>
                      <a:pt x="60795" y="2336"/>
                      <a:pt x="60833" y="2413"/>
                      <a:pt x="60871" y="2451"/>
                    </a:cubicBezTo>
                    <a:cubicBezTo>
                      <a:pt x="61446" y="2681"/>
                      <a:pt x="61982" y="3064"/>
                      <a:pt x="62211" y="3408"/>
                    </a:cubicBezTo>
                    <a:cubicBezTo>
                      <a:pt x="62633" y="3829"/>
                      <a:pt x="62939" y="4327"/>
                      <a:pt x="63207" y="4863"/>
                    </a:cubicBezTo>
                    <a:cubicBezTo>
                      <a:pt x="63322" y="4978"/>
                      <a:pt x="63436" y="5131"/>
                      <a:pt x="63551" y="5246"/>
                    </a:cubicBezTo>
                    <a:cubicBezTo>
                      <a:pt x="64394" y="6126"/>
                      <a:pt x="65848" y="5782"/>
                      <a:pt x="66882" y="6318"/>
                    </a:cubicBezTo>
                    <a:cubicBezTo>
                      <a:pt x="67916" y="6509"/>
                      <a:pt x="68299" y="7083"/>
                      <a:pt x="68222" y="7543"/>
                    </a:cubicBezTo>
                    <a:cubicBezTo>
                      <a:pt x="68605" y="7658"/>
                      <a:pt x="68911" y="8040"/>
                      <a:pt x="68796" y="8500"/>
                    </a:cubicBezTo>
                    <a:cubicBezTo>
                      <a:pt x="68758" y="9916"/>
                      <a:pt x="68758" y="11333"/>
                      <a:pt x="68681" y="12711"/>
                    </a:cubicBezTo>
                    <a:cubicBezTo>
                      <a:pt x="68490" y="14931"/>
                      <a:pt x="68605" y="17114"/>
                      <a:pt x="68643" y="19334"/>
                    </a:cubicBezTo>
                    <a:cubicBezTo>
                      <a:pt x="68643" y="19487"/>
                      <a:pt x="68605" y="19602"/>
                      <a:pt x="68566" y="19717"/>
                    </a:cubicBezTo>
                    <a:cubicBezTo>
                      <a:pt x="68452" y="22933"/>
                      <a:pt x="68528" y="26149"/>
                      <a:pt x="68490" y="29364"/>
                    </a:cubicBezTo>
                    <a:cubicBezTo>
                      <a:pt x="68452" y="30704"/>
                      <a:pt x="68337" y="32006"/>
                      <a:pt x="68337" y="33346"/>
                    </a:cubicBezTo>
                    <a:cubicBezTo>
                      <a:pt x="68452" y="33729"/>
                      <a:pt x="68184" y="34188"/>
                      <a:pt x="67763" y="34303"/>
                    </a:cubicBezTo>
                    <a:cubicBezTo>
                      <a:pt x="67686" y="34418"/>
                      <a:pt x="67495" y="34533"/>
                      <a:pt x="67303" y="34533"/>
                    </a:cubicBezTo>
                    <a:cubicBezTo>
                      <a:pt x="64126" y="34648"/>
                      <a:pt x="60986" y="34609"/>
                      <a:pt x="57809" y="34571"/>
                    </a:cubicBezTo>
                    <a:cubicBezTo>
                      <a:pt x="55550" y="34571"/>
                      <a:pt x="53291" y="34533"/>
                      <a:pt x="51033" y="34571"/>
                    </a:cubicBezTo>
                    <a:cubicBezTo>
                      <a:pt x="39586" y="34533"/>
                      <a:pt x="28139" y="34686"/>
                      <a:pt x="16654" y="34762"/>
                    </a:cubicBezTo>
                    <a:cubicBezTo>
                      <a:pt x="11945" y="34648"/>
                      <a:pt x="7236" y="34571"/>
                      <a:pt x="2489" y="34494"/>
                    </a:cubicBezTo>
                    <a:close/>
                  </a:path>
                </a:pathLst>
              </a:custGeom>
              <a:solidFill>
                <a:srgbClr val="FFC3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49"/>
              <p:cNvSpPr/>
              <p:nvPr/>
            </p:nvSpPr>
            <p:spPr>
              <a:xfrm>
                <a:off x="248650" y="3862900"/>
                <a:ext cx="1714175" cy="639375"/>
              </a:xfrm>
              <a:custGeom>
                <a:rect b="b" l="l" r="r" t="t"/>
                <a:pathLst>
                  <a:path extrusionOk="0" h="25575" w="68567">
                    <a:moveTo>
                      <a:pt x="14548" y="4633"/>
                    </a:moveTo>
                    <a:cubicBezTo>
                      <a:pt x="14586" y="4824"/>
                      <a:pt x="14510" y="5054"/>
                      <a:pt x="14280" y="5054"/>
                    </a:cubicBezTo>
                    <a:cubicBezTo>
                      <a:pt x="14089" y="5054"/>
                      <a:pt x="13974" y="4939"/>
                      <a:pt x="13974" y="4748"/>
                    </a:cubicBezTo>
                    <a:cubicBezTo>
                      <a:pt x="13476" y="4633"/>
                      <a:pt x="12940" y="4863"/>
                      <a:pt x="12481" y="5054"/>
                    </a:cubicBezTo>
                    <a:cubicBezTo>
                      <a:pt x="11141" y="5743"/>
                      <a:pt x="10375" y="7236"/>
                      <a:pt x="10030" y="8614"/>
                    </a:cubicBezTo>
                    <a:cubicBezTo>
                      <a:pt x="9954" y="9303"/>
                      <a:pt x="9112" y="9342"/>
                      <a:pt x="8614" y="9571"/>
                    </a:cubicBezTo>
                    <a:cubicBezTo>
                      <a:pt x="7465" y="9954"/>
                      <a:pt x="6355" y="10529"/>
                      <a:pt x="5322" y="11141"/>
                    </a:cubicBezTo>
                    <a:cubicBezTo>
                      <a:pt x="4288" y="11754"/>
                      <a:pt x="3331" y="12366"/>
                      <a:pt x="2450" y="13132"/>
                    </a:cubicBezTo>
                    <a:cubicBezTo>
                      <a:pt x="2029" y="13515"/>
                      <a:pt x="1608" y="13936"/>
                      <a:pt x="1225" y="14357"/>
                    </a:cubicBezTo>
                    <a:cubicBezTo>
                      <a:pt x="957" y="14587"/>
                      <a:pt x="651" y="15084"/>
                      <a:pt x="268" y="14816"/>
                    </a:cubicBezTo>
                    <a:cubicBezTo>
                      <a:pt x="0" y="14587"/>
                      <a:pt x="115" y="14127"/>
                      <a:pt x="77" y="13821"/>
                    </a:cubicBezTo>
                    <a:cubicBezTo>
                      <a:pt x="115" y="12672"/>
                      <a:pt x="153" y="11524"/>
                      <a:pt x="153" y="10375"/>
                    </a:cubicBezTo>
                    <a:cubicBezTo>
                      <a:pt x="153" y="9878"/>
                      <a:pt x="153" y="9418"/>
                      <a:pt x="153" y="8921"/>
                    </a:cubicBezTo>
                    <a:cubicBezTo>
                      <a:pt x="115" y="8576"/>
                      <a:pt x="38" y="8193"/>
                      <a:pt x="345" y="7887"/>
                    </a:cubicBezTo>
                    <a:cubicBezTo>
                      <a:pt x="728" y="7466"/>
                      <a:pt x="1263" y="7236"/>
                      <a:pt x="1761" y="6930"/>
                    </a:cubicBezTo>
                    <a:cubicBezTo>
                      <a:pt x="2680" y="6394"/>
                      <a:pt x="3675" y="5858"/>
                      <a:pt x="4594" y="5399"/>
                    </a:cubicBezTo>
                    <a:cubicBezTo>
                      <a:pt x="5398" y="4977"/>
                      <a:pt x="6202" y="4671"/>
                      <a:pt x="6968" y="4212"/>
                    </a:cubicBezTo>
                    <a:cubicBezTo>
                      <a:pt x="7121" y="3791"/>
                      <a:pt x="7580" y="3293"/>
                      <a:pt x="7772" y="3101"/>
                    </a:cubicBezTo>
                    <a:cubicBezTo>
                      <a:pt x="8193" y="2642"/>
                      <a:pt x="8691" y="2298"/>
                      <a:pt x="9150" y="1953"/>
                    </a:cubicBezTo>
                    <a:cubicBezTo>
                      <a:pt x="9877" y="1417"/>
                      <a:pt x="10566" y="843"/>
                      <a:pt x="11370" y="460"/>
                    </a:cubicBezTo>
                    <a:cubicBezTo>
                      <a:pt x="11485" y="422"/>
                      <a:pt x="11562" y="460"/>
                      <a:pt x="11638" y="498"/>
                    </a:cubicBezTo>
                    <a:cubicBezTo>
                      <a:pt x="11753" y="422"/>
                      <a:pt x="11906" y="307"/>
                      <a:pt x="12060" y="230"/>
                    </a:cubicBezTo>
                    <a:cubicBezTo>
                      <a:pt x="12213" y="1"/>
                      <a:pt x="12595" y="1"/>
                      <a:pt x="12634" y="345"/>
                    </a:cubicBezTo>
                    <a:cubicBezTo>
                      <a:pt x="12634" y="498"/>
                      <a:pt x="12519" y="575"/>
                      <a:pt x="12442" y="651"/>
                    </a:cubicBezTo>
                    <a:cubicBezTo>
                      <a:pt x="12289" y="843"/>
                      <a:pt x="12251" y="1072"/>
                      <a:pt x="12213" y="1302"/>
                    </a:cubicBezTo>
                    <a:cubicBezTo>
                      <a:pt x="12213" y="1991"/>
                      <a:pt x="12519" y="2642"/>
                      <a:pt x="12902" y="3216"/>
                    </a:cubicBezTo>
                    <a:cubicBezTo>
                      <a:pt x="13055" y="3446"/>
                      <a:pt x="13246" y="3676"/>
                      <a:pt x="13399" y="3867"/>
                    </a:cubicBezTo>
                    <a:cubicBezTo>
                      <a:pt x="13476" y="3944"/>
                      <a:pt x="13553" y="4059"/>
                      <a:pt x="13514" y="4173"/>
                    </a:cubicBezTo>
                    <a:cubicBezTo>
                      <a:pt x="13897" y="4097"/>
                      <a:pt x="14471" y="4173"/>
                      <a:pt x="14548" y="4633"/>
                    </a:cubicBezTo>
                    <a:lnTo>
                      <a:pt x="14548" y="4633"/>
                    </a:lnTo>
                    <a:close/>
                    <a:moveTo>
                      <a:pt x="59149" y="15352"/>
                    </a:moveTo>
                    <a:cubicBezTo>
                      <a:pt x="58881" y="15314"/>
                      <a:pt x="58651" y="15237"/>
                      <a:pt x="58383" y="15199"/>
                    </a:cubicBezTo>
                    <a:cubicBezTo>
                      <a:pt x="57579" y="15773"/>
                      <a:pt x="56775" y="16271"/>
                      <a:pt x="55933" y="16692"/>
                    </a:cubicBezTo>
                    <a:cubicBezTo>
                      <a:pt x="50764" y="19525"/>
                      <a:pt x="44792" y="20214"/>
                      <a:pt x="39011" y="20329"/>
                    </a:cubicBezTo>
                    <a:cubicBezTo>
                      <a:pt x="34379" y="20253"/>
                      <a:pt x="29708" y="19908"/>
                      <a:pt x="25267" y="18453"/>
                    </a:cubicBezTo>
                    <a:cubicBezTo>
                      <a:pt x="23009" y="17764"/>
                      <a:pt x="20980" y="16654"/>
                      <a:pt x="18912" y="15582"/>
                    </a:cubicBezTo>
                    <a:cubicBezTo>
                      <a:pt x="18108" y="15161"/>
                      <a:pt x="17304" y="14701"/>
                      <a:pt x="16539" y="14165"/>
                    </a:cubicBezTo>
                    <a:cubicBezTo>
                      <a:pt x="16079" y="13783"/>
                      <a:pt x="15543" y="13476"/>
                      <a:pt x="15237" y="13017"/>
                    </a:cubicBezTo>
                    <a:cubicBezTo>
                      <a:pt x="15160" y="12864"/>
                      <a:pt x="15237" y="12672"/>
                      <a:pt x="15352" y="12634"/>
                    </a:cubicBezTo>
                    <a:cubicBezTo>
                      <a:pt x="15543" y="12519"/>
                      <a:pt x="15696" y="12672"/>
                      <a:pt x="15773" y="12826"/>
                    </a:cubicBezTo>
                    <a:cubicBezTo>
                      <a:pt x="15964" y="12979"/>
                      <a:pt x="16118" y="13132"/>
                      <a:pt x="16309" y="13247"/>
                    </a:cubicBezTo>
                    <a:cubicBezTo>
                      <a:pt x="16424" y="13208"/>
                      <a:pt x="16577" y="13208"/>
                      <a:pt x="16654" y="13362"/>
                    </a:cubicBezTo>
                    <a:cubicBezTo>
                      <a:pt x="16960" y="13668"/>
                      <a:pt x="17343" y="13897"/>
                      <a:pt x="17687" y="14127"/>
                    </a:cubicBezTo>
                    <a:cubicBezTo>
                      <a:pt x="21707" y="16654"/>
                      <a:pt x="26454" y="17496"/>
                      <a:pt x="31087" y="18070"/>
                    </a:cubicBezTo>
                    <a:cubicBezTo>
                      <a:pt x="35374" y="18530"/>
                      <a:pt x="39700" y="18683"/>
                      <a:pt x="43950" y="18032"/>
                    </a:cubicBezTo>
                    <a:cubicBezTo>
                      <a:pt x="47166" y="17611"/>
                      <a:pt x="50267" y="16539"/>
                      <a:pt x="53100" y="15046"/>
                    </a:cubicBezTo>
                    <a:cubicBezTo>
                      <a:pt x="54057" y="14472"/>
                      <a:pt x="55014" y="13936"/>
                      <a:pt x="55933" y="13323"/>
                    </a:cubicBezTo>
                    <a:cubicBezTo>
                      <a:pt x="55933" y="13247"/>
                      <a:pt x="55933" y="13132"/>
                      <a:pt x="56009" y="13094"/>
                    </a:cubicBezTo>
                    <a:cubicBezTo>
                      <a:pt x="55780" y="12902"/>
                      <a:pt x="55856" y="12481"/>
                      <a:pt x="55741" y="12251"/>
                    </a:cubicBezTo>
                    <a:cubicBezTo>
                      <a:pt x="54937" y="10031"/>
                      <a:pt x="52602" y="9763"/>
                      <a:pt x="50535" y="9954"/>
                    </a:cubicBezTo>
                    <a:cubicBezTo>
                      <a:pt x="50037" y="10337"/>
                      <a:pt x="49731" y="9457"/>
                      <a:pt x="50496" y="9380"/>
                    </a:cubicBezTo>
                    <a:cubicBezTo>
                      <a:pt x="50803" y="9342"/>
                      <a:pt x="51147" y="9342"/>
                      <a:pt x="51453" y="9342"/>
                    </a:cubicBezTo>
                    <a:cubicBezTo>
                      <a:pt x="51645" y="9150"/>
                      <a:pt x="52066" y="9074"/>
                      <a:pt x="52334" y="8921"/>
                    </a:cubicBezTo>
                    <a:cubicBezTo>
                      <a:pt x="52985" y="8576"/>
                      <a:pt x="53674" y="8193"/>
                      <a:pt x="54286" y="7772"/>
                    </a:cubicBezTo>
                    <a:cubicBezTo>
                      <a:pt x="55205" y="7160"/>
                      <a:pt x="55971" y="6432"/>
                      <a:pt x="56737" y="5667"/>
                    </a:cubicBezTo>
                    <a:cubicBezTo>
                      <a:pt x="57464" y="5016"/>
                      <a:pt x="58115" y="4327"/>
                      <a:pt x="58651" y="3561"/>
                    </a:cubicBezTo>
                    <a:cubicBezTo>
                      <a:pt x="58957" y="3101"/>
                      <a:pt x="58919" y="2834"/>
                      <a:pt x="58651" y="2336"/>
                    </a:cubicBezTo>
                    <a:cubicBezTo>
                      <a:pt x="58536" y="2106"/>
                      <a:pt x="58383" y="1876"/>
                      <a:pt x="58306" y="1608"/>
                    </a:cubicBezTo>
                    <a:cubicBezTo>
                      <a:pt x="58268" y="1111"/>
                      <a:pt x="58842" y="1226"/>
                      <a:pt x="59149" y="1340"/>
                    </a:cubicBezTo>
                    <a:cubicBezTo>
                      <a:pt x="59914" y="1570"/>
                      <a:pt x="60603" y="1953"/>
                      <a:pt x="61292" y="2374"/>
                    </a:cubicBezTo>
                    <a:cubicBezTo>
                      <a:pt x="62135" y="2948"/>
                      <a:pt x="62824" y="3829"/>
                      <a:pt x="63321" y="4748"/>
                    </a:cubicBezTo>
                    <a:cubicBezTo>
                      <a:pt x="63360" y="4977"/>
                      <a:pt x="63321" y="5245"/>
                      <a:pt x="63245" y="5475"/>
                    </a:cubicBezTo>
                    <a:lnTo>
                      <a:pt x="63245" y="5475"/>
                    </a:lnTo>
                    <a:cubicBezTo>
                      <a:pt x="64661" y="5590"/>
                      <a:pt x="66040" y="5934"/>
                      <a:pt x="67303" y="6585"/>
                    </a:cubicBezTo>
                    <a:cubicBezTo>
                      <a:pt x="68413" y="7006"/>
                      <a:pt x="68490" y="7160"/>
                      <a:pt x="68528" y="8308"/>
                    </a:cubicBezTo>
                    <a:cubicBezTo>
                      <a:pt x="68566" y="9380"/>
                      <a:pt x="68451" y="10490"/>
                      <a:pt x="68413" y="11562"/>
                    </a:cubicBezTo>
                    <a:cubicBezTo>
                      <a:pt x="68413" y="13017"/>
                      <a:pt x="68451" y="14472"/>
                      <a:pt x="68375" y="15927"/>
                    </a:cubicBezTo>
                    <a:cubicBezTo>
                      <a:pt x="68337" y="17113"/>
                      <a:pt x="68337" y="18262"/>
                      <a:pt x="68298" y="19449"/>
                    </a:cubicBezTo>
                    <a:cubicBezTo>
                      <a:pt x="68260" y="20444"/>
                      <a:pt x="68184" y="21439"/>
                      <a:pt x="68222" y="22435"/>
                    </a:cubicBezTo>
                    <a:cubicBezTo>
                      <a:pt x="68260" y="23124"/>
                      <a:pt x="68222" y="23813"/>
                      <a:pt x="68260" y="24502"/>
                    </a:cubicBezTo>
                    <a:cubicBezTo>
                      <a:pt x="68222" y="24847"/>
                      <a:pt x="68490" y="25536"/>
                      <a:pt x="67992" y="25574"/>
                    </a:cubicBezTo>
                    <a:cubicBezTo>
                      <a:pt x="67801" y="25536"/>
                      <a:pt x="67724" y="25344"/>
                      <a:pt x="67648" y="25191"/>
                    </a:cubicBezTo>
                    <a:cubicBezTo>
                      <a:pt x="67456" y="24808"/>
                      <a:pt x="67265" y="24426"/>
                      <a:pt x="67035" y="24081"/>
                    </a:cubicBezTo>
                    <a:cubicBezTo>
                      <a:pt x="66308" y="22971"/>
                      <a:pt x="65504" y="21861"/>
                      <a:pt x="64661" y="20827"/>
                    </a:cubicBezTo>
                    <a:cubicBezTo>
                      <a:pt x="63283" y="19142"/>
                      <a:pt x="61752" y="17534"/>
                      <a:pt x="60067" y="16118"/>
                    </a:cubicBezTo>
                    <a:cubicBezTo>
                      <a:pt x="59761" y="15850"/>
                      <a:pt x="59455" y="15620"/>
                      <a:pt x="59149" y="15352"/>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49"/>
              <p:cNvSpPr/>
              <p:nvPr/>
            </p:nvSpPr>
            <p:spPr>
              <a:xfrm>
                <a:off x="1845075" y="3296300"/>
                <a:ext cx="140725" cy="585775"/>
              </a:xfrm>
              <a:custGeom>
                <a:rect b="b" l="l" r="r" t="t"/>
                <a:pathLst>
                  <a:path extrusionOk="0" h="23431" w="5629">
                    <a:moveTo>
                      <a:pt x="4212" y="23124"/>
                    </a:moveTo>
                    <a:cubicBezTo>
                      <a:pt x="3523" y="21325"/>
                      <a:pt x="2374" y="19717"/>
                      <a:pt x="1647" y="17879"/>
                    </a:cubicBezTo>
                    <a:cubicBezTo>
                      <a:pt x="0" y="14012"/>
                      <a:pt x="1800" y="9993"/>
                      <a:pt x="3255" y="6356"/>
                    </a:cubicBezTo>
                    <a:cubicBezTo>
                      <a:pt x="3944" y="4595"/>
                      <a:pt x="4556" y="2795"/>
                      <a:pt x="4709" y="919"/>
                    </a:cubicBezTo>
                    <a:cubicBezTo>
                      <a:pt x="4748" y="575"/>
                      <a:pt x="4594" y="39"/>
                      <a:pt x="5054" y="1"/>
                    </a:cubicBezTo>
                    <a:cubicBezTo>
                      <a:pt x="5628" y="39"/>
                      <a:pt x="5398" y="919"/>
                      <a:pt x="5398" y="1302"/>
                    </a:cubicBezTo>
                    <a:cubicBezTo>
                      <a:pt x="5284" y="2412"/>
                      <a:pt x="4977" y="3523"/>
                      <a:pt x="4633" y="4633"/>
                    </a:cubicBezTo>
                    <a:cubicBezTo>
                      <a:pt x="3484" y="8308"/>
                      <a:pt x="1111" y="11983"/>
                      <a:pt x="1838" y="16003"/>
                    </a:cubicBezTo>
                    <a:cubicBezTo>
                      <a:pt x="2183" y="17802"/>
                      <a:pt x="3178" y="19410"/>
                      <a:pt x="4020" y="20980"/>
                    </a:cubicBezTo>
                    <a:cubicBezTo>
                      <a:pt x="4327" y="21593"/>
                      <a:pt x="4633" y="22205"/>
                      <a:pt x="4862" y="22856"/>
                    </a:cubicBezTo>
                    <a:cubicBezTo>
                      <a:pt x="4977" y="23047"/>
                      <a:pt x="4901" y="23315"/>
                      <a:pt x="4633" y="23392"/>
                    </a:cubicBezTo>
                    <a:cubicBezTo>
                      <a:pt x="4480" y="23430"/>
                      <a:pt x="4250" y="23315"/>
                      <a:pt x="4212" y="2312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49"/>
              <p:cNvSpPr/>
              <p:nvPr/>
            </p:nvSpPr>
            <p:spPr>
              <a:xfrm>
                <a:off x="1224875" y="1047125"/>
                <a:ext cx="512075" cy="695850"/>
              </a:xfrm>
              <a:custGeom>
                <a:rect b="b" l="l" r="r" t="t"/>
                <a:pathLst>
                  <a:path extrusionOk="0" h="27834" w="20483">
                    <a:moveTo>
                      <a:pt x="20176" y="26991"/>
                    </a:moveTo>
                    <a:cubicBezTo>
                      <a:pt x="20482" y="27335"/>
                      <a:pt x="20023" y="27833"/>
                      <a:pt x="19678" y="27489"/>
                    </a:cubicBezTo>
                    <a:cubicBezTo>
                      <a:pt x="18645" y="26340"/>
                      <a:pt x="17573" y="25153"/>
                      <a:pt x="16692" y="23852"/>
                    </a:cubicBezTo>
                    <a:cubicBezTo>
                      <a:pt x="15008" y="21401"/>
                      <a:pt x="13591" y="18798"/>
                      <a:pt x="12404" y="16080"/>
                    </a:cubicBezTo>
                    <a:cubicBezTo>
                      <a:pt x="11333" y="13477"/>
                      <a:pt x="10567" y="10759"/>
                      <a:pt x="9648" y="8117"/>
                    </a:cubicBezTo>
                    <a:cubicBezTo>
                      <a:pt x="8423" y="4825"/>
                      <a:pt x="6777" y="1073"/>
                      <a:pt x="2795" y="767"/>
                    </a:cubicBezTo>
                    <a:cubicBezTo>
                      <a:pt x="2259" y="728"/>
                      <a:pt x="1685" y="767"/>
                      <a:pt x="1149" y="843"/>
                    </a:cubicBezTo>
                    <a:cubicBezTo>
                      <a:pt x="766" y="843"/>
                      <a:pt x="77" y="1188"/>
                      <a:pt x="1" y="575"/>
                    </a:cubicBezTo>
                    <a:cubicBezTo>
                      <a:pt x="1" y="384"/>
                      <a:pt x="154" y="231"/>
                      <a:pt x="345" y="231"/>
                    </a:cubicBezTo>
                    <a:cubicBezTo>
                      <a:pt x="690" y="192"/>
                      <a:pt x="1034" y="154"/>
                      <a:pt x="1379" y="116"/>
                    </a:cubicBezTo>
                    <a:cubicBezTo>
                      <a:pt x="2259" y="1"/>
                      <a:pt x="3178" y="1"/>
                      <a:pt x="4059" y="231"/>
                    </a:cubicBezTo>
                    <a:cubicBezTo>
                      <a:pt x="5935" y="767"/>
                      <a:pt x="7466" y="2107"/>
                      <a:pt x="8423" y="3829"/>
                    </a:cubicBezTo>
                    <a:cubicBezTo>
                      <a:pt x="10031" y="6471"/>
                      <a:pt x="10797" y="9495"/>
                      <a:pt x="11792" y="12443"/>
                    </a:cubicBezTo>
                    <a:cubicBezTo>
                      <a:pt x="12404" y="14281"/>
                      <a:pt x="13094" y="16157"/>
                      <a:pt x="14012" y="17918"/>
                    </a:cubicBezTo>
                    <a:cubicBezTo>
                      <a:pt x="15123" y="20100"/>
                      <a:pt x="16348" y="22282"/>
                      <a:pt x="17841" y="24234"/>
                    </a:cubicBezTo>
                    <a:cubicBezTo>
                      <a:pt x="18568" y="25192"/>
                      <a:pt x="19372" y="26110"/>
                      <a:pt x="20176" y="2702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49"/>
              <p:cNvSpPr/>
              <p:nvPr/>
            </p:nvSpPr>
            <p:spPr>
              <a:xfrm>
                <a:off x="1724475" y="1631925"/>
                <a:ext cx="260350" cy="245025"/>
              </a:xfrm>
              <a:custGeom>
                <a:rect b="b" l="l" r="r" t="t"/>
                <a:pathLst>
                  <a:path extrusionOk="0" h="9801" w="10414">
                    <a:moveTo>
                      <a:pt x="10031" y="8959"/>
                    </a:moveTo>
                    <a:cubicBezTo>
                      <a:pt x="10414" y="9227"/>
                      <a:pt x="10069" y="9801"/>
                      <a:pt x="9648" y="9571"/>
                    </a:cubicBezTo>
                    <a:cubicBezTo>
                      <a:pt x="8500" y="8882"/>
                      <a:pt x="7428" y="7963"/>
                      <a:pt x="6394" y="7083"/>
                    </a:cubicBezTo>
                    <a:cubicBezTo>
                      <a:pt x="5016" y="5858"/>
                      <a:pt x="3599" y="4633"/>
                      <a:pt x="2336" y="3254"/>
                    </a:cubicBezTo>
                    <a:cubicBezTo>
                      <a:pt x="1609" y="2450"/>
                      <a:pt x="958" y="1608"/>
                      <a:pt x="307" y="804"/>
                    </a:cubicBezTo>
                    <a:cubicBezTo>
                      <a:pt x="1" y="421"/>
                      <a:pt x="537" y="0"/>
                      <a:pt x="843" y="345"/>
                    </a:cubicBezTo>
                    <a:cubicBezTo>
                      <a:pt x="1685" y="1378"/>
                      <a:pt x="2489" y="2412"/>
                      <a:pt x="3408" y="3369"/>
                    </a:cubicBezTo>
                    <a:cubicBezTo>
                      <a:pt x="4442" y="4403"/>
                      <a:pt x="5628" y="5437"/>
                      <a:pt x="6739" y="6432"/>
                    </a:cubicBezTo>
                    <a:cubicBezTo>
                      <a:pt x="7619" y="7198"/>
                      <a:pt x="8538" y="7963"/>
                      <a:pt x="9495" y="8652"/>
                    </a:cubicBezTo>
                    <a:cubicBezTo>
                      <a:pt x="9686" y="8767"/>
                      <a:pt x="9840" y="8882"/>
                      <a:pt x="10031" y="895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49"/>
              <p:cNvSpPr/>
              <p:nvPr/>
            </p:nvSpPr>
            <p:spPr>
              <a:xfrm>
                <a:off x="255350" y="947600"/>
                <a:ext cx="406775" cy="407750"/>
              </a:xfrm>
              <a:custGeom>
                <a:rect b="b" l="l" r="r" t="t"/>
                <a:pathLst>
                  <a:path extrusionOk="0" h="16310" w="16271">
                    <a:moveTo>
                      <a:pt x="16003" y="77"/>
                    </a:moveTo>
                    <a:cubicBezTo>
                      <a:pt x="16156" y="154"/>
                      <a:pt x="16271" y="383"/>
                      <a:pt x="16194" y="536"/>
                    </a:cubicBezTo>
                    <a:cubicBezTo>
                      <a:pt x="15964" y="996"/>
                      <a:pt x="15428" y="1072"/>
                      <a:pt x="15046" y="1302"/>
                    </a:cubicBezTo>
                    <a:cubicBezTo>
                      <a:pt x="10452" y="3790"/>
                      <a:pt x="6355" y="7313"/>
                      <a:pt x="3407" y="11600"/>
                    </a:cubicBezTo>
                    <a:cubicBezTo>
                      <a:pt x="2603" y="12787"/>
                      <a:pt x="1838" y="14012"/>
                      <a:pt x="1149" y="15276"/>
                    </a:cubicBezTo>
                    <a:cubicBezTo>
                      <a:pt x="1034" y="15467"/>
                      <a:pt x="919" y="15697"/>
                      <a:pt x="804" y="15926"/>
                    </a:cubicBezTo>
                    <a:cubicBezTo>
                      <a:pt x="727" y="16118"/>
                      <a:pt x="498" y="16309"/>
                      <a:pt x="268" y="16233"/>
                    </a:cubicBezTo>
                    <a:cubicBezTo>
                      <a:pt x="115" y="16156"/>
                      <a:pt x="0" y="15926"/>
                      <a:pt x="77" y="15773"/>
                    </a:cubicBezTo>
                    <a:cubicBezTo>
                      <a:pt x="727" y="14472"/>
                      <a:pt x="1493" y="13285"/>
                      <a:pt x="2221" y="12098"/>
                    </a:cubicBezTo>
                    <a:cubicBezTo>
                      <a:pt x="5245" y="7351"/>
                      <a:pt x="9609" y="3446"/>
                      <a:pt x="14548" y="766"/>
                    </a:cubicBezTo>
                    <a:cubicBezTo>
                      <a:pt x="14854" y="575"/>
                      <a:pt x="15237" y="460"/>
                      <a:pt x="15543" y="268"/>
                    </a:cubicBezTo>
                    <a:cubicBezTo>
                      <a:pt x="15620" y="115"/>
                      <a:pt x="15811" y="0"/>
                      <a:pt x="16003" y="7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49"/>
              <p:cNvSpPr/>
              <p:nvPr/>
            </p:nvSpPr>
            <p:spPr>
              <a:xfrm>
                <a:off x="1696725" y="947600"/>
                <a:ext cx="278550" cy="258425"/>
              </a:xfrm>
              <a:custGeom>
                <a:rect b="b" l="l" r="r" t="t"/>
                <a:pathLst>
                  <a:path extrusionOk="0" h="10337" w="11142">
                    <a:moveTo>
                      <a:pt x="10950" y="9610"/>
                    </a:moveTo>
                    <a:cubicBezTo>
                      <a:pt x="11141" y="10031"/>
                      <a:pt x="10528" y="10337"/>
                      <a:pt x="10299" y="9954"/>
                    </a:cubicBezTo>
                    <a:cubicBezTo>
                      <a:pt x="9533" y="8385"/>
                      <a:pt x="8461" y="7159"/>
                      <a:pt x="7351" y="5896"/>
                    </a:cubicBezTo>
                    <a:cubicBezTo>
                      <a:pt x="6815" y="5322"/>
                      <a:pt x="6279" y="4786"/>
                      <a:pt x="5743" y="4250"/>
                    </a:cubicBezTo>
                    <a:cubicBezTo>
                      <a:pt x="4212" y="2872"/>
                      <a:pt x="2565" y="1608"/>
                      <a:pt x="651" y="881"/>
                    </a:cubicBezTo>
                    <a:cubicBezTo>
                      <a:pt x="536" y="843"/>
                      <a:pt x="422" y="804"/>
                      <a:pt x="345" y="766"/>
                    </a:cubicBezTo>
                    <a:cubicBezTo>
                      <a:pt x="0" y="498"/>
                      <a:pt x="345" y="0"/>
                      <a:pt x="690" y="154"/>
                    </a:cubicBezTo>
                    <a:lnTo>
                      <a:pt x="690" y="154"/>
                    </a:lnTo>
                    <a:cubicBezTo>
                      <a:pt x="3408" y="1111"/>
                      <a:pt x="5705" y="3101"/>
                      <a:pt x="7657" y="5169"/>
                    </a:cubicBezTo>
                    <a:cubicBezTo>
                      <a:pt x="8882" y="6547"/>
                      <a:pt x="10107" y="7925"/>
                      <a:pt x="10950" y="961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49"/>
              <p:cNvSpPr/>
              <p:nvPr/>
            </p:nvSpPr>
            <p:spPr>
              <a:xfrm>
                <a:off x="938700" y="2167900"/>
                <a:ext cx="53625" cy="311075"/>
              </a:xfrm>
              <a:custGeom>
                <a:rect b="b" l="l" r="r" t="t"/>
                <a:pathLst>
                  <a:path extrusionOk="0" h="12443" w="2145">
                    <a:moveTo>
                      <a:pt x="843" y="421"/>
                    </a:moveTo>
                    <a:cubicBezTo>
                      <a:pt x="1991" y="3139"/>
                      <a:pt x="2145" y="6164"/>
                      <a:pt x="1915" y="9073"/>
                    </a:cubicBezTo>
                    <a:cubicBezTo>
                      <a:pt x="1838" y="10069"/>
                      <a:pt x="1685" y="11102"/>
                      <a:pt x="1494" y="12098"/>
                    </a:cubicBezTo>
                    <a:cubicBezTo>
                      <a:pt x="1455" y="12289"/>
                      <a:pt x="1302" y="12442"/>
                      <a:pt x="1111" y="12404"/>
                    </a:cubicBezTo>
                    <a:cubicBezTo>
                      <a:pt x="920" y="12404"/>
                      <a:pt x="766" y="12213"/>
                      <a:pt x="805" y="12021"/>
                    </a:cubicBezTo>
                    <a:cubicBezTo>
                      <a:pt x="1034" y="10873"/>
                      <a:pt x="1149" y="9724"/>
                      <a:pt x="1264" y="8537"/>
                    </a:cubicBezTo>
                    <a:cubicBezTo>
                      <a:pt x="1379" y="5896"/>
                      <a:pt x="1264" y="3139"/>
                      <a:pt x="192" y="727"/>
                    </a:cubicBezTo>
                    <a:cubicBezTo>
                      <a:pt x="1" y="268"/>
                      <a:pt x="652" y="0"/>
                      <a:pt x="843" y="42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49"/>
              <p:cNvSpPr/>
              <p:nvPr/>
            </p:nvSpPr>
            <p:spPr>
              <a:xfrm>
                <a:off x="800875" y="2617725"/>
                <a:ext cx="93825" cy="120625"/>
              </a:xfrm>
              <a:custGeom>
                <a:rect b="b" l="l" r="r" t="t"/>
                <a:pathLst>
                  <a:path extrusionOk="0" h="4825" w="3753">
                    <a:moveTo>
                      <a:pt x="3485" y="4059"/>
                    </a:moveTo>
                    <a:cubicBezTo>
                      <a:pt x="3676" y="4135"/>
                      <a:pt x="3753" y="4250"/>
                      <a:pt x="3753" y="4403"/>
                    </a:cubicBezTo>
                    <a:cubicBezTo>
                      <a:pt x="3753" y="4633"/>
                      <a:pt x="3600" y="4824"/>
                      <a:pt x="3332" y="4748"/>
                    </a:cubicBezTo>
                    <a:cubicBezTo>
                      <a:pt x="1800" y="4326"/>
                      <a:pt x="728" y="3063"/>
                      <a:pt x="307" y="1570"/>
                    </a:cubicBezTo>
                    <a:cubicBezTo>
                      <a:pt x="192" y="1187"/>
                      <a:pt x="1" y="728"/>
                      <a:pt x="116" y="307"/>
                    </a:cubicBezTo>
                    <a:cubicBezTo>
                      <a:pt x="154" y="115"/>
                      <a:pt x="384" y="0"/>
                      <a:pt x="575" y="39"/>
                    </a:cubicBezTo>
                    <a:cubicBezTo>
                      <a:pt x="767" y="115"/>
                      <a:pt x="843" y="307"/>
                      <a:pt x="805" y="498"/>
                    </a:cubicBezTo>
                    <a:cubicBezTo>
                      <a:pt x="805" y="575"/>
                      <a:pt x="805" y="690"/>
                      <a:pt x="805" y="766"/>
                    </a:cubicBezTo>
                    <a:cubicBezTo>
                      <a:pt x="1111" y="1876"/>
                      <a:pt x="1532" y="2987"/>
                      <a:pt x="2566" y="3637"/>
                    </a:cubicBezTo>
                    <a:cubicBezTo>
                      <a:pt x="2604" y="3637"/>
                      <a:pt x="2642" y="3676"/>
                      <a:pt x="2681" y="3714"/>
                    </a:cubicBezTo>
                    <a:cubicBezTo>
                      <a:pt x="2949" y="3867"/>
                      <a:pt x="3217" y="3982"/>
                      <a:pt x="3523" y="405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49"/>
              <p:cNvSpPr/>
              <p:nvPr/>
            </p:nvSpPr>
            <p:spPr>
              <a:xfrm>
                <a:off x="860225" y="2670375"/>
                <a:ext cx="348400" cy="88075"/>
              </a:xfrm>
              <a:custGeom>
                <a:rect b="b" l="l" r="r" t="t"/>
                <a:pathLst>
                  <a:path extrusionOk="0" h="3523" w="13936">
                    <a:moveTo>
                      <a:pt x="12711" y="115"/>
                    </a:moveTo>
                    <a:cubicBezTo>
                      <a:pt x="13591" y="115"/>
                      <a:pt x="13936" y="957"/>
                      <a:pt x="13668" y="1608"/>
                    </a:cubicBezTo>
                    <a:cubicBezTo>
                      <a:pt x="13591" y="1799"/>
                      <a:pt x="13438" y="1991"/>
                      <a:pt x="13247" y="2144"/>
                    </a:cubicBezTo>
                    <a:cubicBezTo>
                      <a:pt x="12826" y="2450"/>
                      <a:pt x="12251" y="2527"/>
                      <a:pt x="11715" y="2565"/>
                    </a:cubicBezTo>
                    <a:cubicBezTo>
                      <a:pt x="11677" y="2565"/>
                      <a:pt x="11639" y="2565"/>
                      <a:pt x="11600" y="2603"/>
                    </a:cubicBezTo>
                    <a:cubicBezTo>
                      <a:pt x="11409" y="2603"/>
                      <a:pt x="11218" y="2488"/>
                      <a:pt x="11218" y="2297"/>
                    </a:cubicBezTo>
                    <a:cubicBezTo>
                      <a:pt x="11179" y="2106"/>
                      <a:pt x="11332" y="1914"/>
                      <a:pt x="11524" y="1876"/>
                    </a:cubicBezTo>
                    <a:cubicBezTo>
                      <a:pt x="11868" y="1876"/>
                      <a:pt x="12175" y="1838"/>
                      <a:pt x="12519" y="1723"/>
                    </a:cubicBezTo>
                    <a:cubicBezTo>
                      <a:pt x="13093" y="1570"/>
                      <a:pt x="13323" y="804"/>
                      <a:pt x="12558" y="804"/>
                    </a:cubicBezTo>
                    <a:cubicBezTo>
                      <a:pt x="11064" y="995"/>
                      <a:pt x="10031" y="2182"/>
                      <a:pt x="8691" y="2795"/>
                    </a:cubicBezTo>
                    <a:cubicBezTo>
                      <a:pt x="7427" y="3446"/>
                      <a:pt x="5820" y="3522"/>
                      <a:pt x="4480" y="3063"/>
                    </a:cubicBezTo>
                    <a:cubicBezTo>
                      <a:pt x="3867" y="2833"/>
                      <a:pt x="3293" y="2488"/>
                      <a:pt x="2795" y="2029"/>
                    </a:cubicBezTo>
                    <a:cubicBezTo>
                      <a:pt x="2259" y="1646"/>
                      <a:pt x="1685" y="651"/>
                      <a:pt x="881" y="957"/>
                    </a:cubicBezTo>
                    <a:cubicBezTo>
                      <a:pt x="843" y="1225"/>
                      <a:pt x="996" y="1455"/>
                      <a:pt x="1149" y="1608"/>
                    </a:cubicBezTo>
                    <a:cubicBezTo>
                      <a:pt x="1340" y="1570"/>
                      <a:pt x="1570" y="1761"/>
                      <a:pt x="1570" y="1953"/>
                    </a:cubicBezTo>
                    <a:cubicBezTo>
                      <a:pt x="1570" y="2106"/>
                      <a:pt x="1494" y="2220"/>
                      <a:pt x="1379" y="2297"/>
                    </a:cubicBezTo>
                    <a:cubicBezTo>
                      <a:pt x="1264" y="2374"/>
                      <a:pt x="1149" y="2412"/>
                      <a:pt x="996" y="2374"/>
                    </a:cubicBezTo>
                    <a:cubicBezTo>
                      <a:pt x="690" y="2259"/>
                      <a:pt x="460" y="1953"/>
                      <a:pt x="307" y="1608"/>
                    </a:cubicBezTo>
                    <a:cubicBezTo>
                      <a:pt x="268" y="1493"/>
                      <a:pt x="230" y="1378"/>
                      <a:pt x="192" y="1263"/>
                    </a:cubicBezTo>
                    <a:cubicBezTo>
                      <a:pt x="0" y="230"/>
                      <a:pt x="1111" y="0"/>
                      <a:pt x="1838" y="345"/>
                    </a:cubicBezTo>
                    <a:cubicBezTo>
                      <a:pt x="2412" y="613"/>
                      <a:pt x="2795" y="1110"/>
                      <a:pt x="3255" y="1531"/>
                    </a:cubicBezTo>
                    <a:cubicBezTo>
                      <a:pt x="4671" y="2795"/>
                      <a:pt x="6853" y="2986"/>
                      <a:pt x="8499" y="2106"/>
                    </a:cubicBezTo>
                    <a:cubicBezTo>
                      <a:pt x="9112" y="1838"/>
                      <a:pt x="9610" y="1417"/>
                      <a:pt x="10184" y="1034"/>
                    </a:cubicBezTo>
                    <a:cubicBezTo>
                      <a:pt x="10911" y="574"/>
                      <a:pt x="11792" y="115"/>
                      <a:pt x="12711" y="11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49"/>
              <p:cNvSpPr/>
              <p:nvPr/>
            </p:nvSpPr>
            <p:spPr>
              <a:xfrm>
                <a:off x="1151175" y="2498075"/>
                <a:ext cx="127325" cy="243150"/>
              </a:xfrm>
              <a:custGeom>
                <a:rect b="b" l="l" r="r" t="t"/>
                <a:pathLst>
                  <a:path extrusionOk="0" h="9726" w="5093">
                    <a:moveTo>
                      <a:pt x="4633" y="3293"/>
                    </a:moveTo>
                    <a:cubicBezTo>
                      <a:pt x="4901" y="3982"/>
                      <a:pt x="5092" y="4710"/>
                      <a:pt x="4978" y="5476"/>
                    </a:cubicBezTo>
                    <a:cubicBezTo>
                      <a:pt x="4671" y="6892"/>
                      <a:pt x="3944" y="8385"/>
                      <a:pt x="2566" y="9036"/>
                    </a:cubicBezTo>
                    <a:cubicBezTo>
                      <a:pt x="2068" y="9266"/>
                      <a:pt x="1494" y="9457"/>
                      <a:pt x="920" y="9534"/>
                    </a:cubicBezTo>
                    <a:cubicBezTo>
                      <a:pt x="652" y="9572"/>
                      <a:pt x="230" y="9725"/>
                      <a:pt x="77" y="9457"/>
                    </a:cubicBezTo>
                    <a:cubicBezTo>
                      <a:pt x="77" y="9419"/>
                      <a:pt x="39" y="9380"/>
                      <a:pt x="39" y="9304"/>
                    </a:cubicBezTo>
                    <a:cubicBezTo>
                      <a:pt x="1" y="9112"/>
                      <a:pt x="154" y="8959"/>
                      <a:pt x="345" y="8921"/>
                    </a:cubicBezTo>
                    <a:cubicBezTo>
                      <a:pt x="805" y="8845"/>
                      <a:pt x="1302" y="8768"/>
                      <a:pt x="1723" y="8577"/>
                    </a:cubicBezTo>
                    <a:cubicBezTo>
                      <a:pt x="1838" y="8577"/>
                      <a:pt x="1953" y="8538"/>
                      <a:pt x="2030" y="8500"/>
                    </a:cubicBezTo>
                    <a:cubicBezTo>
                      <a:pt x="2795" y="8194"/>
                      <a:pt x="3408" y="7581"/>
                      <a:pt x="3714" y="6815"/>
                    </a:cubicBezTo>
                    <a:cubicBezTo>
                      <a:pt x="4059" y="6203"/>
                      <a:pt x="4327" y="5514"/>
                      <a:pt x="4288" y="4786"/>
                    </a:cubicBezTo>
                    <a:cubicBezTo>
                      <a:pt x="4174" y="4021"/>
                      <a:pt x="3944" y="3293"/>
                      <a:pt x="3485" y="2681"/>
                    </a:cubicBezTo>
                    <a:cubicBezTo>
                      <a:pt x="2795" y="1992"/>
                      <a:pt x="1991" y="1456"/>
                      <a:pt x="1264" y="843"/>
                    </a:cubicBezTo>
                    <a:cubicBezTo>
                      <a:pt x="881" y="537"/>
                      <a:pt x="1302" y="1"/>
                      <a:pt x="1685" y="269"/>
                    </a:cubicBezTo>
                    <a:cubicBezTo>
                      <a:pt x="2221" y="728"/>
                      <a:pt x="2795" y="1149"/>
                      <a:pt x="3370" y="1609"/>
                    </a:cubicBezTo>
                    <a:cubicBezTo>
                      <a:pt x="3906" y="2030"/>
                      <a:pt x="4365" y="2604"/>
                      <a:pt x="4633" y="329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49"/>
              <p:cNvSpPr/>
              <p:nvPr/>
            </p:nvSpPr>
            <p:spPr>
              <a:xfrm>
                <a:off x="240025" y="1109350"/>
                <a:ext cx="1737150" cy="3224475"/>
              </a:xfrm>
              <a:custGeom>
                <a:rect b="b" l="l" r="r" t="t"/>
                <a:pathLst>
                  <a:path extrusionOk="0" h="128979" w="69486">
                    <a:moveTo>
                      <a:pt x="5513" y="64126"/>
                    </a:moveTo>
                    <a:cubicBezTo>
                      <a:pt x="5399" y="63513"/>
                      <a:pt x="5322" y="62900"/>
                      <a:pt x="5245" y="62250"/>
                    </a:cubicBezTo>
                    <a:cubicBezTo>
                      <a:pt x="5054" y="62364"/>
                      <a:pt x="4748" y="62288"/>
                      <a:pt x="4709" y="61982"/>
                    </a:cubicBezTo>
                    <a:cubicBezTo>
                      <a:pt x="4097" y="61790"/>
                      <a:pt x="3331" y="61790"/>
                      <a:pt x="2795" y="62250"/>
                    </a:cubicBezTo>
                    <a:cubicBezTo>
                      <a:pt x="1991" y="62977"/>
                      <a:pt x="1800" y="64432"/>
                      <a:pt x="2834" y="65044"/>
                    </a:cubicBezTo>
                    <a:cubicBezTo>
                      <a:pt x="3599" y="65580"/>
                      <a:pt x="4671" y="65236"/>
                      <a:pt x="5207" y="64585"/>
                    </a:cubicBezTo>
                    <a:cubicBezTo>
                      <a:pt x="5322" y="64470"/>
                      <a:pt x="5399" y="64279"/>
                      <a:pt x="5513" y="64126"/>
                    </a:cubicBezTo>
                    <a:lnTo>
                      <a:pt x="5513" y="64126"/>
                    </a:lnTo>
                    <a:close/>
                    <a:moveTo>
                      <a:pt x="25076" y="33958"/>
                    </a:moveTo>
                    <a:lnTo>
                      <a:pt x="25076" y="33958"/>
                    </a:lnTo>
                    <a:cubicBezTo>
                      <a:pt x="22741" y="32580"/>
                      <a:pt x="18836" y="32771"/>
                      <a:pt x="16156" y="32809"/>
                    </a:cubicBezTo>
                    <a:cubicBezTo>
                      <a:pt x="15888" y="32809"/>
                      <a:pt x="15620" y="32848"/>
                      <a:pt x="15314" y="32886"/>
                    </a:cubicBezTo>
                    <a:lnTo>
                      <a:pt x="15238" y="32886"/>
                    </a:lnTo>
                    <a:cubicBezTo>
                      <a:pt x="14778" y="33613"/>
                      <a:pt x="14280" y="34303"/>
                      <a:pt x="13783" y="34992"/>
                    </a:cubicBezTo>
                    <a:cubicBezTo>
                      <a:pt x="14357" y="34915"/>
                      <a:pt x="14893" y="34915"/>
                      <a:pt x="15467" y="34992"/>
                    </a:cubicBezTo>
                    <a:cubicBezTo>
                      <a:pt x="16999" y="35145"/>
                      <a:pt x="18492" y="35528"/>
                      <a:pt x="19985" y="35834"/>
                    </a:cubicBezTo>
                    <a:cubicBezTo>
                      <a:pt x="21516" y="36102"/>
                      <a:pt x="24617" y="36676"/>
                      <a:pt x="25000" y="34609"/>
                    </a:cubicBezTo>
                    <a:cubicBezTo>
                      <a:pt x="25076" y="34379"/>
                      <a:pt x="25000" y="34149"/>
                      <a:pt x="25076" y="33958"/>
                    </a:cubicBezTo>
                    <a:lnTo>
                      <a:pt x="25076" y="33958"/>
                    </a:lnTo>
                    <a:close/>
                    <a:moveTo>
                      <a:pt x="49463" y="34877"/>
                    </a:moveTo>
                    <a:cubicBezTo>
                      <a:pt x="49004" y="34149"/>
                      <a:pt x="48544" y="33422"/>
                      <a:pt x="48047" y="32733"/>
                    </a:cubicBezTo>
                    <a:cubicBezTo>
                      <a:pt x="47932" y="32541"/>
                      <a:pt x="47817" y="32388"/>
                      <a:pt x="47702" y="32197"/>
                    </a:cubicBezTo>
                    <a:cubicBezTo>
                      <a:pt x="47549" y="32273"/>
                      <a:pt x="47281" y="32235"/>
                      <a:pt x="47051" y="32197"/>
                    </a:cubicBezTo>
                    <a:cubicBezTo>
                      <a:pt x="45750" y="32120"/>
                      <a:pt x="44448" y="32312"/>
                      <a:pt x="43146" y="32541"/>
                    </a:cubicBezTo>
                    <a:cubicBezTo>
                      <a:pt x="41998" y="32809"/>
                      <a:pt x="40849" y="33116"/>
                      <a:pt x="39739" y="33499"/>
                    </a:cubicBezTo>
                    <a:cubicBezTo>
                      <a:pt x="39433" y="33613"/>
                      <a:pt x="39127" y="33728"/>
                      <a:pt x="38820" y="33843"/>
                    </a:cubicBezTo>
                    <a:cubicBezTo>
                      <a:pt x="38820" y="33881"/>
                      <a:pt x="38782" y="33881"/>
                      <a:pt x="38782" y="33881"/>
                    </a:cubicBezTo>
                    <a:cubicBezTo>
                      <a:pt x="38897" y="34877"/>
                      <a:pt x="39165" y="35949"/>
                      <a:pt x="40275" y="36178"/>
                    </a:cubicBezTo>
                    <a:cubicBezTo>
                      <a:pt x="42764" y="36446"/>
                      <a:pt x="45099" y="35413"/>
                      <a:pt x="47472" y="35030"/>
                    </a:cubicBezTo>
                    <a:cubicBezTo>
                      <a:pt x="48123" y="34915"/>
                      <a:pt x="48774" y="34877"/>
                      <a:pt x="49425" y="34877"/>
                    </a:cubicBezTo>
                    <a:lnTo>
                      <a:pt x="49425" y="34877"/>
                    </a:lnTo>
                    <a:close/>
                    <a:moveTo>
                      <a:pt x="52220" y="42304"/>
                    </a:moveTo>
                    <a:cubicBezTo>
                      <a:pt x="53138" y="42457"/>
                      <a:pt x="54019" y="42534"/>
                      <a:pt x="54899" y="42457"/>
                    </a:cubicBezTo>
                    <a:cubicBezTo>
                      <a:pt x="54631" y="42112"/>
                      <a:pt x="54325" y="41768"/>
                      <a:pt x="54057" y="41423"/>
                    </a:cubicBezTo>
                    <a:cubicBezTo>
                      <a:pt x="53866" y="41538"/>
                      <a:pt x="53636" y="41653"/>
                      <a:pt x="53406" y="41768"/>
                    </a:cubicBezTo>
                    <a:cubicBezTo>
                      <a:pt x="53062" y="41998"/>
                      <a:pt x="52641" y="42151"/>
                      <a:pt x="52220" y="42304"/>
                    </a:cubicBezTo>
                    <a:lnTo>
                      <a:pt x="52220" y="42304"/>
                    </a:lnTo>
                    <a:close/>
                    <a:moveTo>
                      <a:pt x="58728" y="113473"/>
                    </a:moveTo>
                    <a:cubicBezTo>
                      <a:pt x="58804" y="113397"/>
                      <a:pt x="58881" y="113282"/>
                      <a:pt x="58958" y="113167"/>
                    </a:cubicBezTo>
                    <a:cubicBezTo>
                      <a:pt x="56967" y="111214"/>
                      <a:pt x="55933" y="108496"/>
                      <a:pt x="55167" y="105855"/>
                    </a:cubicBezTo>
                    <a:cubicBezTo>
                      <a:pt x="54555" y="103673"/>
                      <a:pt x="54096" y="101452"/>
                      <a:pt x="53904" y="99232"/>
                    </a:cubicBezTo>
                    <a:cubicBezTo>
                      <a:pt x="53636" y="96207"/>
                      <a:pt x="53866" y="93221"/>
                      <a:pt x="53866" y="90197"/>
                    </a:cubicBezTo>
                    <a:cubicBezTo>
                      <a:pt x="53866" y="89622"/>
                      <a:pt x="53904" y="89048"/>
                      <a:pt x="53904" y="88474"/>
                    </a:cubicBezTo>
                    <a:cubicBezTo>
                      <a:pt x="52334" y="90312"/>
                      <a:pt x="50573" y="91958"/>
                      <a:pt x="48889" y="93681"/>
                    </a:cubicBezTo>
                    <a:cubicBezTo>
                      <a:pt x="44946" y="97356"/>
                      <a:pt x="39892" y="100686"/>
                      <a:pt x="34265" y="99997"/>
                    </a:cubicBezTo>
                    <a:cubicBezTo>
                      <a:pt x="30819" y="99691"/>
                      <a:pt x="26991" y="98045"/>
                      <a:pt x="24081" y="96207"/>
                    </a:cubicBezTo>
                    <a:cubicBezTo>
                      <a:pt x="22588" y="95135"/>
                      <a:pt x="21095" y="94025"/>
                      <a:pt x="19640" y="92877"/>
                    </a:cubicBezTo>
                    <a:cubicBezTo>
                      <a:pt x="18913" y="92302"/>
                      <a:pt x="18224" y="91690"/>
                      <a:pt x="17573" y="91077"/>
                    </a:cubicBezTo>
                    <a:cubicBezTo>
                      <a:pt x="17611" y="91766"/>
                      <a:pt x="17688" y="92455"/>
                      <a:pt x="17688" y="93145"/>
                    </a:cubicBezTo>
                    <a:cubicBezTo>
                      <a:pt x="17726" y="96131"/>
                      <a:pt x="17458" y="99117"/>
                      <a:pt x="16922" y="102026"/>
                    </a:cubicBezTo>
                    <a:cubicBezTo>
                      <a:pt x="16386" y="104898"/>
                      <a:pt x="15697" y="107845"/>
                      <a:pt x="14089" y="110334"/>
                    </a:cubicBezTo>
                    <a:cubicBezTo>
                      <a:pt x="13668" y="110908"/>
                      <a:pt x="13247" y="111444"/>
                      <a:pt x="12749" y="111980"/>
                    </a:cubicBezTo>
                    <a:cubicBezTo>
                      <a:pt x="12749" y="111980"/>
                      <a:pt x="12749" y="111980"/>
                      <a:pt x="12711" y="111980"/>
                    </a:cubicBezTo>
                    <a:cubicBezTo>
                      <a:pt x="12749" y="112172"/>
                      <a:pt x="12902" y="112325"/>
                      <a:pt x="13017" y="112478"/>
                    </a:cubicBezTo>
                    <a:cubicBezTo>
                      <a:pt x="13323" y="112861"/>
                      <a:pt x="13668" y="113205"/>
                      <a:pt x="13974" y="113550"/>
                    </a:cubicBezTo>
                    <a:cubicBezTo>
                      <a:pt x="14778" y="114354"/>
                      <a:pt x="15544" y="115119"/>
                      <a:pt x="16386" y="115809"/>
                    </a:cubicBezTo>
                    <a:cubicBezTo>
                      <a:pt x="17535" y="116651"/>
                      <a:pt x="18798" y="117225"/>
                      <a:pt x="20023" y="117952"/>
                    </a:cubicBezTo>
                    <a:cubicBezTo>
                      <a:pt x="21669" y="118871"/>
                      <a:pt x="23354" y="119790"/>
                      <a:pt x="25153" y="120403"/>
                    </a:cubicBezTo>
                    <a:cubicBezTo>
                      <a:pt x="28216" y="121474"/>
                      <a:pt x="31393" y="122010"/>
                      <a:pt x="34609" y="122278"/>
                    </a:cubicBezTo>
                    <a:cubicBezTo>
                      <a:pt x="37557" y="122623"/>
                      <a:pt x="40467" y="122202"/>
                      <a:pt x="43338" y="121704"/>
                    </a:cubicBezTo>
                    <a:cubicBezTo>
                      <a:pt x="46822" y="121168"/>
                      <a:pt x="50152" y="119828"/>
                      <a:pt x="53177" y="118029"/>
                    </a:cubicBezTo>
                    <a:cubicBezTo>
                      <a:pt x="55282" y="116842"/>
                      <a:pt x="57158" y="115234"/>
                      <a:pt x="58728" y="113473"/>
                    </a:cubicBezTo>
                    <a:lnTo>
                      <a:pt x="58728" y="113473"/>
                    </a:lnTo>
                    <a:close/>
                    <a:moveTo>
                      <a:pt x="63552" y="115005"/>
                    </a:moveTo>
                    <a:cubicBezTo>
                      <a:pt x="63513" y="115043"/>
                      <a:pt x="63513" y="115081"/>
                      <a:pt x="63513" y="115119"/>
                    </a:cubicBezTo>
                    <a:cubicBezTo>
                      <a:pt x="63475" y="115158"/>
                      <a:pt x="63398" y="115196"/>
                      <a:pt x="63360" y="115273"/>
                    </a:cubicBezTo>
                    <a:cubicBezTo>
                      <a:pt x="63092" y="115770"/>
                      <a:pt x="62824" y="116268"/>
                      <a:pt x="62556" y="116766"/>
                    </a:cubicBezTo>
                    <a:cubicBezTo>
                      <a:pt x="60910" y="119445"/>
                      <a:pt x="58575" y="121589"/>
                      <a:pt x="55895" y="123197"/>
                    </a:cubicBezTo>
                    <a:cubicBezTo>
                      <a:pt x="49463" y="127562"/>
                      <a:pt x="41117" y="128595"/>
                      <a:pt x="33499" y="127983"/>
                    </a:cubicBezTo>
                    <a:cubicBezTo>
                      <a:pt x="29785" y="127562"/>
                      <a:pt x="25957" y="127179"/>
                      <a:pt x="22397" y="125915"/>
                    </a:cubicBezTo>
                    <a:cubicBezTo>
                      <a:pt x="19832" y="124997"/>
                      <a:pt x="17420" y="123695"/>
                      <a:pt x="15123" y="122202"/>
                    </a:cubicBezTo>
                    <a:cubicBezTo>
                      <a:pt x="13208" y="121053"/>
                      <a:pt x="11524" y="119599"/>
                      <a:pt x="10107" y="117838"/>
                    </a:cubicBezTo>
                    <a:cubicBezTo>
                      <a:pt x="9380" y="116995"/>
                      <a:pt x="8653" y="116115"/>
                      <a:pt x="8117" y="115119"/>
                    </a:cubicBezTo>
                    <a:cubicBezTo>
                      <a:pt x="7925" y="114737"/>
                      <a:pt x="7734" y="114392"/>
                      <a:pt x="7542" y="114047"/>
                    </a:cubicBezTo>
                    <a:cubicBezTo>
                      <a:pt x="7696" y="113933"/>
                      <a:pt x="7849" y="113703"/>
                      <a:pt x="8002" y="113588"/>
                    </a:cubicBezTo>
                    <a:cubicBezTo>
                      <a:pt x="8270" y="113320"/>
                      <a:pt x="8576" y="113052"/>
                      <a:pt x="8921" y="112746"/>
                    </a:cubicBezTo>
                    <a:cubicBezTo>
                      <a:pt x="9801" y="111942"/>
                      <a:pt x="11677" y="110487"/>
                      <a:pt x="12902" y="110411"/>
                    </a:cubicBezTo>
                    <a:cubicBezTo>
                      <a:pt x="12940" y="110487"/>
                      <a:pt x="12979" y="110525"/>
                      <a:pt x="13017" y="110564"/>
                    </a:cubicBezTo>
                    <a:cubicBezTo>
                      <a:pt x="12902" y="110717"/>
                      <a:pt x="12787" y="110870"/>
                      <a:pt x="12672" y="110985"/>
                    </a:cubicBezTo>
                    <a:cubicBezTo>
                      <a:pt x="12519" y="111253"/>
                      <a:pt x="11983" y="111559"/>
                      <a:pt x="12022" y="111865"/>
                    </a:cubicBezTo>
                    <a:cubicBezTo>
                      <a:pt x="11907" y="112669"/>
                      <a:pt x="13400" y="113894"/>
                      <a:pt x="13859" y="114430"/>
                    </a:cubicBezTo>
                    <a:cubicBezTo>
                      <a:pt x="14510" y="115081"/>
                      <a:pt x="15199" y="115770"/>
                      <a:pt x="15927" y="116344"/>
                    </a:cubicBezTo>
                    <a:cubicBezTo>
                      <a:pt x="16731" y="116957"/>
                      <a:pt x="17611" y="117416"/>
                      <a:pt x="18492" y="117914"/>
                    </a:cubicBezTo>
                    <a:cubicBezTo>
                      <a:pt x="21095" y="119407"/>
                      <a:pt x="23737" y="120824"/>
                      <a:pt x="26646" y="121628"/>
                    </a:cubicBezTo>
                    <a:cubicBezTo>
                      <a:pt x="30092" y="122546"/>
                      <a:pt x="33690" y="123044"/>
                      <a:pt x="37251" y="123121"/>
                    </a:cubicBezTo>
                    <a:cubicBezTo>
                      <a:pt x="39050" y="123082"/>
                      <a:pt x="40849" y="122814"/>
                      <a:pt x="42610" y="122546"/>
                    </a:cubicBezTo>
                    <a:cubicBezTo>
                      <a:pt x="44103" y="122317"/>
                      <a:pt x="45558" y="122010"/>
                      <a:pt x="46975" y="121589"/>
                    </a:cubicBezTo>
                    <a:cubicBezTo>
                      <a:pt x="49808" y="120709"/>
                      <a:pt x="52449" y="119369"/>
                      <a:pt x="54899" y="117761"/>
                    </a:cubicBezTo>
                    <a:cubicBezTo>
                      <a:pt x="56086" y="116995"/>
                      <a:pt x="57158" y="116038"/>
                      <a:pt x="58192" y="115043"/>
                    </a:cubicBezTo>
                    <a:cubicBezTo>
                      <a:pt x="58728" y="114545"/>
                      <a:pt x="59264" y="114009"/>
                      <a:pt x="59685" y="113397"/>
                    </a:cubicBezTo>
                    <a:cubicBezTo>
                      <a:pt x="59723" y="113320"/>
                      <a:pt x="59723" y="113243"/>
                      <a:pt x="59723" y="113167"/>
                    </a:cubicBezTo>
                    <a:cubicBezTo>
                      <a:pt x="59762" y="113052"/>
                      <a:pt x="59723" y="112937"/>
                      <a:pt x="59647" y="112822"/>
                    </a:cubicBezTo>
                    <a:cubicBezTo>
                      <a:pt x="59455" y="112669"/>
                      <a:pt x="59264" y="112478"/>
                      <a:pt x="59111" y="112325"/>
                    </a:cubicBezTo>
                    <a:cubicBezTo>
                      <a:pt x="58958" y="112133"/>
                      <a:pt x="58843" y="111980"/>
                      <a:pt x="58690" y="111827"/>
                    </a:cubicBezTo>
                    <a:cubicBezTo>
                      <a:pt x="58728" y="111789"/>
                      <a:pt x="58766" y="111750"/>
                      <a:pt x="58804" y="111712"/>
                    </a:cubicBezTo>
                    <a:cubicBezTo>
                      <a:pt x="59685" y="111597"/>
                      <a:pt x="60527" y="112057"/>
                      <a:pt x="61293" y="112440"/>
                    </a:cubicBezTo>
                    <a:cubicBezTo>
                      <a:pt x="62288" y="113014"/>
                      <a:pt x="62977" y="113971"/>
                      <a:pt x="63552" y="114966"/>
                    </a:cubicBezTo>
                    <a:cubicBezTo>
                      <a:pt x="63552" y="114966"/>
                      <a:pt x="63552" y="115005"/>
                      <a:pt x="63552" y="115005"/>
                    </a:cubicBezTo>
                    <a:lnTo>
                      <a:pt x="63552" y="115005"/>
                    </a:lnTo>
                    <a:close/>
                    <a:moveTo>
                      <a:pt x="64317" y="59378"/>
                    </a:moveTo>
                    <a:cubicBezTo>
                      <a:pt x="64164" y="61829"/>
                      <a:pt x="64049" y="64317"/>
                      <a:pt x="63513" y="66729"/>
                    </a:cubicBezTo>
                    <a:cubicBezTo>
                      <a:pt x="62939" y="69485"/>
                      <a:pt x="62097" y="72203"/>
                      <a:pt x="61025" y="74768"/>
                    </a:cubicBezTo>
                    <a:cubicBezTo>
                      <a:pt x="60336" y="76453"/>
                      <a:pt x="59685" y="78099"/>
                      <a:pt x="58881" y="79707"/>
                    </a:cubicBezTo>
                    <a:cubicBezTo>
                      <a:pt x="57732" y="82004"/>
                      <a:pt x="56354" y="84186"/>
                      <a:pt x="54746" y="86215"/>
                    </a:cubicBezTo>
                    <a:cubicBezTo>
                      <a:pt x="53445" y="88053"/>
                      <a:pt x="51913" y="89699"/>
                      <a:pt x="50267" y="91269"/>
                    </a:cubicBezTo>
                    <a:cubicBezTo>
                      <a:pt x="48927" y="92647"/>
                      <a:pt x="47587" y="94025"/>
                      <a:pt x="46056" y="95174"/>
                    </a:cubicBezTo>
                    <a:cubicBezTo>
                      <a:pt x="42802" y="97700"/>
                      <a:pt x="38859" y="99729"/>
                      <a:pt x="34647" y="99347"/>
                    </a:cubicBezTo>
                    <a:cubicBezTo>
                      <a:pt x="33078" y="99270"/>
                      <a:pt x="31470" y="98811"/>
                      <a:pt x="30015" y="98275"/>
                    </a:cubicBezTo>
                    <a:cubicBezTo>
                      <a:pt x="28484" y="97777"/>
                      <a:pt x="26991" y="97049"/>
                      <a:pt x="25574" y="96284"/>
                    </a:cubicBezTo>
                    <a:cubicBezTo>
                      <a:pt x="24655" y="95786"/>
                      <a:pt x="23851" y="95174"/>
                      <a:pt x="23009" y="94561"/>
                    </a:cubicBezTo>
                    <a:cubicBezTo>
                      <a:pt x="21669" y="93604"/>
                      <a:pt x="20329" y="92609"/>
                      <a:pt x="19104" y="91537"/>
                    </a:cubicBezTo>
                    <a:cubicBezTo>
                      <a:pt x="17458" y="90044"/>
                      <a:pt x="15850" y="88512"/>
                      <a:pt x="14319" y="86904"/>
                    </a:cubicBezTo>
                    <a:cubicBezTo>
                      <a:pt x="12979" y="85296"/>
                      <a:pt x="11830" y="83497"/>
                      <a:pt x="10873" y="81621"/>
                    </a:cubicBezTo>
                    <a:cubicBezTo>
                      <a:pt x="8959" y="77984"/>
                      <a:pt x="8002" y="73964"/>
                      <a:pt x="7160" y="69945"/>
                    </a:cubicBezTo>
                    <a:cubicBezTo>
                      <a:pt x="6777" y="68069"/>
                      <a:pt x="6471" y="66155"/>
                      <a:pt x="6203" y="64279"/>
                    </a:cubicBezTo>
                    <a:cubicBezTo>
                      <a:pt x="6241" y="64164"/>
                      <a:pt x="6241" y="64011"/>
                      <a:pt x="6164" y="63934"/>
                    </a:cubicBezTo>
                    <a:cubicBezTo>
                      <a:pt x="5781" y="61139"/>
                      <a:pt x="5475" y="58306"/>
                      <a:pt x="5284" y="55473"/>
                    </a:cubicBezTo>
                    <a:cubicBezTo>
                      <a:pt x="5092" y="52985"/>
                      <a:pt x="5131" y="50458"/>
                      <a:pt x="5016" y="47932"/>
                    </a:cubicBezTo>
                    <a:cubicBezTo>
                      <a:pt x="4977" y="46783"/>
                      <a:pt x="4863" y="45673"/>
                      <a:pt x="4863" y="44524"/>
                    </a:cubicBezTo>
                    <a:lnTo>
                      <a:pt x="4863" y="44486"/>
                    </a:lnTo>
                    <a:cubicBezTo>
                      <a:pt x="5092" y="44295"/>
                      <a:pt x="5322" y="44065"/>
                      <a:pt x="5552" y="43873"/>
                    </a:cubicBezTo>
                    <a:cubicBezTo>
                      <a:pt x="7772" y="42036"/>
                      <a:pt x="9801" y="40007"/>
                      <a:pt x="11562" y="37786"/>
                    </a:cubicBezTo>
                    <a:cubicBezTo>
                      <a:pt x="12137" y="37097"/>
                      <a:pt x="12711" y="36370"/>
                      <a:pt x="13247" y="35681"/>
                    </a:cubicBezTo>
                    <a:cubicBezTo>
                      <a:pt x="13323" y="35719"/>
                      <a:pt x="13400" y="35719"/>
                      <a:pt x="13476" y="35719"/>
                    </a:cubicBezTo>
                    <a:cubicBezTo>
                      <a:pt x="16348" y="35336"/>
                      <a:pt x="19104" y="36638"/>
                      <a:pt x="21937" y="36829"/>
                    </a:cubicBezTo>
                    <a:cubicBezTo>
                      <a:pt x="23392" y="36906"/>
                      <a:pt x="25306" y="36523"/>
                      <a:pt x="25651" y="34877"/>
                    </a:cubicBezTo>
                    <a:cubicBezTo>
                      <a:pt x="25727" y="34609"/>
                      <a:pt x="25842" y="34188"/>
                      <a:pt x="25689" y="33920"/>
                    </a:cubicBezTo>
                    <a:cubicBezTo>
                      <a:pt x="25727" y="33881"/>
                      <a:pt x="25727" y="33843"/>
                      <a:pt x="25727" y="33805"/>
                    </a:cubicBezTo>
                    <a:cubicBezTo>
                      <a:pt x="25689" y="33192"/>
                      <a:pt x="24272" y="32848"/>
                      <a:pt x="23775" y="32656"/>
                    </a:cubicBezTo>
                    <a:cubicBezTo>
                      <a:pt x="22320" y="32235"/>
                      <a:pt x="20827" y="32159"/>
                      <a:pt x="19334" y="32082"/>
                    </a:cubicBezTo>
                    <a:cubicBezTo>
                      <a:pt x="18147" y="32082"/>
                      <a:pt x="16922" y="32006"/>
                      <a:pt x="15735" y="32159"/>
                    </a:cubicBezTo>
                    <a:cubicBezTo>
                      <a:pt x="16539" y="30934"/>
                      <a:pt x="17267" y="29708"/>
                      <a:pt x="17956" y="28445"/>
                    </a:cubicBezTo>
                    <a:cubicBezTo>
                      <a:pt x="19793" y="25114"/>
                      <a:pt x="21669" y="21784"/>
                      <a:pt x="23239" y="18338"/>
                    </a:cubicBezTo>
                    <a:cubicBezTo>
                      <a:pt x="24426" y="15812"/>
                      <a:pt x="25498" y="13323"/>
                      <a:pt x="26876" y="10949"/>
                    </a:cubicBezTo>
                    <a:cubicBezTo>
                      <a:pt x="27641" y="9648"/>
                      <a:pt x="28484" y="8384"/>
                      <a:pt x="29364" y="7198"/>
                    </a:cubicBezTo>
                    <a:cubicBezTo>
                      <a:pt x="30934" y="4824"/>
                      <a:pt x="33614" y="2604"/>
                      <a:pt x="36600" y="3561"/>
                    </a:cubicBezTo>
                    <a:cubicBezTo>
                      <a:pt x="36715" y="3752"/>
                      <a:pt x="36868" y="3790"/>
                      <a:pt x="37021" y="3752"/>
                    </a:cubicBezTo>
                    <a:cubicBezTo>
                      <a:pt x="37212" y="4939"/>
                      <a:pt x="37366" y="6126"/>
                      <a:pt x="37595" y="7274"/>
                    </a:cubicBezTo>
                    <a:cubicBezTo>
                      <a:pt x="38476" y="11830"/>
                      <a:pt x="39777" y="16309"/>
                      <a:pt x="41462" y="20597"/>
                    </a:cubicBezTo>
                    <a:cubicBezTo>
                      <a:pt x="42381" y="22741"/>
                      <a:pt x="43453" y="24770"/>
                      <a:pt x="44563" y="26799"/>
                    </a:cubicBezTo>
                    <a:cubicBezTo>
                      <a:pt x="45443" y="28407"/>
                      <a:pt x="46324" y="29976"/>
                      <a:pt x="47281" y="31508"/>
                    </a:cubicBezTo>
                    <a:cubicBezTo>
                      <a:pt x="47051" y="31508"/>
                      <a:pt x="46822" y="31508"/>
                      <a:pt x="46554" y="31470"/>
                    </a:cubicBezTo>
                    <a:cubicBezTo>
                      <a:pt x="45099" y="31470"/>
                      <a:pt x="43644" y="31699"/>
                      <a:pt x="42266" y="32044"/>
                    </a:cubicBezTo>
                    <a:cubicBezTo>
                      <a:pt x="41156" y="32312"/>
                      <a:pt x="40084" y="32618"/>
                      <a:pt x="39050" y="33001"/>
                    </a:cubicBezTo>
                    <a:cubicBezTo>
                      <a:pt x="38897" y="33077"/>
                      <a:pt x="38744" y="33116"/>
                      <a:pt x="38552" y="33192"/>
                    </a:cubicBezTo>
                    <a:cubicBezTo>
                      <a:pt x="38323" y="33039"/>
                      <a:pt x="37901" y="33231"/>
                      <a:pt x="38016" y="33652"/>
                    </a:cubicBezTo>
                    <a:cubicBezTo>
                      <a:pt x="38131" y="35221"/>
                      <a:pt x="38591" y="36714"/>
                      <a:pt x="40428" y="36906"/>
                    </a:cubicBezTo>
                    <a:cubicBezTo>
                      <a:pt x="42917" y="37136"/>
                      <a:pt x="45290" y="36102"/>
                      <a:pt x="47702" y="35719"/>
                    </a:cubicBezTo>
                    <a:cubicBezTo>
                      <a:pt x="48430" y="35604"/>
                      <a:pt x="49119" y="35604"/>
                      <a:pt x="49846" y="35566"/>
                    </a:cubicBezTo>
                    <a:lnTo>
                      <a:pt x="49884" y="35566"/>
                    </a:lnTo>
                    <a:cubicBezTo>
                      <a:pt x="50535" y="36561"/>
                      <a:pt x="51148" y="37557"/>
                      <a:pt x="51837" y="38514"/>
                    </a:cubicBezTo>
                    <a:cubicBezTo>
                      <a:pt x="52373" y="39318"/>
                      <a:pt x="52947" y="40083"/>
                      <a:pt x="53560" y="40849"/>
                    </a:cubicBezTo>
                    <a:cubicBezTo>
                      <a:pt x="53330" y="41002"/>
                      <a:pt x="53100" y="41155"/>
                      <a:pt x="52832" y="41232"/>
                    </a:cubicBezTo>
                    <a:cubicBezTo>
                      <a:pt x="51798" y="41538"/>
                      <a:pt x="50727" y="41653"/>
                      <a:pt x="49655" y="41806"/>
                    </a:cubicBezTo>
                    <a:cubicBezTo>
                      <a:pt x="49578" y="41806"/>
                      <a:pt x="49463" y="41806"/>
                      <a:pt x="49387" y="41806"/>
                    </a:cubicBezTo>
                    <a:cubicBezTo>
                      <a:pt x="48506" y="41653"/>
                      <a:pt x="47587" y="41576"/>
                      <a:pt x="46668" y="41615"/>
                    </a:cubicBezTo>
                    <a:cubicBezTo>
                      <a:pt x="44103" y="41730"/>
                      <a:pt x="41462" y="42763"/>
                      <a:pt x="39777" y="44754"/>
                    </a:cubicBezTo>
                    <a:cubicBezTo>
                      <a:pt x="39777" y="44754"/>
                      <a:pt x="39739" y="44792"/>
                      <a:pt x="39701" y="44831"/>
                    </a:cubicBezTo>
                    <a:cubicBezTo>
                      <a:pt x="39548" y="44907"/>
                      <a:pt x="39471" y="45137"/>
                      <a:pt x="39586" y="45290"/>
                    </a:cubicBezTo>
                    <a:cubicBezTo>
                      <a:pt x="39854" y="45711"/>
                      <a:pt x="40237" y="45328"/>
                      <a:pt x="40428" y="45060"/>
                    </a:cubicBezTo>
                    <a:cubicBezTo>
                      <a:pt x="40620" y="44831"/>
                      <a:pt x="40849" y="44639"/>
                      <a:pt x="41079" y="44448"/>
                    </a:cubicBezTo>
                    <a:cubicBezTo>
                      <a:pt x="42151" y="43491"/>
                      <a:pt x="43491" y="42878"/>
                      <a:pt x="44907" y="42572"/>
                    </a:cubicBezTo>
                    <a:cubicBezTo>
                      <a:pt x="44410" y="43414"/>
                      <a:pt x="44218" y="44601"/>
                      <a:pt x="44793" y="45481"/>
                    </a:cubicBezTo>
                    <a:cubicBezTo>
                      <a:pt x="45329" y="46247"/>
                      <a:pt x="46247" y="46783"/>
                      <a:pt x="47166" y="46821"/>
                    </a:cubicBezTo>
                    <a:cubicBezTo>
                      <a:pt x="49233" y="46936"/>
                      <a:pt x="51071" y="45022"/>
                      <a:pt x="50152" y="42993"/>
                    </a:cubicBezTo>
                    <a:cubicBezTo>
                      <a:pt x="50076" y="42878"/>
                      <a:pt x="49961" y="42725"/>
                      <a:pt x="49846" y="42610"/>
                    </a:cubicBezTo>
                    <a:cubicBezTo>
                      <a:pt x="49961" y="42610"/>
                      <a:pt x="50037" y="42648"/>
                      <a:pt x="50114" y="42648"/>
                    </a:cubicBezTo>
                    <a:cubicBezTo>
                      <a:pt x="50152" y="42725"/>
                      <a:pt x="50229" y="42802"/>
                      <a:pt x="50344" y="42840"/>
                    </a:cubicBezTo>
                    <a:cubicBezTo>
                      <a:pt x="50688" y="42878"/>
                      <a:pt x="51033" y="42993"/>
                      <a:pt x="51416" y="43108"/>
                    </a:cubicBezTo>
                    <a:cubicBezTo>
                      <a:pt x="51454" y="43146"/>
                      <a:pt x="51492" y="43184"/>
                      <a:pt x="51531" y="43223"/>
                    </a:cubicBezTo>
                    <a:cubicBezTo>
                      <a:pt x="51798" y="43376"/>
                      <a:pt x="52066" y="43491"/>
                      <a:pt x="52373" y="43605"/>
                    </a:cubicBezTo>
                    <a:cubicBezTo>
                      <a:pt x="53483" y="43988"/>
                      <a:pt x="54708" y="44027"/>
                      <a:pt x="55780" y="43529"/>
                    </a:cubicBezTo>
                    <a:cubicBezTo>
                      <a:pt x="55857" y="43644"/>
                      <a:pt x="55933" y="43720"/>
                      <a:pt x="56010" y="43797"/>
                    </a:cubicBezTo>
                    <a:cubicBezTo>
                      <a:pt x="57158" y="45060"/>
                      <a:pt x="58345" y="46324"/>
                      <a:pt x="59570" y="47510"/>
                    </a:cubicBezTo>
                    <a:cubicBezTo>
                      <a:pt x="60833" y="48621"/>
                      <a:pt x="62097" y="49693"/>
                      <a:pt x="63360" y="50765"/>
                    </a:cubicBezTo>
                    <a:cubicBezTo>
                      <a:pt x="63820" y="51147"/>
                      <a:pt x="64241" y="51492"/>
                      <a:pt x="64700" y="51875"/>
                    </a:cubicBezTo>
                    <a:cubicBezTo>
                      <a:pt x="64470" y="51951"/>
                      <a:pt x="64470" y="52258"/>
                      <a:pt x="64509" y="52526"/>
                    </a:cubicBezTo>
                    <a:cubicBezTo>
                      <a:pt x="64509" y="54823"/>
                      <a:pt x="64470" y="57120"/>
                      <a:pt x="64317" y="59378"/>
                    </a:cubicBezTo>
                    <a:lnTo>
                      <a:pt x="64317" y="59378"/>
                    </a:lnTo>
                    <a:close/>
                    <a:moveTo>
                      <a:pt x="65504" y="65619"/>
                    </a:moveTo>
                    <a:cubicBezTo>
                      <a:pt x="67189" y="65312"/>
                      <a:pt x="68107" y="63551"/>
                      <a:pt x="66729" y="62288"/>
                    </a:cubicBezTo>
                    <a:cubicBezTo>
                      <a:pt x="66231" y="61790"/>
                      <a:pt x="65428" y="61829"/>
                      <a:pt x="64853" y="62250"/>
                    </a:cubicBezTo>
                    <a:cubicBezTo>
                      <a:pt x="64853" y="62250"/>
                      <a:pt x="64853" y="62250"/>
                      <a:pt x="64853" y="62250"/>
                    </a:cubicBezTo>
                    <a:cubicBezTo>
                      <a:pt x="64738" y="63360"/>
                      <a:pt x="64624" y="64508"/>
                      <a:pt x="64432" y="65619"/>
                    </a:cubicBezTo>
                    <a:cubicBezTo>
                      <a:pt x="64470" y="65619"/>
                      <a:pt x="64470" y="65619"/>
                      <a:pt x="64470" y="65619"/>
                    </a:cubicBezTo>
                    <a:cubicBezTo>
                      <a:pt x="64815" y="65733"/>
                      <a:pt x="65160" y="65695"/>
                      <a:pt x="65504" y="65619"/>
                    </a:cubicBezTo>
                    <a:lnTo>
                      <a:pt x="65504" y="65619"/>
                    </a:lnTo>
                    <a:close/>
                    <a:moveTo>
                      <a:pt x="68337" y="55359"/>
                    </a:moveTo>
                    <a:cubicBezTo>
                      <a:pt x="68414" y="55129"/>
                      <a:pt x="68452" y="54861"/>
                      <a:pt x="68529" y="54593"/>
                    </a:cubicBezTo>
                    <a:cubicBezTo>
                      <a:pt x="67457" y="53789"/>
                      <a:pt x="66308" y="53023"/>
                      <a:pt x="65236" y="52219"/>
                    </a:cubicBezTo>
                    <a:cubicBezTo>
                      <a:pt x="65236" y="54861"/>
                      <a:pt x="65198" y="57541"/>
                      <a:pt x="64968" y="60182"/>
                    </a:cubicBezTo>
                    <a:cubicBezTo>
                      <a:pt x="64968" y="60603"/>
                      <a:pt x="64930" y="60986"/>
                      <a:pt x="64892" y="61407"/>
                    </a:cubicBezTo>
                    <a:cubicBezTo>
                      <a:pt x="65236" y="61254"/>
                      <a:pt x="65542" y="61216"/>
                      <a:pt x="65887" y="61216"/>
                    </a:cubicBezTo>
                    <a:cubicBezTo>
                      <a:pt x="65849" y="61101"/>
                      <a:pt x="65887" y="60986"/>
                      <a:pt x="65963" y="60910"/>
                    </a:cubicBezTo>
                    <a:cubicBezTo>
                      <a:pt x="66270" y="60412"/>
                      <a:pt x="66538" y="59876"/>
                      <a:pt x="66806" y="59340"/>
                    </a:cubicBezTo>
                    <a:cubicBezTo>
                      <a:pt x="67457" y="58038"/>
                      <a:pt x="67954" y="56737"/>
                      <a:pt x="68337" y="55359"/>
                    </a:cubicBezTo>
                    <a:lnTo>
                      <a:pt x="68337" y="55359"/>
                    </a:lnTo>
                    <a:close/>
                    <a:moveTo>
                      <a:pt x="68720" y="53827"/>
                    </a:moveTo>
                    <a:cubicBezTo>
                      <a:pt x="68873" y="53483"/>
                      <a:pt x="69486" y="53674"/>
                      <a:pt x="69371" y="54095"/>
                    </a:cubicBezTo>
                    <a:cubicBezTo>
                      <a:pt x="68950" y="56124"/>
                      <a:pt x="68261" y="58115"/>
                      <a:pt x="67303" y="59953"/>
                    </a:cubicBezTo>
                    <a:cubicBezTo>
                      <a:pt x="67112" y="60374"/>
                      <a:pt x="66882" y="60757"/>
                      <a:pt x="66653" y="61139"/>
                    </a:cubicBezTo>
                    <a:cubicBezTo>
                      <a:pt x="66653" y="61216"/>
                      <a:pt x="66576" y="61293"/>
                      <a:pt x="66538" y="61369"/>
                    </a:cubicBezTo>
                    <a:cubicBezTo>
                      <a:pt x="66882" y="61484"/>
                      <a:pt x="67150" y="61675"/>
                      <a:pt x="67418" y="61982"/>
                    </a:cubicBezTo>
                    <a:cubicBezTo>
                      <a:pt x="68299" y="62862"/>
                      <a:pt x="68337" y="64432"/>
                      <a:pt x="67457" y="65351"/>
                    </a:cubicBezTo>
                    <a:cubicBezTo>
                      <a:pt x="66691" y="66155"/>
                      <a:pt x="65428" y="66576"/>
                      <a:pt x="64317" y="66308"/>
                    </a:cubicBezTo>
                    <a:cubicBezTo>
                      <a:pt x="64279" y="66576"/>
                      <a:pt x="64202" y="66844"/>
                      <a:pt x="64164" y="67112"/>
                    </a:cubicBezTo>
                    <a:cubicBezTo>
                      <a:pt x="63284" y="71323"/>
                      <a:pt x="61676" y="75304"/>
                      <a:pt x="59915" y="79209"/>
                    </a:cubicBezTo>
                    <a:cubicBezTo>
                      <a:pt x="58536" y="82195"/>
                      <a:pt x="56661" y="84952"/>
                      <a:pt x="54631" y="87517"/>
                    </a:cubicBezTo>
                    <a:cubicBezTo>
                      <a:pt x="54670" y="87555"/>
                      <a:pt x="54670" y="87593"/>
                      <a:pt x="54670" y="87632"/>
                    </a:cubicBezTo>
                    <a:cubicBezTo>
                      <a:pt x="54670" y="87670"/>
                      <a:pt x="54631" y="87747"/>
                      <a:pt x="54631" y="87823"/>
                    </a:cubicBezTo>
                    <a:cubicBezTo>
                      <a:pt x="54593" y="88512"/>
                      <a:pt x="54593" y="89240"/>
                      <a:pt x="54593" y="89967"/>
                    </a:cubicBezTo>
                    <a:cubicBezTo>
                      <a:pt x="54555" y="92838"/>
                      <a:pt x="54364" y="95748"/>
                      <a:pt x="54593" y="98619"/>
                    </a:cubicBezTo>
                    <a:cubicBezTo>
                      <a:pt x="54708" y="100648"/>
                      <a:pt x="55053" y="102639"/>
                      <a:pt x="55589" y="104591"/>
                    </a:cubicBezTo>
                    <a:cubicBezTo>
                      <a:pt x="56163" y="106888"/>
                      <a:pt x="56890" y="109224"/>
                      <a:pt x="58230" y="111176"/>
                    </a:cubicBezTo>
                    <a:cubicBezTo>
                      <a:pt x="58268" y="111176"/>
                      <a:pt x="58268" y="111176"/>
                      <a:pt x="58307" y="111138"/>
                    </a:cubicBezTo>
                    <a:cubicBezTo>
                      <a:pt x="59417" y="110640"/>
                      <a:pt x="61293" y="111521"/>
                      <a:pt x="62212" y="112210"/>
                    </a:cubicBezTo>
                    <a:cubicBezTo>
                      <a:pt x="63054" y="112861"/>
                      <a:pt x="63628" y="113741"/>
                      <a:pt x="64164" y="114583"/>
                    </a:cubicBezTo>
                    <a:cubicBezTo>
                      <a:pt x="64202" y="114698"/>
                      <a:pt x="64241" y="114813"/>
                      <a:pt x="64202" y="114890"/>
                    </a:cubicBezTo>
                    <a:cubicBezTo>
                      <a:pt x="64241" y="114966"/>
                      <a:pt x="64241" y="115043"/>
                      <a:pt x="64241" y="115119"/>
                    </a:cubicBezTo>
                    <a:cubicBezTo>
                      <a:pt x="64279" y="115196"/>
                      <a:pt x="64279" y="115234"/>
                      <a:pt x="64279" y="115311"/>
                    </a:cubicBezTo>
                    <a:cubicBezTo>
                      <a:pt x="64892" y="115464"/>
                      <a:pt x="65542" y="115655"/>
                      <a:pt x="66193" y="115847"/>
                    </a:cubicBezTo>
                    <a:cubicBezTo>
                      <a:pt x="67112" y="116076"/>
                      <a:pt x="68031" y="116383"/>
                      <a:pt x="68911" y="116842"/>
                    </a:cubicBezTo>
                    <a:cubicBezTo>
                      <a:pt x="69332" y="117072"/>
                      <a:pt x="68988" y="117684"/>
                      <a:pt x="68567" y="117455"/>
                    </a:cubicBezTo>
                    <a:cubicBezTo>
                      <a:pt x="67878" y="117072"/>
                      <a:pt x="67150" y="116842"/>
                      <a:pt x="66423" y="116651"/>
                    </a:cubicBezTo>
                    <a:cubicBezTo>
                      <a:pt x="65504" y="116421"/>
                      <a:pt x="64700" y="116076"/>
                      <a:pt x="63820" y="115962"/>
                    </a:cubicBezTo>
                    <a:lnTo>
                      <a:pt x="63820" y="115962"/>
                    </a:lnTo>
                    <a:cubicBezTo>
                      <a:pt x="62135" y="119216"/>
                      <a:pt x="59455" y="121896"/>
                      <a:pt x="56316" y="123810"/>
                    </a:cubicBezTo>
                    <a:cubicBezTo>
                      <a:pt x="50497" y="127753"/>
                      <a:pt x="43223" y="128978"/>
                      <a:pt x="36294" y="128863"/>
                    </a:cubicBezTo>
                    <a:cubicBezTo>
                      <a:pt x="34533" y="128863"/>
                      <a:pt x="32771" y="128634"/>
                      <a:pt x="31010" y="128442"/>
                    </a:cubicBezTo>
                    <a:cubicBezTo>
                      <a:pt x="29211" y="128174"/>
                      <a:pt x="27373" y="127944"/>
                      <a:pt x="25612" y="127562"/>
                    </a:cubicBezTo>
                    <a:cubicBezTo>
                      <a:pt x="22626" y="126949"/>
                      <a:pt x="19793" y="125762"/>
                      <a:pt x="17152" y="124307"/>
                    </a:cubicBezTo>
                    <a:cubicBezTo>
                      <a:pt x="14663" y="122776"/>
                      <a:pt x="12060" y="121283"/>
                      <a:pt x="10184" y="119024"/>
                    </a:cubicBezTo>
                    <a:cubicBezTo>
                      <a:pt x="9610" y="118335"/>
                      <a:pt x="8997" y="117646"/>
                      <a:pt x="8423" y="116957"/>
                    </a:cubicBezTo>
                    <a:cubicBezTo>
                      <a:pt x="7925" y="116268"/>
                      <a:pt x="7504" y="115502"/>
                      <a:pt x="7083" y="114737"/>
                    </a:cubicBezTo>
                    <a:cubicBezTo>
                      <a:pt x="7083" y="114775"/>
                      <a:pt x="7045" y="114775"/>
                      <a:pt x="7045" y="114775"/>
                    </a:cubicBezTo>
                    <a:lnTo>
                      <a:pt x="6585" y="115005"/>
                    </a:lnTo>
                    <a:cubicBezTo>
                      <a:pt x="5207" y="115694"/>
                      <a:pt x="3791" y="116268"/>
                      <a:pt x="2489" y="117110"/>
                    </a:cubicBezTo>
                    <a:cubicBezTo>
                      <a:pt x="2221" y="117302"/>
                      <a:pt x="1953" y="117455"/>
                      <a:pt x="1685" y="117684"/>
                    </a:cubicBezTo>
                    <a:cubicBezTo>
                      <a:pt x="1417" y="117838"/>
                      <a:pt x="1073" y="118335"/>
                      <a:pt x="728" y="117991"/>
                    </a:cubicBezTo>
                    <a:cubicBezTo>
                      <a:pt x="460" y="117570"/>
                      <a:pt x="996" y="117302"/>
                      <a:pt x="1264" y="117110"/>
                    </a:cubicBezTo>
                    <a:cubicBezTo>
                      <a:pt x="2106" y="116459"/>
                      <a:pt x="3102" y="115923"/>
                      <a:pt x="4059" y="115426"/>
                    </a:cubicBezTo>
                    <a:cubicBezTo>
                      <a:pt x="3063" y="111980"/>
                      <a:pt x="4212" y="107922"/>
                      <a:pt x="4939" y="104477"/>
                    </a:cubicBezTo>
                    <a:cubicBezTo>
                      <a:pt x="5590" y="101261"/>
                      <a:pt x="5322" y="97853"/>
                      <a:pt x="4250" y="94752"/>
                    </a:cubicBezTo>
                    <a:cubicBezTo>
                      <a:pt x="3561" y="92723"/>
                      <a:pt x="2336" y="90924"/>
                      <a:pt x="1302" y="89048"/>
                    </a:cubicBezTo>
                    <a:cubicBezTo>
                      <a:pt x="958" y="88474"/>
                      <a:pt x="613" y="87861"/>
                      <a:pt x="269" y="87287"/>
                    </a:cubicBezTo>
                    <a:cubicBezTo>
                      <a:pt x="154" y="87096"/>
                      <a:pt x="1" y="86866"/>
                      <a:pt x="1" y="86636"/>
                    </a:cubicBezTo>
                    <a:cubicBezTo>
                      <a:pt x="1" y="86215"/>
                      <a:pt x="613" y="86139"/>
                      <a:pt x="690" y="86598"/>
                    </a:cubicBezTo>
                    <a:cubicBezTo>
                      <a:pt x="1034" y="87211"/>
                      <a:pt x="1417" y="87785"/>
                      <a:pt x="1762" y="88436"/>
                    </a:cubicBezTo>
                    <a:cubicBezTo>
                      <a:pt x="2680" y="90082"/>
                      <a:pt x="3714" y="91690"/>
                      <a:pt x="4518" y="93413"/>
                    </a:cubicBezTo>
                    <a:cubicBezTo>
                      <a:pt x="5131" y="94791"/>
                      <a:pt x="5475" y="96284"/>
                      <a:pt x="5743" y="97777"/>
                    </a:cubicBezTo>
                    <a:cubicBezTo>
                      <a:pt x="5973" y="99232"/>
                      <a:pt x="6049" y="100725"/>
                      <a:pt x="5973" y="102218"/>
                    </a:cubicBezTo>
                    <a:cubicBezTo>
                      <a:pt x="5858" y="104362"/>
                      <a:pt x="5169" y="106391"/>
                      <a:pt x="4824" y="108496"/>
                    </a:cubicBezTo>
                    <a:cubicBezTo>
                      <a:pt x="4518" y="110104"/>
                      <a:pt x="4327" y="111750"/>
                      <a:pt x="4403" y="113397"/>
                    </a:cubicBezTo>
                    <a:cubicBezTo>
                      <a:pt x="4480" y="113971"/>
                      <a:pt x="4518" y="114583"/>
                      <a:pt x="4709" y="115119"/>
                    </a:cubicBezTo>
                    <a:cubicBezTo>
                      <a:pt x="4786" y="115081"/>
                      <a:pt x="4901" y="115043"/>
                      <a:pt x="5016" y="115005"/>
                    </a:cubicBezTo>
                    <a:cubicBezTo>
                      <a:pt x="5628" y="114698"/>
                      <a:pt x="6241" y="114392"/>
                      <a:pt x="6853" y="114086"/>
                    </a:cubicBezTo>
                    <a:cubicBezTo>
                      <a:pt x="6853" y="114086"/>
                      <a:pt x="6853" y="114086"/>
                      <a:pt x="6892" y="114047"/>
                    </a:cubicBezTo>
                    <a:cubicBezTo>
                      <a:pt x="6930" y="114009"/>
                      <a:pt x="6968" y="113971"/>
                      <a:pt x="7006" y="113933"/>
                    </a:cubicBezTo>
                    <a:cubicBezTo>
                      <a:pt x="6930" y="113818"/>
                      <a:pt x="6968" y="113665"/>
                      <a:pt x="7045" y="113550"/>
                    </a:cubicBezTo>
                    <a:cubicBezTo>
                      <a:pt x="8078" y="112516"/>
                      <a:pt x="9150" y="111482"/>
                      <a:pt x="10375" y="110717"/>
                    </a:cubicBezTo>
                    <a:cubicBezTo>
                      <a:pt x="11026" y="110334"/>
                      <a:pt x="12826" y="109224"/>
                      <a:pt x="13438" y="109989"/>
                    </a:cubicBezTo>
                    <a:cubicBezTo>
                      <a:pt x="13744" y="109568"/>
                      <a:pt x="13974" y="109109"/>
                      <a:pt x="14204" y="108688"/>
                    </a:cubicBezTo>
                    <a:cubicBezTo>
                      <a:pt x="15084" y="106888"/>
                      <a:pt x="15582" y="105051"/>
                      <a:pt x="15965" y="103137"/>
                    </a:cubicBezTo>
                    <a:cubicBezTo>
                      <a:pt x="16654" y="99997"/>
                      <a:pt x="16999" y="96782"/>
                      <a:pt x="16960" y="93604"/>
                    </a:cubicBezTo>
                    <a:cubicBezTo>
                      <a:pt x="16960" y="92953"/>
                      <a:pt x="16922" y="92226"/>
                      <a:pt x="16884" y="91575"/>
                    </a:cubicBezTo>
                    <a:cubicBezTo>
                      <a:pt x="16884" y="91307"/>
                      <a:pt x="16769" y="90771"/>
                      <a:pt x="16845" y="90388"/>
                    </a:cubicBezTo>
                    <a:cubicBezTo>
                      <a:pt x="16386" y="89967"/>
                      <a:pt x="15965" y="89584"/>
                      <a:pt x="15544" y="89163"/>
                    </a:cubicBezTo>
                    <a:cubicBezTo>
                      <a:pt x="12366" y="86215"/>
                      <a:pt x="10146" y="82349"/>
                      <a:pt x="8653" y="78290"/>
                    </a:cubicBezTo>
                    <a:cubicBezTo>
                      <a:pt x="7389" y="74768"/>
                      <a:pt x="6585" y="71093"/>
                      <a:pt x="5973" y="67380"/>
                    </a:cubicBezTo>
                    <a:cubicBezTo>
                      <a:pt x="5858" y="66652"/>
                      <a:pt x="5743" y="65925"/>
                      <a:pt x="5628" y="65197"/>
                    </a:cubicBezTo>
                    <a:cubicBezTo>
                      <a:pt x="5399" y="65427"/>
                      <a:pt x="5092" y="65657"/>
                      <a:pt x="4748" y="65810"/>
                    </a:cubicBezTo>
                    <a:cubicBezTo>
                      <a:pt x="4403" y="65963"/>
                      <a:pt x="4020" y="66040"/>
                      <a:pt x="3638" y="66040"/>
                    </a:cubicBezTo>
                    <a:cubicBezTo>
                      <a:pt x="2680" y="66040"/>
                      <a:pt x="1762" y="65351"/>
                      <a:pt x="1494" y="64394"/>
                    </a:cubicBezTo>
                    <a:cubicBezTo>
                      <a:pt x="1187" y="63398"/>
                      <a:pt x="1685" y="62288"/>
                      <a:pt x="2451" y="61637"/>
                    </a:cubicBezTo>
                    <a:cubicBezTo>
                      <a:pt x="1685" y="60757"/>
                      <a:pt x="1073" y="59761"/>
                      <a:pt x="498" y="58766"/>
                    </a:cubicBezTo>
                    <a:cubicBezTo>
                      <a:pt x="345" y="58460"/>
                      <a:pt x="192" y="58153"/>
                      <a:pt x="39" y="57809"/>
                    </a:cubicBezTo>
                    <a:cubicBezTo>
                      <a:pt x="1" y="57656"/>
                      <a:pt x="77" y="57426"/>
                      <a:pt x="230" y="57349"/>
                    </a:cubicBezTo>
                    <a:cubicBezTo>
                      <a:pt x="422" y="57273"/>
                      <a:pt x="651" y="57388"/>
                      <a:pt x="690" y="57541"/>
                    </a:cubicBezTo>
                    <a:cubicBezTo>
                      <a:pt x="996" y="58230"/>
                      <a:pt x="1340" y="58881"/>
                      <a:pt x="1762" y="59493"/>
                    </a:cubicBezTo>
                    <a:cubicBezTo>
                      <a:pt x="2183" y="60106"/>
                      <a:pt x="2604" y="60757"/>
                      <a:pt x="3063" y="61293"/>
                    </a:cubicBezTo>
                    <a:cubicBezTo>
                      <a:pt x="3293" y="61216"/>
                      <a:pt x="3561" y="61178"/>
                      <a:pt x="3791" y="61178"/>
                    </a:cubicBezTo>
                    <a:cubicBezTo>
                      <a:pt x="4212" y="61178"/>
                      <a:pt x="4786" y="61178"/>
                      <a:pt x="5131" y="61446"/>
                    </a:cubicBezTo>
                    <a:cubicBezTo>
                      <a:pt x="4939" y="59685"/>
                      <a:pt x="4748" y="57924"/>
                      <a:pt x="4633" y="56163"/>
                    </a:cubicBezTo>
                    <a:cubicBezTo>
                      <a:pt x="4633" y="56124"/>
                      <a:pt x="4633" y="56124"/>
                      <a:pt x="4633" y="56086"/>
                    </a:cubicBezTo>
                    <a:cubicBezTo>
                      <a:pt x="4518" y="56048"/>
                      <a:pt x="4403" y="55971"/>
                      <a:pt x="4365" y="55856"/>
                    </a:cubicBezTo>
                    <a:cubicBezTo>
                      <a:pt x="3829" y="54095"/>
                      <a:pt x="2872" y="52449"/>
                      <a:pt x="1532" y="51186"/>
                    </a:cubicBezTo>
                    <a:cubicBezTo>
                      <a:pt x="1379" y="51147"/>
                      <a:pt x="1226" y="50994"/>
                      <a:pt x="1226" y="50841"/>
                    </a:cubicBezTo>
                    <a:cubicBezTo>
                      <a:pt x="1226" y="50458"/>
                      <a:pt x="1685" y="50382"/>
                      <a:pt x="1915" y="50573"/>
                    </a:cubicBezTo>
                    <a:cubicBezTo>
                      <a:pt x="3025" y="51492"/>
                      <a:pt x="3752" y="52755"/>
                      <a:pt x="4441" y="54019"/>
                    </a:cubicBezTo>
                    <a:cubicBezTo>
                      <a:pt x="4441" y="54095"/>
                      <a:pt x="4480" y="54172"/>
                      <a:pt x="4518" y="54210"/>
                    </a:cubicBezTo>
                    <a:cubicBezTo>
                      <a:pt x="4441" y="52334"/>
                      <a:pt x="4403" y="50458"/>
                      <a:pt x="4365" y="48582"/>
                    </a:cubicBezTo>
                    <a:cubicBezTo>
                      <a:pt x="4327" y="47396"/>
                      <a:pt x="4212" y="46247"/>
                      <a:pt x="4173" y="45060"/>
                    </a:cubicBezTo>
                    <a:cubicBezTo>
                      <a:pt x="3523" y="45596"/>
                      <a:pt x="2795" y="46094"/>
                      <a:pt x="2030" y="46477"/>
                    </a:cubicBezTo>
                    <a:cubicBezTo>
                      <a:pt x="1570" y="46783"/>
                      <a:pt x="1073" y="47013"/>
                      <a:pt x="575" y="47281"/>
                    </a:cubicBezTo>
                    <a:cubicBezTo>
                      <a:pt x="422" y="47396"/>
                      <a:pt x="192" y="47357"/>
                      <a:pt x="77" y="47166"/>
                    </a:cubicBezTo>
                    <a:cubicBezTo>
                      <a:pt x="1" y="47013"/>
                      <a:pt x="39" y="46783"/>
                      <a:pt x="230" y="46668"/>
                    </a:cubicBezTo>
                    <a:cubicBezTo>
                      <a:pt x="690" y="46438"/>
                      <a:pt x="1111" y="46209"/>
                      <a:pt x="1570" y="45941"/>
                    </a:cubicBezTo>
                    <a:cubicBezTo>
                      <a:pt x="2948" y="45213"/>
                      <a:pt x="4135" y="44218"/>
                      <a:pt x="5322" y="43184"/>
                    </a:cubicBezTo>
                    <a:cubicBezTo>
                      <a:pt x="8921" y="40160"/>
                      <a:pt x="11907" y="36523"/>
                      <a:pt x="14587" y="32656"/>
                    </a:cubicBezTo>
                    <a:cubicBezTo>
                      <a:pt x="16156" y="30283"/>
                      <a:pt x="17535" y="27794"/>
                      <a:pt x="18913" y="25306"/>
                    </a:cubicBezTo>
                    <a:cubicBezTo>
                      <a:pt x="19678" y="23889"/>
                      <a:pt x="20482" y="22435"/>
                      <a:pt x="21210" y="21018"/>
                    </a:cubicBezTo>
                    <a:cubicBezTo>
                      <a:pt x="22473" y="18491"/>
                      <a:pt x="23583" y="15888"/>
                      <a:pt x="24808" y="13323"/>
                    </a:cubicBezTo>
                    <a:cubicBezTo>
                      <a:pt x="26034" y="10758"/>
                      <a:pt x="27603" y="8346"/>
                      <a:pt x="29326" y="6087"/>
                    </a:cubicBezTo>
                    <a:cubicBezTo>
                      <a:pt x="30781" y="4058"/>
                      <a:pt x="33154" y="2374"/>
                      <a:pt x="35758" y="2642"/>
                    </a:cubicBezTo>
                    <a:cubicBezTo>
                      <a:pt x="36064" y="2680"/>
                      <a:pt x="36408" y="2757"/>
                      <a:pt x="36715" y="2872"/>
                    </a:cubicBezTo>
                    <a:cubicBezTo>
                      <a:pt x="36791" y="2872"/>
                      <a:pt x="36830" y="2910"/>
                      <a:pt x="36906" y="2910"/>
                    </a:cubicBezTo>
                    <a:lnTo>
                      <a:pt x="36868" y="2718"/>
                    </a:lnTo>
                    <a:cubicBezTo>
                      <a:pt x="36753" y="2642"/>
                      <a:pt x="36638" y="2489"/>
                      <a:pt x="36485" y="2412"/>
                    </a:cubicBezTo>
                    <a:cubicBezTo>
                      <a:pt x="34839" y="1379"/>
                      <a:pt x="32810" y="689"/>
                      <a:pt x="30857" y="1034"/>
                    </a:cubicBezTo>
                    <a:cubicBezTo>
                      <a:pt x="26225" y="2029"/>
                      <a:pt x="23966" y="6738"/>
                      <a:pt x="21975" y="10605"/>
                    </a:cubicBezTo>
                    <a:cubicBezTo>
                      <a:pt x="19564" y="15276"/>
                      <a:pt x="17305" y="19984"/>
                      <a:pt x="15084" y="24770"/>
                    </a:cubicBezTo>
                    <a:cubicBezTo>
                      <a:pt x="13936" y="27373"/>
                      <a:pt x="12826" y="30015"/>
                      <a:pt x="11447" y="32541"/>
                    </a:cubicBezTo>
                    <a:cubicBezTo>
                      <a:pt x="9725" y="35796"/>
                      <a:pt x="7657" y="38935"/>
                      <a:pt x="5169" y="41691"/>
                    </a:cubicBezTo>
                    <a:cubicBezTo>
                      <a:pt x="4212" y="42725"/>
                      <a:pt x="3178" y="43720"/>
                      <a:pt x="2030" y="44601"/>
                    </a:cubicBezTo>
                    <a:cubicBezTo>
                      <a:pt x="1647" y="44907"/>
                      <a:pt x="1264" y="45175"/>
                      <a:pt x="843" y="45443"/>
                    </a:cubicBezTo>
                    <a:cubicBezTo>
                      <a:pt x="651" y="45558"/>
                      <a:pt x="422" y="45481"/>
                      <a:pt x="345" y="45290"/>
                    </a:cubicBezTo>
                    <a:cubicBezTo>
                      <a:pt x="115" y="44869"/>
                      <a:pt x="690" y="44716"/>
                      <a:pt x="958" y="44524"/>
                    </a:cubicBezTo>
                    <a:cubicBezTo>
                      <a:pt x="2030" y="43759"/>
                      <a:pt x="2987" y="42916"/>
                      <a:pt x="3906" y="41998"/>
                    </a:cubicBezTo>
                    <a:cubicBezTo>
                      <a:pt x="7198" y="38667"/>
                      <a:pt x="9648" y="34609"/>
                      <a:pt x="11754" y="30436"/>
                    </a:cubicBezTo>
                    <a:cubicBezTo>
                      <a:pt x="13017" y="27909"/>
                      <a:pt x="14012" y="25229"/>
                      <a:pt x="15276" y="22664"/>
                    </a:cubicBezTo>
                    <a:cubicBezTo>
                      <a:pt x="17305" y="18300"/>
                      <a:pt x="19410" y="14012"/>
                      <a:pt x="21631" y="9763"/>
                    </a:cubicBezTo>
                    <a:cubicBezTo>
                      <a:pt x="23583" y="5858"/>
                      <a:pt x="26072" y="1302"/>
                      <a:pt x="30704" y="345"/>
                    </a:cubicBezTo>
                    <a:cubicBezTo>
                      <a:pt x="32542" y="0"/>
                      <a:pt x="34456" y="536"/>
                      <a:pt x="36102" y="1379"/>
                    </a:cubicBezTo>
                    <a:cubicBezTo>
                      <a:pt x="36294" y="1493"/>
                      <a:pt x="36523" y="1608"/>
                      <a:pt x="36715" y="1723"/>
                    </a:cubicBezTo>
                    <a:cubicBezTo>
                      <a:pt x="36638" y="1340"/>
                      <a:pt x="36600" y="996"/>
                      <a:pt x="36600" y="651"/>
                    </a:cubicBezTo>
                    <a:cubicBezTo>
                      <a:pt x="36600" y="460"/>
                      <a:pt x="36753" y="230"/>
                      <a:pt x="36944" y="230"/>
                    </a:cubicBezTo>
                    <a:cubicBezTo>
                      <a:pt x="37174" y="230"/>
                      <a:pt x="37327" y="421"/>
                      <a:pt x="37327" y="613"/>
                    </a:cubicBezTo>
                    <a:cubicBezTo>
                      <a:pt x="37327" y="1225"/>
                      <a:pt x="37442" y="1838"/>
                      <a:pt x="37557" y="2451"/>
                    </a:cubicBezTo>
                    <a:cubicBezTo>
                      <a:pt x="37863" y="4441"/>
                      <a:pt x="38169" y="6509"/>
                      <a:pt x="38591" y="8499"/>
                    </a:cubicBezTo>
                    <a:cubicBezTo>
                      <a:pt x="39395" y="12328"/>
                      <a:pt x="40543" y="16079"/>
                      <a:pt x="41921" y="19755"/>
                    </a:cubicBezTo>
                    <a:cubicBezTo>
                      <a:pt x="43223" y="23047"/>
                      <a:pt x="45022" y="26110"/>
                      <a:pt x="46707" y="29211"/>
                    </a:cubicBezTo>
                    <a:cubicBezTo>
                      <a:pt x="47894" y="31240"/>
                      <a:pt x="49195" y="33192"/>
                      <a:pt x="50459" y="35145"/>
                    </a:cubicBezTo>
                    <a:cubicBezTo>
                      <a:pt x="51607" y="36982"/>
                      <a:pt x="52832" y="38782"/>
                      <a:pt x="54172" y="40466"/>
                    </a:cubicBezTo>
                    <a:cubicBezTo>
                      <a:pt x="54440" y="40275"/>
                      <a:pt x="54823" y="40351"/>
                      <a:pt x="54823" y="40696"/>
                    </a:cubicBezTo>
                    <a:cubicBezTo>
                      <a:pt x="54823" y="40849"/>
                      <a:pt x="54746" y="40964"/>
                      <a:pt x="54631" y="41040"/>
                    </a:cubicBezTo>
                    <a:cubicBezTo>
                      <a:pt x="54976" y="41500"/>
                      <a:pt x="55321" y="41921"/>
                      <a:pt x="55703" y="42342"/>
                    </a:cubicBezTo>
                    <a:cubicBezTo>
                      <a:pt x="56010" y="42266"/>
                      <a:pt x="56354" y="42151"/>
                      <a:pt x="56661" y="41998"/>
                    </a:cubicBezTo>
                    <a:cubicBezTo>
                      <a:pt x="56852" y="41921"/>
                      <a:pt x="57043" y="41844"/>
                      <a:pt x="57235" y="41998"/>
                    </a:cubicBezTo>
                    <a:cubicBezTo>
                      <a:pt x="57350" y="42074"/>
                      <a:pt x="57388" y="42266"/>
                      <a:pt x="57350" y="42419"/>
                    </a:cubicBezTo>
                    <a:cubicBezTo>
                      <a:pt x="57120" y="42763"/>
                      <a:pt x="56814" y="42993"/>
                      <a:pt x="56469" y="43223"/>
                    </a:cubicBezTo>
                    <a:cubicBezTo>
                      <a:pt x="57771" y="44639"/>
                      <a:pt x="59072" y="46094"/>
                      <a:pt x="60527" y="47396"/>
                    </a:cubicBezTo>
                    <a:cubicBezTo>
                      <a:pt x="61791" y="48429"/>
                      <a:pt x="63016" y="49539"/>
                      <a:pt x="64279" y="50611"/>
                    </a:cubicBezTo>
                    <a:cubicBezTo>
                      <a:pt x="65696" y="51760"/>
                      <a:pt x="67227" y="52794"/>
                      <a:pt x="68720" y="5386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49"/>
              <p:cNvSpPr/>
              <p:nvPr/>
            </p:nvSpPr>
            <p:spPr>
              <a:xfrm>
                <a:off x="443900" y="2139175"/>
                <a:ext cx="418275" cy="146450"/>
              </a:xfrm>
              <a:custGeom>
                <a:rect b="b" l="l" r="r" t="t"/>
                <a:pathLst>
                  <a:path extrusionOk="0" h="5858" w="16731">
                    <a:moveTo>
                      <a:pt x="16692" y="3752"/>
                    </a:moveTo>
                    <a:cubicBezTo>
                      <a:pt x="16692" y="4212"/>
                      <a:pt x="16003" y="4212"/>
                      <a:pt x="16003" y="3752"/>
                    </a:cubicBezTo>
                    <a:cubicBezTo>
                      <a:pt x="15773" y="3102"/>
                      <a:pt x="15314" y="2489"/>
                      <a:pt x="14739" y="2068"/>
                    </a:cubicBezTo>
                    <a:cubicBezTo>
                      <a:pt x="14548" y="1953"/>
                      <a:pt x="14318" y="1800"/>
                      <a:pt x="14088" y="1723"/>
                    </a:cubicBezTo>
                    <a:cubicBezTo>
                      <a:pt x="14471" y="2451"/>
                      <a:pt x="14395" y="3370"/>
                      <a:pt x="13974" y="4097"/>
                    </a:cubicBezTo>
                    <a:cubicBezTo>
                      <a:pt x="13284" y="5284"/>
                      <a:pt x="11715" y="5858"/>
                      <a:pt x="10413" y="5475"/>
                    </a:cubicBezTo>
                    <a:cubicBezTo>
                      <a:pt x="8461" y="4863"/>
                      <a:pt x="7695" y="2642"/>
                      <a:pt x="8958" y="1111"/>
                    </a:cubicBezTo>
                    <a:cubicBezTo>
                      <a:pt x="8461" y="1149"/>
                      <a:pt x="7925" y="1302"/>
                      <a:pt x="7427" y="1455"/>
                    </a:cubicBezTo>
                    <a:cubicBezTo>
                      <a:pt x="6432" y="1800"/>
                      <a:pt x="5513" y="2336"/>
                      <a:pt x="4479" y="2566"/>
                    </a:cubicBezTo>
                    <a:cubicBezTo>
                      <a:pt x="3599" y="2795"/>
                      <a:pt x="2680" y="2910"/>
                      <a:pt x="1799" y="2795"/>
                    </a:cubicBezTo>
                    <a:cubicBezTo>
                      <a:pt x="1417" y="2757"/>
                      <a:pt x="1034" y="2642"/>
                      <a:pt x="689" y="2527"/>
                    </a:cubicBezTo>
                    <a:cubicBezTo>
                      <a:pt x="383" y="2451"/>
                      <a:pt x="0" y="2221"/>
                      <a:pt x="191" y="1876"/>
                    </a:cubicBezTo>
                    <a:cubicBezTo>
                      <a:pt x="268" y="1762"/>
                      <a:pt x="345" y="1723"/>
                      <a:pt x="459" y="1685"/>
                    </a:cubicBezTo>
                    <a:cubicBezTo>
                      <a:pt x="1608" y="1762"/>
                      <a:pt x="2756" y="1647"/>
                      <a:pt x="3905" y="1417"/>
                    </a:cubicBezTo>
                    <a:cubicBezTo>
                      <a:pt x="3292" y="1341"/>
                      <a:pt x="2718" y="1187"/>
                      <a:pt x="2182" y="996"/>
                    </a:cubicBezTo>
                    <a:cubicBezTo>
                      <a:pt x="1876" y="919"/>
                      <a:pt x="1608" y="651"/>
                      <a:pt x="1799" y="345"/>
                    </a:cubicBezTo>
                    <a:cubicBezTo>
                      <a:pt x="2029" y="1"/>
                      <a:pt x="2680" y="230"/>
                      <a:pt x="3024" y="269"/>
                    </a:cubicBezTo>
                    <a:cubicBezTo>
                      <a:pt x="4058" y="422"/>
                      <a:pt x="5092" y="383"/>
                      <a:pt x="6125" y="345"/>
                    </a:cubicBezTo>
                    <a:cubicBezTo>
                      <a:pt x="7542" y="269"/>
                      <a:pt x="8920" y="154"/>
                      <a:pt x="10337" y="230"/>
                    </a:cubicBezTo>
                    <a:cubicBezTo>
                      <a:pt x="10413" y="230"/>
                      <a:pt x="10490" y="230"/>
                      <a:pt x="10566" y="307"/>
                    </a:cubicBezTo>
                    <a:cubicBezTo>
                      <a:pt x="11830" y="307"/>
                      <a:pt x="13131" y="537"/>
                      <a:pt x="14242" y="996"/>
                    </a:cubicBezTo>
                    <a:cubicBezTo>
                      <a:pt x="14931" y="1302"/>
                      <a:pt x="15543" y="1723"/>
                      <a:pt x="16003" y="2298"/>
                    </a:cubicBezTo>
                    <a:cubicBezTo>
                      <a:pt x="16271" y="2757"/>
                      <a:pt x="16692" y="3216"/>
                      <a:pt x="16730" y="375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49"/>
              <p:cNvSpPr/>
              <p:nvPr/>
            </p:nvSpPr>
            <p:spPr>
              <a:xfrm>
                <a:off x="715700" y="2876150"/>
                <a:ext cx="738900" cy="102425"/>
              </a:xfrm>
              <a:custGeom>
                <a:rect b="b" l="l" r="r" t="t"/>
                <a:pathLst>
                  <a:path extrusionOk="0" h="4097" w="29556">
                    <a:moveTo>
                      <a:pt x="14587" y="3867"/>
                    </a:moveTo>
                    <a:cubicBezTo>
                      <a:pt x="13132" y="3369"/>
                      <a:pt x="11601" y="3407"/>
                      <a:pt x="10069" y="3331"/>
                    </a:cubicBezTo>
                    <a:cubicBezTo>
                      <a:pt x="7887" y="3254"/>
                      <a:pt x="5667" y="3024"/>
                      <a:pt x="3561" y="2450"/>
                    </a:cubicBezTo>
                    <a:cubicBezTo>
                      <a:pt x="2642" y="2182"/>
                      <a:pt x="1723" y="1799"/>
                      <a:pt x="881" y="1531"/>
                    </a:cubicBezTo>
                    <a:cubicBezTo>
                      <a:pt x="537" y="1378"/>
                      <a:pt x="1" y="1417"/>
                      <a:pt x="39" y="957"/>
                    </a:cubicBezTo>
                    <a:cubicBezTo>
                      <a:pt x="154" y="498"/>
                      <a:pt x="537" y="651"/>
                      <a:pt x="843" y="766"/>
                    </a:cubicBezTo>
                    <a:cubicBezTo>
                      <a:pt x="1455" y="995"/>
                      <a:pt x="2068" y="1225"/>
                      <a:pt x="2680" y="1417"/>
                    </a:cubicBezTo>
                    <a:cubicBezTo>
                      <a:pt x="3484" y="1723"/>
                      <a:pt x="4327" y="1914"/>
                      <a:pt x="5207" y="2106"/>
                    </a:cubicBezTo>
                    <a:cubicBezTo>
                      <a:pt x="7083" y="2488"/>
                      <a:pt x="8997" y="2603"/>
                      <a:pt x="10911" y="2642"/>
                    </a:cubicBezTo>
                    <a:cubicBezTo>
                      <a:pt x="12251" y="2680"/>
                      <a:pt x="13553" y="2756"/>
                      <a:pt x="14855" y="3178"/>
                    </a:cubicBezTo>
                    <a:cubicBezTo>
                      <a:pt x="15467" y="3292"/>
                      <a:pt x="16080" y="3024"/>
                      <a:pt x="16654" y="2910"/>
                    </a:cubicBezTo>
                    <a:cubicBezTo>
                      <a:pt x="17420" y="2756"/>
                      <a:pt x="18224" y="2642"/>
                      <a:pt x="18989" y="2565"/>
                    </a:cubicBezTo>
                    <a:cubicBezTo>
                      <a:pt x="20482" y="2374"/>
                      <a:pt x="21975" y="2335"/>
                      <a:pt x="23469" y="2029"/>
                    </a:cubicBezTo>
                    <a:cubicBezTo>
                      <a:pt x="25383" y="1646"/>
                      <a:pt x="27259" y="1072"/>
                      <a:pt x="28943" y="115"/>
                    </a:cubicBezTo>
                    <a:cubicBezTo>
                      <a:pt x="29135" y="0"/>
                      <a:pt x="29326" y="38"/>
                      <a:pt x="29441" y="230"/>
                    </a:cubicBezTo>
                    <a:cubicBezTo>
                      <a:pt x="29556" y="383"/>
                      <a:pt x="29479" y="613"/>
                      <a:pt x="29326" y="727"/>
                    </a:cubicBezTo>
                    <a:cubicBezTo>
                      <a:pt x="28713" y="1034"/>
                      <a:pt x="28101" y="1378"/>
                      <a:pt x="27450" y="1646"/>
                    </a:cubicBezTo>
                    <a:cubicBezTo>
                      <a:pt x="26072" y="2144"/>
                      <a:pt x="24617" y="2565"/>
                      <a:pt x="23162" y="2833"/>
                    </a:cubicBezTo>
                    <a:cubicBezTo>
                      <a:pt x="21095" y="3139"/>
                      <a:pt x="18989" y="3178"/>
                      <a:pt x="16960" y="3599"/>
                    </a:cubicBezTo>
                    <a:cubicBezTo>
                      <a:pt x="16156" y="3714"/>
                      <a:pt x="15352" y="4096"/>
                      <a:pt x="14587" y="386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49"/>
              <p:cNvSpPr/>
              <p:nvPr/>
            </p:nvSpPr>
            <p:spPr>
              <a:xfrm>
                <a:off x="730050" y="2881875"/>
                <a:ext cx="728375" cy="209625"/>
              </a:xfrm>
              <a:custGeom>
                <a:rect b="b" l="l" r="r" t="t"/>
                <a:pathLst>
                  <a:path extrusionOk="0" h="8385" w="29135">
                    <a:moveTo>
                      <a:pt x="14089" y="8308"/>
                    </a:moveTo>
                    <a:cubicBezTo>
                      <a:pt x="11448" y="8270"/>
                      <a:pt x="8883" y="7543"/>
                      <a:pt x="6586" y="6318"/>
                    </a:cubicBezTo>
                    <a:cubicBezTo>
                      <a:pt x="5552" y="5858"/>
                      <a:pt x="4595" y="5246"/>
                      <a:pt x="3753" y="4556"/>
                    </a:cubicBezTo>
                    <a:cubicBezTo>
                      <a:pt x="2566" y="3638"/>
                      <a:pt x="1417" y="2719"/>
                      <a:pt x="460" y="1570"/>
                    </a:cubicBezTo>
                    <a:cubicBezTo>
                      <a:pt x="345" y="1417"/>
                      <a:pt x="231" y="1302"/>
                      <a:pt x="116" y="1149"/>
                    </a:cubicBezTo>
                    <a:cubicBezTo>
                      <a:pt x="39" y="1073"/>
                      <a:pt x="1" y="996"/>
                      <a:pt x="1" y="881"/>
                    </a:cubicBezTo>
                    <a:cubicBezTo>
                      <a:pt x="1" y="690"/>
                      <a:pt x="154" y="498"/>
                      <a:pt x="345" y="498"/>
                    </a:cubicBezTo>
                    <a:cubicBezTo>
                      <a:pt x="537" y="498"/>
                      <a:pt x="690" y="690"/>
                      <a:pt x="805" y="843"/>
                    </a:cubicBezTo>
                    <a:cubicBezTo>
                      <a:pt x="1953" y="2336"/>
                      <a:pt x="3523" y="3485"/>
                      <a:pt x="5054" y="4633"/>
                    </a:cubicBezTo>
                    <a:cubicBezTo>
                      <a:pt x="8194" y="6700"/>
                      <a:pt x="11831" y="7811"/>
                      <a:pt x="15621" y="7581"/>
                    </a:cubicBezTo>
                    <a:cubicBezTo>
                      <a:pt x="16846" y="7504"/>
                      <a:pt x="18071" y="7313"/>
                      <a:pt x="19258" y="6930"/>
                    </a:cubicBezTo>
                    <a:cubicBezTo>
                      <a:pt x="20100" y="6624"/>
                      <a:pt x="20980" y="6203"/>
                      <a:pt x="21784" y="5820"/>
                    </a:cubicBezTo>
                    <a:cubicBezTo>
                      <a:pt x="23431" y="4978"/>
                      <a:pt x="24962" y="3944"/>
                      <a:pt x="26340" y="2719"/>
                    </a:cubicBezTo>
                    <a:cubicBezTo>
                      <a:pt x="26914" y="2183"/>
                      <a:pt x="27374" y="1685"/>
                      <a:pt x="27871" y="1073"/>
                    </a:cubicBezTo>
                    <a:cubicBezTo>
                      <a:pt x="27986" y="920"/>
                      <a:pt x="28139" y="728"/>
                      <a:pt x="28254" y="498"/>
                    </a:cubicBezTo>
                    <a:cubicBezTo>
                      <a:pt x="28407" y="307"/>
                      <a:pt x="28599" y="1"/>
                      <a:pt x="28905" y="154"/>
                    </a:cubicBezTo>
                    <a:cubicBezTo>
                      <a:pt x="29058" y="269"/>
                      <a:pt x="29135" y="498"/>
                      <a:pt x="29020" y="652"/>
                    </a:cubicBezTo>
                    <a:cubicBezTo>
                      <a:pt x="28867" y="920"/>
                      <a:pt x="28675" y="1188"/>
                      <a:pt x="28484" y="1456"/>
                    </a:cubicBezTo>
                    <a:cubicBezTo>
                      <a:pt x="27833" y="2298"/>
                      <a:pt x="27067" y="3102"/>
                      <a:pt x="26225" y="3791"/>
                    </a:cubicBezTo>
                    <a:cubicBezTo>
                      <a:pt x="24273" y="5399"/>
                      <a:pt x="22014" y="6624"/>
                      <a:pt x="19679" y="7543"/>
                    </a:cubicBezTo>
                    <a:cubicBezTo>
                      <a:pt x="17879" y="8155"/>
                      <a:pt x="15965" y="8385"/>
                      <a:pt x="14089" y="830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49"/>
              <p:cNvSpPr/>
              <p:nvPr/>
            </p:nvSpPr>
            <p:spPr>
              <a:xfrm>
                <a:off x="1436400" y="2836900"/>
                <a:ext cx="29700" cy="77550"/>
              </a:xfrm>
              <a:custGeom>
                <a:rect b="b" l="l" r="r" t="t"/>
                <a:pathLst>
                  <a:path extrusionOk="0" h="3102" w="1188">
                    <a:moveTo>
                      <a:pt x="460" y="2757"/>
                    </a:moveTo>
                    <a:cubicBezTo>
                      <a:pt x="421" y="2029"/>
                      <a:pt x="230" y="1302"/>
                      <a:pt x="39" y="575"/>
                    </a:cubicBezTo>
                    <a:cubicBezTo>
                      <a:pt x="0" y="115"/>
                      <a:pt x="689" y="0"/>
                      <a:pt x="766" y="460"/>
                    </a:cubicBezTo>
                    <a:cubicBezTo>
                      <a:pt x="957" y="1187"/>
                      <a:pt x="1111" y="1915"/>
                      <a:pt x="1187" y="2680"/>
                    </a:cubicBezTo>
                    <a:cubicBezTo>
                      <a:pt x="1187" y="2872"/>
                      <a:pt x="1072" y="3063"/>
                      <a:pt x="881" y="3063"/>
                    </a:cubicBezTo>
                    <a:cubicBezTo>
                      <a:pt x="689" y="3101"/>
                      <a:pt x="498" y="2987"/>
                      <a:pt x="460" y="279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49"/>
              <p:cNvSpPr/>
              <p:nvPr/>
            </p:nvSpPr>
            <p:spPr>
              <a:xfrm>
                <a:off x="711875" y="2843600"/>
                <a:ext cx="33525" cy="84250"/>
              </a:xfrm>
              <a:custGeom>
                <a:rect b="b" l="l" r="r" t="t"/>
                <a:pathLst>
                  <a:path extrusionOk="0" h="3370" w="1341">
                    <a:moveTo>
                      <a:pt x="0" y="2910"/>
                    </a:moveTo>
                    <a:cubicBezTo>
                      <a:pt x="39" y="2412"/>
                      <a:pt x="383" y="0"/>
                      <a:pt x="1187" y="498"/>
                    </a:cubicBezTo>
                    <a:cubicBezTo>
                      <a:pt x="1302" y="613"/>
                      <a:pt x="1340" y="843"/>
                      <a:pt x="1264" y="957"/>
                    </a:cubicBezTo>
                    <a:cubicBezTo>
                      <a:pt x="919" y="1532"/>
                      <a:pt x="804" y="2221"/>
                      <a:pt x="728" y="2872"/>
                    </a:cubicBezTo>
                    <a:cubicBezTo>
                      <a:pt x="728" y="2987"/>
                      <a:pt x="690" y="3063"/>
                      <a:pt x="613" y="3140"/>
                    </a:cubicBezTo>
                    <a:cubicBezTo>
                      <a:pt x="422" y="3369"/>
                      <a:pt x="0" y="3216"/>
                      <a:pt x="0" y="291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49"/>
              <p:cNvSpPr/>
              <p:nvPr/>
            </p:nvSpPr>
            <p:spPr>
              <a:xfrm>
                <a:off x="1735000" y="2151625"/>
                <a:ext cx="233575" cy="223025"/>
              </a:xfrm>
              <a:custGeom>
                <a:rect b="b" l="l" r="r" t="t"/>
                <a:pathLst>
                  <a:path extrusionOk="0" h="8921" w="9343">
                    <a:moveTo>
                      <a:pt x="8576" y="8691"/>
                    </a:moveTo>
                    <a:cubicBezTo>
                      <a:pt x="6624" y="7542"/>
                      <a:pt x="4978" y="5934"/>
                      <a:pt x="3408" y="4326"/>
                    </a:cubicBezTo>
                    <a:cubicBezTo>
                      <a:pt x="2336" y="3140"/>
                      <a:pt x="1111" y="2068"/>
                      <a:pt x="231" y="766"/>
                    </a:cubicBezTo>
                    <a:cubicBezTo>
                      <a:pt x="1" y="345"/>
                      <a:pt x="613" y="0"/>
                      <a:pt x="881" y="421"/>
                    </a:cubicBezTo>
                    <a:cubicBezTo>
                      <a:pt x="1494" y="1340"/>
                      <a:pt x="2298" y="2144"/>
                      <a:pt x="3064" y="2948"/>
                    </a:cubicBezTo>
                    <a:cubicBezTo>
                      <a:pt x="4135" y="4058"/>
                      <a:pt x="5169" y="5130"/>
                      <a:pt x="6279" y="6126"/>
                    </a:cubicBezTo>
                    <a:cubicBezTo>
                      <a:pt x="7122" y="6853"/>
                      <a:pt x="7964" y="7542"/>
                      <a:pt x="8921" y="8078"/>
                    </a:cubicBezTo>
                    <a:cubicBezTo>
                      <a:pt x="9342" y="8308"/>
                      <a:pt x="8997" y="8920"/>
                      <a:pt x="8576" y="869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49"/>
              <p:cNvSpPr/>
              <p:nvPr/>
            </p:nvSpPr>
            <p:spPr>
              <a:xfrm>
                <a:off x="1890050" y="2235850"/>
                <a:ext cx="96700" cy="93825"/>
              </a:xfrm>
              <a:custGeom>
                <a:rect b="b" l="l" r="r" t="t"/>
                <a:pathLst>
                  <a:path extrusionOk="0" h="3753" w="3868">
                    <a:moveTo>
                      <a:pt x="3063" y="3446"/>
                    </a:moveTo>
                    <a:cubicBezTo>
                      <a:pt x="1992" y="2642"/>
                      <a:pt x="996" y="1761"/>
                      <a:pt x="116" y="728"/>
                    </a:cubicBezTo>
                    <a:cubicBezTo>
                      <a:pt x="1" y="575"/>
                      <a:pt x="39" y="345"/>
                      <a:pt x="192" y="230"/>
                    </a:cubicBezTo>
                    <a:cubicBezTo>
                      <a:pt x="498" y="0"/>
                      <a:pt x="728" y="345"/>
                      <a:pt x="920" y="575"/>
                    </a:cubicBezTo>
                    <a:cubicBezTo>
                      <a:pt x="1724" y="1455"/>
                      <a:pt x="2566" y="2182"/>
                      <a:pt x="3523" y="2910"/>
                    </a:cubicBezTo>
                    <a:cubicBezTo>
                      <a:pt x="3867" y="3178"/>
                      <a:pt x="3446" y="3752"/>
                      <a:pt x="3063" y="344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49"/>
              <p:cNvSpPr/>
              <p:nvPr/>
            </p:nvSpPr>
            <p:spPr>
              <a:xfrm>
                <a:off x="1952275" y="2356425"/>
                <a:ext cx="27775" cy="25875"/>
              </a:xfrm>
              <a:custGeom>
                <a:rect b="b" l="l" r="r" t="t"/>
                <a:pathLst>
                  <a:path extrusionOk="0" h="1035" w="1111">
                    <a:moveTo>
                      <a:pt x="345" y="843"/>
                    </a:moveTo>
                    <a:cubicBezTo>
                      <a:pt x="0" y="537"/>
                      <a:pt x="421" y="1"/>
                      <a:pt x="766" y="269"/>
                    </a:cubicBezTo>
                    <a:cubicBezTo>
                      <a:pt x="919" y="384"/>
                      <a:pt x="1110" y="460"/>
                      <a:pt x="1110" y="690"/>
                    </a:cubicBezTo>
                    <a:cubicBezTo>
                      <a:pt x="1110" y="882"/>
                      <a:pt x="957" y="1035"/>
                      <a:pt x="766" y="1035"/>
                    </a:cubicBezTo>
                    <a:cubicBezTo>
                      <a:pt x="613" y="1035"/>
                      <a:pt x="460" y="920"/>
                      <a:pt x="345" y="805"/>
                    </a:cubicBezTo>
                    <a:close/>
                  </a:path>
                </a:pathLst>
              </a:custGeom>
              <a:solidFill>
                <a:srgbClr val="5729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49"/>
              <p:cNvSpPr/>
              <p:nvPr/>
            </p:nvSpPr>
            <p:spPr>
              <a:xfrm>
                <a:off x="1715875" y="3403500"/>
                <a:ext cx="136875" cy="531200"/>
              </a:xfrm>
              <a:custGeom>
                <a:rect b="b" l="l" r="r" t="t"/>
                <a:pathLst>
                  <a:path extrusionOk="0" h="21248" w="5475">
                    <a:moveTo>
                      <a:pt x="2795" y="20827"/>
                    </a:moveTo>
                    <a:cubicBezTo>
                      <a:pt x="2182" y="19295"/>
                      <a:pt x="1034" y="18032"/>
                      <a:pt x="536" y="16424"/>
                    </a:cubicBezTo>
                    <a:cubicBezTo>
                      <a:pt x="0" y="14625"/>
                      <a:pt x="115" y="12711"/>
                      <a:pt x="498" y="10873"/>
                    </a:cubicBezTo>
                    <a:cubicBezTo>
                      <a:pt x="957" y="8193"/>
                      <a:pt x="1991" y="5666"/>
                      <a:pt x="3254" y="3293"/>
                    </a:cubicBezTo>
                    <a:cubicBezTo>
                      <a:pt x="3637" y="2565"/>
                      <a:pt x="4020" y="1838"/>
                      <a:pt x="4364" y="1111"/>
                    </a:cubicBezTo>
                    <a:cubicBezTo>
                      <a:pt x="4518" y="804"/>
                      <a:pt x="4632" y="536"/>
                      <a:pt x="4747" y="268"/>
                    </a:cubicBezTo>
                    <a:cubicBezTo>
                      <a:pt x="4824" y="77"/>
                      <a:pt x="5054" y="0"/>
                      <a:pt x="5207" y="77"/>
                    </a:cubicBezTo>
                    <a:cubicBezTo>
                      <a:pt x="5398" y="153"/>
                      <a:pt x="5475" y="345"/>
                      <a:pt x="5398" y="536"/>
                    </a:cubicBezTo>
                    <a:cubicBezTo>
                      <a:pt x="5245" y="843"/>
                      <a:pt x="5130" y="1187"/>
                      <a:pt x="4977" y="1532"/>
                    </a:cubicBezTo>
                    <a:cubicBezTo>
                      <a:pt x="4518" y="2489"/>
                      <a:pt x="3982" y="3446"/>
                      <a:pt x="3484" y="4403"/>
                    </a:cubicBezTo>
                    <a:cubicBezTo>
                      <a:pt x="2489" y="6355"/>
                      <a:pt x="1685" y="8384"/>
                      <a:pt x="1263" y="10528"/>
                    </a:cubicBezTo>
                    <a:cubicBezTo>
                      <a:pt x="919" y="12213"/>
                      <a:pt x="728" y="13974"/>
                      <a:pt x="1072" y="15658"/>
                    </a:cubicBezTo>
                    <a:cubicBezTo>
                      <a:pt x="1378" y="17151"/>
                      <a:pt x="2374" y="18338"/>
                      <a:pt x="3063" y="19678"/>
                    </a:cubicBezTo>
                    <a:cubicBezTo>
                      <a:pt x="3178" y="19984"/>
                      <a:pt x="3331" y="20252"/>
                      <a:pt x="3446" y="20559"/>
                    </a:cubicBezTo>
                    <a:cubicBezTo>
                      <a:pt x="3599" y="20980"/>
                      <a:pt x="2986" y="21248"/>
                      <a:pt x="2795" y="2082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49"/>
              <p:cNvSpPr/>
              <p:nvPr/>
            </p:nvSpPr>
            <p:spPr>
              <a:xfrm>
                <a:off x="1864225" y="3271425"/>
                <a:ext cx="38300" cy="83275"/>
              </a:xfrm>
              <a:custGeom>
                <a:rect b="b" l="l" r="r" t="t"/>
                <a:pathLst>
                  <a:path extrusionOk="0" h="3331" w="1532">
                    <a:moveTo>
                      <a:pt x="230" y="3254"/>
                    </a:moveTo>
                    <a:cubicBezTo>
                      <a:pt x="77" y="3178"/>
                      <a:pt x="0" y="2948"/>
                      <a:pt x="77" y="2795"/>
                    </a:cubicBezTo>
                    <a:cubicBezTo>
                      <a:pt x="153" y="2527"/>
                      <a:pt x="268" y="2259"/>
                      <a:pt x="345" y="1991"/>
                    </a:cubicBezTo>
                    <a:cubicBezTo>
                      <a:pt x="536" y="1417"/>
                      <a:pt x="689" y="881"/>
                      <a:pt x="804" y="306"/>
                    </a:cubicBezTo>
                    <a:cubicBezTo>
                      <a:pt x="881" y="115"/>
                      <a:pt x="1072" y="0"/>
                      <a:pt x="1263" y="38"/>
                    </a:cubicBezTo>
                    <a:cubicBezTo>
                      <a:pt x="1455" y="115"/>
                      <a:pt x="1531" y="306"/>
                      <a:pt x="1493" y="498"/>
                    </a:cubicBezTo>
                    <a:cubicBezTo>
                      <a:pt x="1378" y="957"/>
                      <a:pt x="1263" y="1417"/>
                      <a:pt x="1149" y="1876"/>
                    </a:cubicBezTo>
                    <a:cubicBezTo>
                      <a:pt x="1034" y="2259"/>
                      <a:pt x="881" y="2680"/>
                      <a:pt x="728" y="3063"/>
                    </a:cubicBezTo>
                    <a:cubicBezTo>
                      <a:pt x="651" y="3254"/>
                      <a:pt x="421" y="3331"/>
                      <a:pt x="268" y="325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49"/>
              <p:cNvSpPr/>
              <p:nvPr/>
            </p:nvSpPr>
            <p:spPr>
              <a:xfrm>
                <a:off x="1620150" y="3543225"/>
                <a:ext cx="80425" cy="199100"/>
              </a:xfrm>
              <a:custGeom>
                <a:rect b="b" l="l" r="r" t="t"/>
                <a:pathLst>
                  <a:path extrusionOk="0" h="7964" w="3217">
                    <a:moveTo>
                      <a:pt x="1" y="7466"/>
                    </a:moveTo>
                    <a:cubicBezTo>
                      <a:pt x="39" y="5590"/>
                      <a:pt x="766" y="3714"/>
                      <a:pt x="1647" y="2068"/>
                    </a:cubicBezTo>
                    <a:cubicBezTo>
                      <a:pt x="1953" y="1456"/>
                      <a:pt x="2221" y="881"/>
                      <a:pt x="2489" y="269"/>
                    </a:cubicBezTo>
                    <a:cubicBezTo>
                      <a:pt x="2566" y="77"/>
                      <a:pt x="2757" y="1"/>
                      <a:pt x="2949" y="77"/>
                    </a:cubicBezTo>
                    <a:cubicBezTo>
                      <a:pt x="3140" y="154"/>
                      <a:pt x="3217" y="345"/>
                      <a:pt x="3140" y="537"/>
                    </a:cubicBezTo>
                    <a:cubicBezTo>
                      <a:pt x="2566" y="1877"/>
                      <a:pt x="1800" y="3102"/>
                      <a:pt x="1341" y="4480"/>
                    </a:cubicBezTo>
                    <a:cubicBezTo>
                      <a:pt x="996" y="5437"/>
                      <a:pt x="728" y="6432"/>
                      <a:pt x="690" y="7466"/>
                    </a:cubicBezTo>
                    <a:cubicBezTo>
                      <a:pt x="690" y="7925"/>
                      <a:pt x="1" y="7964"/>
                      <a:pt x="1" y="746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49"/>
              <p:cNvSpPr/>
              <p:nvPr/>
            </p:nvSpPr>
            <p:spPr>
              <a:xfrm>
                <a:off x="245775" y="3057975"/>
                <a:ext cx="219200" cy="576200"/>
              </a:xfrm>
              <a:custGeom>
                <a:rect b="b" l="l" r="r" t="t"/>
                <a:pathLst>
                  <a:path extrusionOk="0" h="23048" w="8768">
                    <a:moveTo>
                      <a:pt x="8040" y="22588"/>
                    </a:moveTo>
                    <a:cubicBezTo>
                      <a:pt x="8231" y="14817"/>
                      <a:pt x="6355" y="11448"/>
                      <a:pt x="2297" y="5093"/>
                    </a:cubicBezTo>
                    <a:cubicBezTo>
                      <a:pt x="1723" y="4174"/>
                      <a:pt x="1149" y="3255"/>
                      <a:pt x="689" y="2298"/>
                    </a:cubicBezTo>
                    <a:cubicBezTo>
                      <a:pt x="421" y="1685"/>
                      <a:pt x="77" y="1111"/>
                      <a:pt x="0" y="460"/>
                    </a:cubicBezTo>
                    <a:cubicBezTo>
                      <a:pt x="0" y="1"/>
                      <a:pt x="689" y="1"/>
                      <a:pt x="689" y="460"/>
                    </a:cubicBezTo>
                    <a:cubicBezTo>
                      <a:pt x="804" y="881"/>
                      <a:pt x="996" y="1264"/>
                      <a:pt x="1149" y="1647"/>
                    </a:cubicBezTo>
                    <a:cubicBezTo>
                      <a:pt x="2604" y="4557"/>
                      <a:pt x="4556" y="7160"/>
                      <a:pt x="6087" y="10031"/>
                    </a:cubicBezTo>
                    <a:cubicBezTo>
                      <a:pt x="7504" y="12711"/>
                      <a:pt x="8461" y="15659"/>
                      <a:pt x="8652" y="18722"/>
                    </a:cubicBezTo>
                    <a:cubicBezTo>
                      <a:pt x="8729" y="19985"/>
                      <a:pt x="8767" y="21287"/>
                      <a:pt x="8729" y="22588"/>
                    </a:cubicBezTo>
                    <a:cubicBezTo>
                      <a:pt x="8729" y="23048"/>
                      <a:pt x="8040" y="23048"/>
                      <a:pt x="8040" y="2258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49"/>
              <p:cNvSpPr/>
              <p:nvPr/>
            </p:nvSpPr>
            <p:spPr>
              <a:xfrm>
                <a:off x="428575" y="3682000"/>
                <a:ext cx="31600" cy="67025"/>
              </a:xfrm>
              <a:custGeom>
                <a:rect b="b" l="l" r="r" t="t"/>
                <a:pathLst>
                  <a:path extrusionOk="0" h="2681" w="1264">
                    <a:moveTo>
                      <a:pt x="345" y="2642"/>
                    </a:moveTo>
                    <a:cubicBezTo>
                      <a:pt x="154" y="2604"/>
                      <a:pt x="0" y="2413"/>
                      <a:pt x="39" y="2221"/>
                    </a:cubicBezTo>
                    <a:cubicBezTo>
                      <a:pt x="115" y="1877"/>
                      <a:pt x="154" y="1494"/>
                      <a:pt x="230" y="1111"/>
                    </a:cubicBezTo>
                    <a:cubicBezTo>
                      <a:pt x="230" y="843"/>
                      <a:pt x="268" y="575"/>
                      <a:pt x="307" y="345"/>
                    </a:cubicBezTo>
                    <a:cubicBezTo>
                      <a:pt x="307" y="154"/>
                      <a:pt x="536" y="1"/>
                      <a:pt x="690" y="39"/>
                    </a:cubicBezTo>
                    <a:cubicBezTo>
                      <a:pt x="1264" y="116"/>
                      <a:pt x="919" y="843"/>
                      <a:pt x="919" y="1226"/>
                    </a:cubicBezTo>
                    <a:cubicBezTo>
                      <a:pt x="881" y="1571"/>
                      <a:pt x="804" y="1953"/>
                      <a:pt x="728" y="2336"/>
                    </a:cubicBezTo>
                    <a:cubicBezTo>
                      <a:pt x="728" y="2528"/>
                      <a:pt x="536" y="2681"/>
                      <a:pt x="345" y="264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49"/>
              <p:cNvSpPr/>
              <p:nvPr/>
            </p:nvSpPr>
            <p:spPr>
              <a:xfrm>
                <a:off x="1851775" y="3568125"/>
                <a:ext cx="118700" cy="412525"/>
              </a:xfrm>
              <a:custGeom>
                <a:rect b="b" l="l" r="r" t="t"/>
                <a:pathLst>
                  <a:path extrusionOk="0" h="16501" w="4748">
                    <a:moveTo>
                      <a:pt x="3905" y="16156"/>
                    </a:moveTo>
                    <a:cubicBezTo>
                      <a:pt x="2987" y="15007"/>
                      <a:pt x="2297" y="13667"/>
                      <a:pt x="1723" y="12289"/>
                    </a:cubicBezTo>
                    <a:cubicBezTo>
                      <a:pt x="1111" y="10949"/>
                      <a:pt x="651" y="9533"/>
                      <a:pt x="383" y="8040"/>
                    </a:cubicBezTo>
                    <a:cubicBezTo>
                      <a:pt x="0" y="5934"/>
                      <a:pt x="307" y="3752"/>
                      <a:pt x="843" y="1685"/>
                    </a:cubicBezTo>
                    <a:cubicBezTo>
                      <a:pt x="958" y="1264"/>
                      <a:pt x="1111" y="842"/>
                      <a:pt x="1264" y="421"/>
                    </a:cubicBezTo>
                    <a:cubicBezTo>
                      <a:pt x="1379" y="115"/>
                      <a:pt x="1761" y="0"/>
                      <a:pt x="1953" y="306"/>
                    </a:cubicBezTo>
                    <a:cubicBezTo>
                      <a:pt x="2029" y="421"/>
                      <a:pt x="2029" y="613"/>
                      <a:pt x="1915" y="728"/>
                    </a:cubicBezTo>
                    <a:cubicBezTo>
                      <a:pt x="1723" y="1149"/>
                      <a:pt x="1608" y="1608"/>
                      <a:pt x="1455" y="2029"/>
                    </a:cubicBezTo>
                    <a:cubicBezTo>
                      <a:pt x="728" y="5054"/>
                      <a:pt x="690" y="7504"/>
                      <a:pt x="1723" y="10413"/>
                    </a:cubicBezTo>
                    <a:cubicBezTo>
                      <a:pt x="2412" y="12289"/>
                      <a:pt x="3216" y="14127"/>
                      <a:pt x="4441" y="15696"/>
                    </a:cubicBezTo>
                    <a:cubicBezTo>
                      <a:pt x="4748" y="16079"/>
                      <a:pt x="4212" y="16500"/>
                      <a:pt x="3905" y="1615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49"/>
              <p:cNvSpPr/>
              <p:nvPr/>
            </p:nvSpPr>
            <p:spPr>
              <a:xfrm>
                <a:off x="244800" y="1549600"/>
                <a:ext cx="335025" cy="536950"/>
              </a:xfrm>
              <a:custGeom>
                <a:rect b="b" l="l" r="r" t="t"/>
                <a:pathLst>
                  <a:path extrusionOk="0" h="21478" w="13401">
                    <a:moveTo>
                      <a:pt x="384" y="21478"/>
                    </a:moveTo>
                    <a:cubicBezTo>
                      <a:pt x="116" y="21440"/>
                      <a:pt x="1" y="21133"/>
                      <a:pt x="116" y="20904"/>
                    </a:cubicBezTo>
                    <a:cubicBezTo>
                      <a:pt x="460" y="20483"/>
                      <a:pt x="882" y="20176"/>
                      <a:pt x="1264" y="19832"/>
                    </a:cubicBezTo>
                    <a:cubicBezTo>
                      <a:pt x="2872" y="18224"/>
                      <a:pt x="4250" y="16501"/>
                      <a:pt x="5514" y="14663"/>
                    </a:cubicBezTo>
                    <a:cubicBezTo>
                      <a:pt x="6815" y="12788"/>
                      <a:pt x="7887" y="10720"/>
                      <a:pt x="8921" y="8691"/>
                    </a:cubicBezTo>
                    <a:cubicBezTo>
                      <a:pt x="9955" y="6624"/>
                      <a:pt x="10988" y="4595"/>
                      <a:pt x="11869" y="2489"/>
                    </a:cubicBezTo>
                    <a:cubicBezTo>
                      <a:pt x="12137" y="1762"/>
                      <a:pt x="12405" y="996"/>
                      <a:pt x="12673" y="269"/>
                    </a:cubicBezTo>
                    <a:cubicBezTo>
                      <a:pt x="12749" y="77"/>
                      <a:pt x="12979" y="1"/>
                      <a:pt x="13132" y="77"/>
                    </a:cubicBezTo>
                    <a:cubicBezTo>
                      <a:pt x="13324" y="154"/>
                      <a:pt x="13400" y="384"/>
                      <a:pt x="13324" y="537"/>
                    </a:cubicBezTo>
                    <a:cubicBezTo>
                      <a:pt x="13056" y="1302"/>
                      <a:pt x="12788" y="2030"/>
                      <a:pt x="12520" y="2757"/>
                    </a:cubicBezTo>
                    <a:cubicBezTo>
                      <a:pt x="11678" y="4901"/>
                      <a:pt x="10606" y="6930"/>
                      <a:pt x="9572" y="8998"/>
                    </a:cubicBezTo>
                    <a:cubicBezTo>
                      <a:pt x="8194" y="11716"/>
                      <a:pt x="6701" y="14434"/>
                      <a:pt x="4786" y="16884"/>
                    </a:cubicBezTo>
                    <a:cubicBezTo>
                      <a:pt x="3600" y="18454"/>
                      <a:pt x="2221" y="19908"/>
                      <a:pt x="767" y="21248"/>
                    </a:cubicBezTo>
                    <a:cubicBezTo>
                      <a:pt x="690" y="21401"/>
                      <a:pt x="537" y="21478"/>
                      <a:pt x="384" y="214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49"/>
              <p:cNvSpPr/>
              <p:nvPr/>
            </p:nvSpPr>
            <p:spPr>
              <a:xfrm>
                <a:off x="583625" y="1378300"/>
                <a:ext cx="69900" cy="127300"/>
              </a:xfrm>
              <a:custGeom>
                <a:rect b="b" l="l" r="r" t="t"/>
                <a:pathLst>
                  <a:path extrusionOk="0" h="5092" w="2796">
                    <a:moveTo>
                      <a:pt x="0" y="4747"/>
                    </a:moveTo>
                    <a:cubicBezTo>
                      <a:pt x="77" y="4020"/>
                      <a:pt x="498" y="3369"/>
                      <a:pt x="766" y="2718"/>
                    </a:cubicBezTo>
                    <a:cubicBezTo>
                      <a:pt x="1111" y="2067"/>
                      <a:pt x="1455" y="1417"/>
                      <a:pt x="1838" y="766"/>
                    </a:cubicBezTo>
                    <a:cubicBezTo>
                      <a:pt x="1991" y="498"/>
                      <a:pt x="2183" y="0"/>
                      <a:pt x="2565" y="191"/>
                    </a:cubicBezTo>
                    <a:cubicBezTo>
                      <a:pt x="2757" y="306"/>
                      <a:pt x="2795" y="536"/>
                      <a:pt x="2719" y="689"/>
                    </a:cubicBezTo>
                    <a:cubicBezTo>
                      <a:pt x="1991" y="1914"/>
                      <a:pt x="1302" y="3101"/>
                      <a:pt x="804" y="4403"/>
                    </a:cubicBezTo>
                    <a:cubicBezTo>
                      <a:pt x="766" y="4518"/>
                      <a:pt x="728" y="4632"/>
                      <a:pt x="728" y="4747"/>
                    </a:cubicBezTo>
                    <a:cubicBezTo>
                      <a:pt x="728" y="4939"/>
                      <a:pt x="575" y="5092"/>
                      <a:pt x="383" y="5092"/>
                    </a:cubicBezTo>
                    <a:cubicBezTo>
                      <a:pt x="192" y="5092"/>
                      <a:pt x="0" y="4939"/>
                      <a:pt x="0" y="474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49"/>
              <p:cNvSpPr/>
              <p:nvPr/>
            </p:nvSpPr>
            <p:spPr>
              <a:xfrm>
                <a:off x="1563700" y="939950"/>
                <a:ext cx="298625" cy="302450"/>
              </a:xfrm>
              <a:custGeom>
                <a:rect b="b" l="l" r="r" t="t"/>
                <a:pathLst>
                  <a:path extrusionOk="0" h="12098" w="11945">
                    <a:moveTo>
                      <a:pt x="11102" y="11715"/>
                    </a:moveTo>
                    <a:cubicBezTo>
                      <a:pt x="8997" y="8078"/>
                      <a:pt x="6508" y="4632"/>
                      <a:pt x="3024" y="2259"/>
                    </a:cubicBezTo>
                    <a:cubicBezTo>
                      <a:pt x="2603" y="1991"/>
                      <a:pt x="2220" y="1761"/>
                      <a:pt x="1799" y="1531"/>
                    </a:cubicBezTo>
                    <a:cubicBezTo>
                      <a:pt x="1455" y="1378"/>
                      <a:pt x="1072" y="1149"/>
                      <a:pt x="689" y="1187"/>
                    </a:cubicBezTo>
                    <a:cubicBezTo>
                      <a:pt x="0" y="1263"/>
                      <a:pt x="0" y="0"/>
                      <a:pt x="1493" y="613"/>
                    </a:cubicBezTo>
                    <a:cubicBezTo>
                      <a:pt x="3828" y="1608"/>
                      <a:pt x="5972" y="3599"/>
                      <a:pt x="7657" y="5513"/>
                    </a:cubicBezTo>
                    <a:cubicBezTo>
                      <a:pt x="9226" y="7312"/>
                      <a:pt x="10490" y="9303"/>
                      <a:pt x="11715" y="11332"/>
                    </a:cubicBezTo>
                    <a:cubicBezTo>
                      <a:pt x="11945" y="11753"/>
                      <a:pt x="11370" y="12098"/>
                      <a:pt x="11102" y="1171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49"/>
              <p:cNvSpPr/>
              <p:nvPr/>
            </p:nvSpPr>
            <p:spPr>
              <a:xfrm>
                <a:off x="1888150" y="1285450"/>
                <a:ext cx="93825" cy="139750"/>
              </a:xfrm>
              <a:custGeom>
                <a:rect b="b" l="l" r="r" t="t"/>
                <a:pathLst>
                  <a:path extrusionOk="0" h="5590" w="3753">
                    <a:moveTo>
                      <a:pt x="2910" y="5169"/>
                    </a:moveTo>
                    <a:cubicBezTo>
                      <a:pt x="2221" y="3599"/>
                      <a:pt x="1378" y="2106"/>
                      <a:pt x="268" y="805"/>
                    </a:cubicBezTo>
                    <a:cubicBezTo>
                      <a:pt x="0" y="422"/>
                      <a:pt x="536" y="1"/>
                      <a:pt x="842" y="345"/>
                    </a:cubicBezTo>
                    <a:cubicBezTo>
                      <a:pt x="1953" y="1723"/>
                      <a:pt x="2871" y="3255"/>
                      <a:pt x="3561" y="4863"/>
                    </a:cubicBezTo>
                    <a:cubicBezTo>
                      <a:pt x="3752" y="5322"/>
                      <a:pt x="3101" y="5590"/>
                      <a:pt x="2910" y="516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49"/>
              <p:cNvSpPr/>
              <p:nvPr/>
            </p:nvSpPr>
            <p:spPr>
              <a:xfrm>
                <a:off x="1215300" y="1974550"/>
                <a:ext cx="82350" cy="63200"/>
              </a:xfrm>
              <a:custGeom>
                <a:rect b="b" l="l" r="r" t="t"/>
                <a:pathLst>
                  <a:path extrusionOk="0" h="2528" w="3294">
                    <a:moveTo>
                      <a:pt x="2527" y="2298"/>
                    </a:moveTo>
                    <a:cubicBezTo>
                      <a:pt x="2106" y="2068"/>
                      <a:pt x="1" y="460"/>
                      <a:pt x="996" y="39"/>
                    </a:cubicBezTo>
                    <a:cubicBezTo>
                      <a:pt x="1188" y="1"/>
                      <a:pt x="1379" y="116"/>
                      <a:pt x="1417" y="269"/>
                    </a:cubicBezTo>
                    <a:cubicBezTo>
                      <a:pt x="1723" y="920"/>
                      <a:pt x="2336" y="1302"/>
                      <a:pt x="2910" y="1685"/>
                    </a:cubicBezTo>
                    <a:cubicBezTo>
                      <a:pt x="3293" y="1953"/>
                      <a:pt x="2949" y="2528"/>
                      <a:pt x="2527" y="229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49"/>
              <p:cNvSpPr/>
              <p:nvPr/>
            </p:nvSpPr>
            <p:spPr>
              <a:xfrm>
                <a:off x="1285175" y="1978375"/>
                <a:ext cx="57450" cy="47900"/>
              </a:xfrm>
              <a:custGeom>
                <a:rect b="b" l="l" r="r" t="t"/>
                <a:pathLst>
                  <a:path extrusionOk="0" h="1916" w="2298">
                    <a:moveTo>
                      <a:pt x="1570" y="1762"/>
                    </a:moveTo>
                    <a:cubicBezTo>
                      <a:pt x="996" y="1456"/>
                      <a:pt x="230" y="1188"/>
                      <a:pt x="77" y="499"/>
                    </a:cubicBezTo>
                    <a:cubicBezTo>
                      <a:pt x="0" y="307"/>
                      <a:pt x="115" y="116"/>
                      <a:pt x="307" y="39"/>
                    </a:cubicBezTo>
                    <a:cubicBezTo>
                      <a:pt x="498" y="1"/>
                      <a:pt x="690" y="116"/>
                      <a:pt x="728" y="307"/>
                    </a:cubicBezTo>
                    <a:cubicBezTo>
                      <a:pt x="766" y="460"/>
                      <a:pt x="919" y="575"/>
                      <a:pt x="1072" y="690"/>
                    </a:cubicBezTo>
                    <a:cubicBezTo>
                      <a:pt x="1302" y="843"/>
                      <a:pt x="1570" y="958"/>
                      <a:pt x="1838" y="1111"/>
                    </a:cubicBezTo>
                    <a:cubicBezTo>
                      <a:pt x="2297" y="1303"/>
                      <a:pt x="1991" y="1915"/>
                      <a:pt x="1570" y="176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49"/>
              <p:cNvSpPr/>
              <p:nvPr/>
            </p:nvSpPr>
            <p:spPr>
              <a:xfrm>
                <a:off x="1235400" y="2163100"/>
                <a:ext cx="392450" cy="81375"/>
              </a:xfrm>
              <a:custGeom>
                <a:rect b="b" l="l" r="r" t="t"/>
                <a:pathLst>
                  <a:path extrusionOk="0" h="3255" w="15698">
                    <a:moveTo>
                      <a:pt x="1" y="2795"/>
                    </a:moveTo>
                    <a:cubicBezTo>
                      <a:pt x="39" y="2451"/>
                      <a:pt x="345" y="2259"/>
                      <a:pt x="537" y="2068"/>
                    </a:cubicBezTo>
                    <a:cubicBezTo>
                      <a:pt x="1111" y="1609"/>
                      <a:pt x="1762" y="1226"/>
                      <a:pt x="2451" y="958"/>
                    </a:cubicBezTo>
                    <a:cubicBezTo>
                      <a:pt x="4633" y="77"/>
                      <a:pt x="7045" y="1"/>
                      <a:pt x="9265" y="575"/>
                    </a:cubicBezTo>
                    <a:cubicBezTo>
                      <a:pt x="9265" y="384"/>
                      <a:pt x="9380" y="192"/>
                      <a:pt x="9572" y="154"/>
                    </a:cubicBezTo>
                    <a:cubicBezTo>
                      <a:pt x="9954" y="192"/>
                      <a:pt x="10337" y="345"/>
                      <a:pt x="10682" y="422"/>
                    </a:cubicBezTo>
                    <a:cubicBezTo>
                      <a:pt x="11256" y="575"/>
                      <a:pt x="11792" y="690"/>
                      <a:pt x="12366" y="728"/>
                    </a:cubicBezTo>
                    <a:cubicBezTo>
                      <a:pt x="12519" y="728"/>
                      <a:pt x="12711" y="805"/>
                      <a:pt x="12749" y="958"/>
                    </a:cubicBezTo>
                    <a:cubicBezTo>
                      <a:pt x="13630" y="1073"/>
                      <a:pt x="14472" y="881"/>
                      <a:pt x="15314" y="919"/>
                    </a:cubicBezTo>
                    <a:cubicBezTo>
                      <a:pt x="15582" y="958"/>
                      <a:pt x="15697" y="1302"/>
                      <a:pt x="15506" y="1494"/>
                    </a:cubicBezTo>
                    <a:cubicBezTo>
                      <a:pt x="15352" y="1647"/>
                      <a:pt x="15161" y="1685"/>
                      <a:pt x="14970" y="1723"/>
                    </a:cubicBezTo>
                    <a:cubicBezTo>
                      <a:pt x="14472" y="1877"/>
                      <a:pt x="13974" y="1991"/>
                      <a:pt x="13477" y="2030"/>
                    </a:cubicBezTo>
                    <a:cubicBezTo>
                      <a:pt x="12251" y="2145"/>
                      <a:pt x="11065" y="1838"/>
                      <a:pt x="9954" y="1455"/>
                    </a:cubicBezTo>
                    <a:cubicBezTo>
                      <a:pt x="8576" y="1073"/>
                      <a:pt x="7198" y="805"/>
                      <a:pt x="5782" y="919"/>
                    </a:cubicBezTo>
                    <a:cubicBezTo>
                      <a:pt x="4288" y="1034"/>
                      <a:pt x="2795" y="1379"/>
                      <a:pt x="1570" y="2183"/>
                    </a:cubicBezTo>
                    <a:cubicBezTo>
                      <a:pt x="1264" y="2413"/>
                      <a:pt x="958" y="2642"/>
                      <a:pt x="690" y="2910"/>
                    </a:cubicBezTo>
                    <a:cubicBezTo>
                      <a:pt x="575" y="3255"/>
                      <a:pt x="1" y="3140"/>
                      <a:pt x="39" y="275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49"/>
              <p:cNvSpPr/>
              <p:nvPr/>
            </p:nvSpPr>
            <p:spPr>
              <a:xfrm>
                <a:off x="508025" y="2156400"/>
                <a:ext cx="362750" cy="92875"/>
              </a:xfrm>
              <a:custGeom>
                <a:rect b="b" l="l" r="r" t="t"/>
                <a:pathLst>
                  <a:path extrusionOk="0" h="3715" w="14510">
                    <a:moveTo>
                      <a:pt x="13438" y="3178"/>
                    </a:moveTo>
                    <a:cubicBezTo>
                      <a:pt x="13323" y="2910"/>
                      <a:pt x="13093" y="2604"/>
                      <a:pt x="12863" y="2413"/>
                    </a:cubicBezTo>
                    <a:cubicBezTo>
                      <a:pt x="12327" y="1953"/>
                      <a:pt x="11753" y="1532"/>
                      <a:pt x="11102" y="1302"/>
                    </a:cubicBezTo>
                    <a:cubicBezTo>
                      <a:pt x="8576" y="498"/>
                      <a:pt x="5857" y="690"/>
                      <a:pt x="3407" y="1609"/>
                    </a:cubicBezTo>
                    <a:cubicBezTo>
                      <a:pt x="2718" y="1838"/>
                      <a:pt x="842" y="2451"/>
                      <a:pt x="230" y="2068"/>
                    </a:cubicBezTo>
                    <a:cubicBezTo>
                      <a:pt x="0" y="1877"/>
                      <a:pt x="153" y="1455"/>
                      <a:pt x="459" y="1455"/>
                    </a:cubicBezTo>
                    <a:cubicBezTo>
                      <a:pt x="881" y="1494"/>
                      <a:pt x="1302" y="1417"/>
                      <a:pt x="1646" y="1341"/>
                    </a:cubicBezTo>
                    <a:cubicBezTo>
                      <a:pt x="2335" y="1226"/>
                      <a:pt x="2986" y="996"/>
                      <a:pt x="3637" y="766"/>
                    </a:cubicBezTo>
                    <a:cubicBezTo>
                      <a:pt x="4709" y="384"/>
                      <a:pt x="5857" y="192"/>
                      <a:pt x="7006" y="116"/>
                    </a:cubicBezTo>
                    <a:cubicBezTo>
                      <a:pt x="8269" y="1"/>
                      <a:pt x="9533" y="154"/>
                      <a:pt x="10796" y="460"/>
                    </a:cubicBezTo>
                    <a:cubicBezTo>
                      <a:pt x="11485" y="613"/>
                      <a:pt x="12098" y="958"/>
                      <a:pt x="12672" y="1379"/>
                    </a:cubicBezTo>
                    <a:cubicBezTo>
                      <a:pt x="13208" y="1723"/>
                      <a:pt x="13782" y="2145"/>
                      <a:pt x="14012" y="2757"/>
                    </a:cubicBezTo>
                    <a:cubicBezTo>
                      <a:pt x="14510" y="3178"/>
                      <a:pt x="13782" y="3714"/>
                      <a:pt x="13438" y="31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49"/>
              <p:cNvSpPr/>
              <p:nvPr/>
            </p:nvSpPr>
            <p:spPr>
              <a:xfrm>
                <a:off x="436225" y="2172675"/>
                <a:ext cx="175175" cy="40225"/>
              </a:xfrm>
              <a:custGeom>
                <a:rect b="b" l="l" r="r" t="t"/>
                <a:pathLst>
                  <a:path extrusionOk="0" h="1609" w="7007">
                    <a:moveTo>
                      <a:pt x="2604" y="1532"/>
                    </a:moveTo>
                    <a:cubicBezTo>
                      <a:pt x="1800" y="1494"/>
                      <a:pt x="996" y="1264"/>
                      <a:pt x="230" y="919"/>
                    </a:cubicBezTo>
                    <a:cubicBezTo>
                      <a:pt x="116" y="843"/>
                      <a:pt x="1" y="690"/>
                      <a:pt x="39" y="536"/>
                    </a:cubicBezTo>
                    <a:cubicBezTo>
                      <a:pt x="39" y="345"/>
                      <a:pt x="192" y="230"/>
                      <a:pt x="384" y="230"/>
                    </a:cubicBezTo>
                    <a:cubicBezTo>
                      <a:pt x="1226" y="536"/>
                      <a:pt x="1953" y="804"/>
                      <a:pt x="2834" y="843"/>
                    </a:cubicBezTo>
                    <a:cubicBezTo>
                      <a:pt x="3867" y="958"/>
                      <a:pt x="4901" y="843"/>
                      <a:pt x="5896" y="460"/>
                    </a:cubicBezTo>
                    <a:cubicBezTo>
                      <a:pt x="6241" y="383"/>
                      <a:pt x="6739" y="1"/>
                      <a:pt x="6968" y="460"/>
                    </a:cubicBezTo>
                    <a:cubicBezTo>
                      <a:pt x="7007" y="613"/>
                      <a:pt x="6930" y="843"/>
                      <a:pt x="6777" y="919"/>
                    </a:cubicBezTo>
                    <a:cubicBezTo>
                      <a:pt x="6050" y="1187"/>
                      <a:pt x="5322" y="1417"/>
                      <a:pt x="4595" y="1532"/>
                    </a:cubicBezTo>
                    <a:cubicBezTo>
                      <a:pt x="3944" y="1608"/>
                      <a:pt x="3255" y="1608"/>
                      <a:pt x="2604" y="153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49"/>
              <p:cNvSpPr/>
              <p:nvPr/>
            </p:nvSpPr>
            <p:spPr>
              <a:xfrm>
                <a:off x="552050" y="2153525"/>
                <a:ext cx="173250" cy="51725"/>
              </a:xfrm>
              <a:custGeom>
                <a:rect b="b" l="l" r="r" t="t"/>
                <a:pathLst>
                  <a:path extrusionOk="0" h="2069" w="6930">
                    <a:moveTo>
                      <a:pt x="0" y="1647"/>
                    </a:moveTo>
                    <a:cubicBezTo>
                      <a:pt x="38" y="1341"/>
                      <a:pt x="306" y="1302"/>
                      <a:pt x="574" y="1264"/>
                    </a:cubicBezTo>
                    <a:cubicBezTo>
                      <a:pt x="919" y="1188"/>
                      <a:pt x="1263" y="1111"/>
                      <a:pt x="1608" y="1073"/>
                    </a:cubicBezTo>
                    <a:cubicBezTo>
                      <a:pt x="2986" y="767"/>
                      <a:pt x="4326" y="307"/>
                      <a:pt x="5704" y="231"/>
                    </a:cubicBezTo>
                    <a:cubicBezTo>
                      <a:pt x="6087" y="231"/>
                      <a:pt x="6891" y="1"/>
                      <a:pt x="6929" y="537"/>
                    </a:cubicBezTo>
                    <a:cubicBezTo>
                      <a:pt x="6929" y="728"/>
                      <a:pt x="6776" y="881"/>
                      <a:pt x="6585" y="881"/>
                    </a:cubicBezTo>
                    <a:cubicBezTo>
                      <a:pt x="5896" y="881"/>
                      <a:pt x="5207" y="958"/>
                      <a:pt x="4556" y="1073"/>
                    </a:cubicBezTo>
                    <a:cubicBezTo>
                      <a:pt x="3522" y="1302"/>
                      <a:pt x="2489" y="1609"/>
                      <a:pt x="1417" y="1800"/>
                    </a:cubicBezTo>
                    <a:cubicBezTo>
                      <a:pt x="1110" y="1877"/>
                      <a:pt x="804" y="1953"/>
                      <a:pt x="459" y="1992"/>
                    </a:cubicBezTo>
                    <a:cubicBezTo>
                      <a:pt x="230" y="2068"/>
                      <a:pt x="0" y="1877"/>
                      <a:pt x="0" y="164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49"/>
              <p:cNvSpPr/>
              <p:nvPr/>
            </p:nvSpPr>
            <p:spPr>
              <a:xfrm>
                <a:off x="1662275" y="4175875"/>
                <a:ext cx="136875" cy="94775"/>
              </a:xfrm>
              <a:custGeom>
                <a:rect b="b" l="l" r="r" t="t"/>
                <a:pathLst>
                  <a:path extrusionOk="0" h="3791" w="5475">
                    <a:moveTo>
                      <a:pt x="4633" y="3484"/>
                    </a:moveTo>
                    <a:cubicBezTo>
                      <a:pt x="3369" y="2297"/>
                      <a:pt x="1876" y="1302"/>
                      <a:pt x="230" y="689"/>
                    </a:cubicBezTo>
                    <a:cubicBezTo>
                      <a:pt x="0" y="460"/>
                      <a:pt x="230" y="0"/>
                      <a:pt x="574" y="77"/>
                    </a:cubicBezTo>
                    <a:cubicBezTo>
                      <a:pt x="2297" y="651"/>
                      <a:pt x="3790" y="1761"/>
                      <a:pt x="5169" y="2986"/>
                    </a:cubicBezTo>
                    <a:cubicBezTo>
                      <a:pt x="5475" y="3293"/>
                      <a:pt x="4977" y="3790"/>
                      <a:pt x="4633" y="348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49"/>
              <p:cNvSpPr/>
              <p:nvPr/>
            </p:nvSpPr>
            <p:spPr>
              <a:xfrm>
                <a:off x="1739800" y="4105050"/>
                <a:ext cx="92850" cy="51700"/>
              </a:xfrm>
              <a:custGeom>
                <a:rect b="b" l="l" r="r" t="t"/>
                <a:pathLst>
                  <a:path extrusionOk="0" h="2068" w="3714">
                    <a:moveTo>
                      <a:pt x="3139" y="1991"/>
                    </a:moveTo>
                    <a:cubicBezTo>
                      <a:pt x="2259" y="1570"/>
                      <a:pt x="1378" y="1149"/>
                      <a:pt x="460" y="804"/>
                    </a:cubicBezTo>
                    <a:cubicBezTo>
                      <a:pt x="0" y="651"/>
                      <a:pt x="192" y="0"/>
                      <a:pt x="651" y="115"/>
                    </a:cubicBezTo>
                    <a:cubicBezTo>
                      <a:pt x="1608" y="460"/>
                      <a:pt x="2527" y="881"/>
                      <a:pt x="3446" y="1340"/>
                    </a:cubicBezTo>
                    <a:cubicBezTo>
                      <a:pt x="3599" y="1417"/>
                      <a:pt x="3714" y="1608"/>
                      <a:pt x="3637" y="1800"/>
                    </a:cubicBezTo>
                    <a:cubicBezTo>
                      <a:pt x="3561" y="1953"/>
                      <a:pt x="3331" y="2068"/>
                      <a:pt x="3139" y="199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49"/>
              <p:cNvSpPr/>
              <p:nvPr/>
            </p:nvSpPr>
            <p:spPr>
              <a:xfrm>
                <a:off x="1384700" y="1708475"/>
                <a:ext cx="306300" cy="404875"/>
              </a:xfrm>
              <a:custGeom>
                <a:rect b="b" l="l" r="r" t="t"/>
                <a:pathLst>
                  <a:path extrusionOk="0" h="16195" w="12252">
                    <a:moveTo>
                      <a:pt x="11448" y="15850"/>
                    </a:moveTo>
                    <a:cubicBezTo>
                      <a:pt x="9266" y="13630"/>
                      <a:pt x="7313" y="11256"/>
                      <a:pt x="5361" y="8844"/>
                    </a:cubicBezTo>
                    <a:cubicBezTo>
                      <a:pt x="3370" y="6318"/>
                      <a:pt x="1571" y="3638"/>
                      <a:pt x="192" y="728"/>
                    </a:cubicBezTo>
                    <a:cubicBezTo>
                      <a:pt x="1" y="307"/>
                      <a:pt x="652" y="1"/>
                      <a:pt x="843" y="460"/>
                    </a:cubicBezTo>
                    <a:cubicBezTo>
                      <a:pt x="2949" y="4978"/>
                      <a:pt x="6165" y="8806"/>
                      <a:pt x="9380" y="12558"/>
                    </a:cubicBezTo>
                    <a:cubicBezTo>
                      <a:pt x="10223" y="13515"/>
                      <a:pt x="11065" y="14472"/>
                      <a:pt x="11945" y="15353"/>
                    </a:cubicBezTo>
                    <a:cubicBezTo>
                      <a:pt x="12252" y="15697"/>
                      <a:pt x="11792" y="16195"/>
                      <a:pt x="11448" y="1585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49"/>
              <p:cNvSpPr/>
              <p:nvPr/>
            </p:nvSpPr>
            <p:spPr>
              <a:xfrm>
                <a:off x="1658450" y="2001350"/>
                <a:ext cx="128275" cy="130200"/>
              </a:xfrm>
              <a:custGeom>
                <a:rect b="b" l="l" r="r" t="t"/>
                <a:pathLst>
                  <a:path extrusionOk="0" h="5208" w="5131">
                    <a:moveTo>
                      <a:pt x="4326" y="4901"/>
                    </a:moveTo>
                    <a:cubicBezTo>
                      <a:pt x="2833" y="3676"/>
                      <a:pt x="1378" y="2298"/>
                      <a:pt x="153" y="805"/>
                    </a:cubicBezTo>
                    <a:cubicBezTo>
                      <a:pt x="0" y="652"/>
                      <a:pt x="38" y="422"/>
                      <a:pt x="192" y="307"/>
                    </a:cubicBezTo>
                    <a:cubicBezTo>
                      <a:pt x="651" y="1"/>
                      <a:pt x="881" y="652"/>
                      <a:pt x="1149" y="881"/>
                    </a:cubicBezTo>
                    <a:cubicBezTo>
                      <a:pt x="2029" y="1877"/>
                      <a:pt x="2986" y="2795"/>
                      <a:pt x="3943" y="3676"/>
                    </a:cubicBezTo>
                    <a:cubicBezTo>
                      <a:pt x="4211" y="3906"/>
                      <a:pt x="4479" y="4135"/>
                      <a:pt x="4786" y="4365"/>
                    </a:cubicBezTo>
                    <a:cubicBezTo>
                      <a:pt x="5130" y="4633"/>
                      <a:pt x="4709" y="5207"/>
                      <a:pt x="4326" y="493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49"/>
              <p:cNvSpPr/>
              <p:nvPr/>
            </p:nvSpPr>
            <p:spPr>
              <a:xfrm>
                <a:off x="1651750" y="1524725"/>
                <a:ext cx="69875" cy="85200"/>
              </a:xfrm>
              <a:custGeom>
                <a:rect b="b" l="l" r="r" t="t"/>
                <a:pathLst>
                  <a:path extrusionOk="0" h="3408" w="2795">
                    <a:moveTo>
                      <a:pt x="1991" y="3101"/>
                    </a:moveTo>
                    <a:cubicBezTo>
                      <a:pt x="1340" y="2374"/>
                      <a:pt x="766" y="1570"/>
                      <a:pt x="230" y="766"/>
                    </a:cubicBezTo>
                    <a:cubicBezTo>
                      <a:pt x="0" y="345"/>
                      <a:pt x="613" y="0"/>
                      <a:pt x="842" y="383"/>
                    </a:cubicBezTo>
                    <a:cubicBezTo>
                      <a:pt x="1340" y="1187"/>
                      <a:pt x="1876" y="1915"/>
                      <a:pt x="2489" y="2604"/>
                    </a:cubicBezTo>
                    <a:cubicBezTo>
                      <a:pt x="2795" y="2948"/>
                      <a:pt x="2335" y="3408"/>
                      <a:pt x="1991" y="310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49"/>
              <p:cNvSpPr/>
              <p:nvPr/>
            </p:nvSpPr>
            <p:spPr>
              <a:xfrm>
                <a:off x="656375" y="1285450"/>
                <a:ext cx="45000" cy="45975"/>
              </a:xfrm>
              <a:custGeom>
                <a:rect b="b" l="l" r="r" t="t"/>
                <a:pathLst>
                  <a:path extrusionOk="0" h="1839" w="1800">
                    <a:moveTo>
                      <a:pt x="613" y="1762"/>
                    </a:moveTo>
                    <a:cubicBezTo>
                      <a:pt x="0" y="1494"/>
                      <a:pt x="727" y="728"/>
                      <a:pt x="957" y="383"/>
                    </a:cubicBezTo>
                    <a:cubicBezTo>
                      <a:pt x="1225" y="1"/>
                      <a:pt x="1799" y="422"/>
                      <a:pt x="1493" y="805"/>
                    </a:cubicBezTo>
                    <a:cubicBezTo>
                      <a:pt x="1340" y="1034"/>
                      <a:pt x="1225" y="1226"/>
                      <a:pt x="1110" y="1455"/>
                    </a:cubicBezTo>
                    <a:cubicBezTo>
                      <a:pt x="1034" y="1647"/>
                      <a:pt x="881" y="1838"/>
                      <a:pt x="613" y="176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49"/>
              <p:cNvSpPr/>
              <p:nvPr/>
            </p:nvSpPr>
            <p:spPr>
              <a:xfrm>
                <a:off x="261075" y="1196450"/>
                <a:ext cx="157950" cy="230675"/>
              </a:xfrm>
              <a:custGeom>
                <a:rect b="b" l="l" r="r" t="t"/>
                <a:pathLst>
                  <a:path extrusionOk="0" h="9227" w="6318">
                    <a:moveTo>
                      <a:pt x="307" y="9150"/>
                    </a:moveTo>
                    <a:cubicBezTo>
                      <a:pt x="77" y="9112"/>
                      <a:pt x="1" y="8767"/>
                      <a:pt x="154" y="8576"/>
                    </a:cubicBezTo>
                    <a:cubicBezTo>
                      <a:pt x="269" y="8308"/>
                      <a:pt x="384" y="8078"/>
                      <a:pt x="537" y="7810"/>
                    </a:cubicBezTo>
                    <a:cubicBezTo>
                      <a:pt x="1111" y="6815"/>
                      <a:pt x="1685" y="5781"/>
                      <a:pt x="2298" y="4786"/>
                    </a:cubicBezTo>
                    <a:cubicBezTo>
                      <a:pt x="3064" y="3484"/>
                      <a:pt x="3906" y="2182"/>
                      <a:pt x="4863" y="996"/>
                    </a:cubicBezTo>
                    <a:cubicBezTo>
                      <a:pt x="5093" y="728"/>
                      <a:pt x="5322" y="460"/>
                      <a:pt x="5552" y="192"/>
                    </a:cubicBezTo>
                    <a:cubicBezTo>
                      <a:pt x="5590" y="153"/>
                      <a:pt x="5667" y="77"/>
                      <a:pt x="5782" y="77"/>
                    </a:cubicBezTo>
                    <a:cubicBezTo>
                      <a:pt x="6050" y="0"/>
                      <a:pt x="6318" y="421"/>
                      <a:pt x="6088" y="651"/>
                    </a:cubicBezTo>
                    <a:cubicBezTo>
                      <a:pt x="4327" y="2642"/>
                      <a:pt x="2949" y="4939"/>
                      <a:pt x="1647" y="7274"/>
                    </a:cubicBezTo>
                    <a:cubicBezTo>
                      <a:pt x="1341" y="7810"/>
                      <a:pt x="1073" y="8308"/>
                      <a:pt x="805" y="8844"/>
                    </a:cubicBezTo>
                    <a:cubicBezTo>
                      <a:pt x="728" y="9035"/>
                      <a:pt x="537" y="9227"/>
                      <a:pt x="307" y="915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49"/>
              <p:cNvSpPr/>
              <p:nvPr/>
            </p:nvSpPr>
            <p:spPr>
              <a:xfrm>
                <a:off x="444850" y="1121800"/>
                <a:ext cx="58400" cy="53600"/>
              </a:xfrm>
              <a:custGeom>
                <a:rect b="b" l="l" r="r" t="t"/>
                <a:pathLst>
                  <a:path extrusionOk="0" h="2144" w="2336">
                    <a:moveTo>
                      <a:pt x="421" y="1991"/>
                    </a:moveTo>
                    <a:cubicBezTo>
                      <a:pt x="0" y="1685"/>
                      <a:pt x="575" y="1149"/>
                      <a:pt x="766" y="881"/>
                    </a:cubicBezTo>
                    <a:cubicBezTo>
                      <a:pt x="996" y="613"/>
                      <a:pt x="1225" y="345"/>
                      <a:pt x="1493" y="115"/>
                    </a:cubicBezTo>
                    <a:cubicBezTo>
                      <a:pt x="1608" y="0"/>
                      <a:pt x="1838" y="0"/>
                      <a:pt x="1991" y="115"/>
                    </a:cubicBezTo>
                    <a:cubicBezTo>
                      <a:pt x="2336" y="536"/>
                      <a:pt x="1646" y="842"/>
                      <a:pt x="1455" y="1149"/>
                    </a:cubicBezTo>
                    <a:cubicBezTo>
                      <a:pt x="1302" y="1340"/>
                      <a:pt x="1149" y="1531"/>
                      <a:pt x="1034" y="1685"/>
                    </a:cubicBezTo>
                    <a:cubicBezTo>
                      <a:pt x="919" y="1953"/>
                      <a:pt x="728" y="2144"/>
                      <a:pt x="421" y="199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49"/>
              <p:cNvSpPr/>
              <p:nvPr/>
            </p:nvSpPr>
            <p:spPr>
              <a:xfrm>
                <a:off x="1739800" y="1165825"/>
                <a:ext cx="223975" cy="326375"/>
              </a:xfrm>
              <a:custGeom>
                <a:rect b="b" l="l" r="r" t="t"/>
                <a:pathLst>
                  <a:path extrusionOk="0" h="13055" w="8959">
                    <a:moveTo>
                      <a:pt x="8116" y="12749"/>
                    </a:moveTo>
                    <a:cubicBezTo>
                      <a:pt x="6508" y="11102"/>
                      <a:pt x="5283" y="9112"/>
                      <a:pt x="4135" y="7121"/>
                    </a:cubicBezTo>
                    <a:cubicBezTo>
                      <a:pt x="2910" y="4977"/>
                      <a:pt x="1646" y="2795"/>
                      <a:pt x="230" y="766"/>
                    </a:cubicBezTo>
                    <a:cubicBezTo>
                      <a:pt x="0" y="345"/>
                      <a:pt x="574" y="0"/>
                      <a:pt x="842" y="383"/>
                    </a:cubicBezTo>
                    <a:cubicBezTo>
                      <a:pt x="2680" y="2986"/>
                      <a:pt x="4135" y="5819"/>
                      <a:pt x="5781" y="8499"/>
                    </a:cubicBezTo>
                    <a:cubicBezTo>
                      <a:pt x="6623" y="9839"/>
                      <a:pt x="7504" y="11141"/>
                      <a:pt x="8614" y="12251"/>
                    </a:cubicBezTo>
                    <a:cubicBezTo>
                      <a:pt x="8959" y="12557"/>
                      <a:pt x="8461" y="13055"/>
                      <a:pt x="8116" y="1274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49"/>
              <p:cNvSpPr/>
              <p:nvPr/>
            </p:nvSpPr>
            <p:spPr>
              <a:xfrm>
                <a:off x="276400" y="3471450"/>
                <a:ext cx="114875" cy="568525"/>
              </a:xfrm>
              <a:custGeom>
                <a:rect b="b" l="l" r="r" t="t"/>
                <a:pathLst>
                  <a:path extrusionOk="0" h="22741" w="4595">
                    <a:moveTo>
                      <a:pt x="651" y="22282"/>
                    </a:moveTo>
                    <a:cubicBezTo>
                      <a:pt x="0" y="19372"/>
                      <a:pt x="804" y="16386"/>
                      <a:pt x="1417" y="13515"/>
                    </a:cubicBezTo>
                    <a:cubicBezTo>
                      <a:pt x="1953" y="11256"/>
                      <a:pt x="2489" y="8997"/>
                      <a:pt x="2872" y="6738"/>
                    </a:cubicBezTo>
                    <a:cubicBezTo>
                      <a:pt x="3178" y="4901"/>
                      <a:pt x="3254" y="2987"/>
                      <a:pt x="2910" y="1149"/>
                    </a:cubicBezTo>
                    <a:cubicBezTo>
                      <a:pt x="2872" y="804"/>
                      <a:pt x="2489" y="230"/>
                      <a:pt x="2986" y="39"/>
                    </a:cubicBezTo>
                    <a:cubicBezTo>
                      <a:pt x="3178" y="0"/>
                      <a:pt x="3369" y="115"/>
                      <a:pt x="3408" y="307"/>
                    </a:cubicBezTo>
                    <a:cubicBezTo>
                      <a:pt x="4594" y="4748"/>
                      <a:pt x="3025" y="9265"/>
                      <a:pt x="2106" y="13591"/>
                    </a:cubicBezTo>
                    <a:cubicBezTo>
                      <a:pt x="1570" y="15965"/>
                      <a:pt x="996" y="18453"/>
                      <a:pt x="1149" y="20903"/>
                    </a:cubicBezTo>
                    <a:cubicBezTo>
                      <a:pt x="1149" y="21325"/>
                      <a:pt x="1225" y="21707"/>
                      <a:pt x="1340" y="22090"/>
                    </a:cubicBezTo>
                    <a:cubicBezTo>
                      <a:pt x="1455" y="22550"/>
                      <a:pt x="766" y="22741"/>
                      <a:pt x="651" y="2228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49"/>
              <p:cNvSpPr/>
              <p:nvPr/>
            </p:nvSpPr>
            <p:spPr>
              <a:xfrm>
                <a:off x="419000" y="4049525"/>
                <a:ext cx="321600" cy="252700"/>
              </a:xfrm>
              <a:custGeom>
                <a:rect b="b" l="l" r="r" t="t"/>
                <a:pathLst>
                  <a:path extrusionOk="0" h="10108" w="12864">
                    <a:moveTo>
                      <a:pt x="12098" y="9878"/>
                    </a:moveTo>
                    <a:cubicBezTo>
                      <a:pt x="9878" y="8768"/>
                      <a:pt x="7696" y="7466"/>
                      <a:pt x="5667" y="6011"/>
                    </a:cubicBezTo>
                    <a:cubicBezTo>
                      <a:pt x="3676" y="4518"/>
                      <a:pt x="1991" y="2681"/>
                      <a:pt x="345" y="805"/>
                    </a:cubicBezTo>
                    <a:cubicBezTo>
                      <a:pt x="1" y="499"/>
                      <a:pt x="498" y="1"/>
                      <a:pt x="843" y="307"/>
                    </a:cubicBezTo>
                    <a:cubicBezTo>
                      <a:pt x="996" y="499"/>
                      <a:pt x="1149" y="690"/>
                      <a:pt x="1302" y="843"/>
                    </a:cubicBezTo>
                    <a:cubicBezTo>
                      <a:pt x="3178" y="3025"/>
                      <a:pt x="5246" y="5016"/>
                      <a:pt x="7696" y="6547"/>
                    </a:cubicBezTo>
                    <a:cubicBezTo>
                      <a:pt x="9227" y="7543"/>
                      <a:pt x="10797" y="8462"/>
                      <a:pt x="12443" y="9265"/>
                    </a:cubicBezTo>
                    <a:cubicBezTo>
                      <a:pt x="12864" y="9495"/>
                      <a:pt x="12519" y="10108"/>
                      <a:pt x="12098" y="98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49"/>
              <p:cNvSpPr/>
              <p:nvPr/>
            </p:nvSpPr>
            <p:spPr>
              <a:xfrm>
                <a:off x="770250" y="4293600"/>
                <a:ext cx="139775" cy="54575"/>
              </a:xfrm>
              <a:custGeom>
                <a:rect b="b" l="l" r="r" t="t"/>
                <a:pathLst>
                  <a:path extrusionOk="0" h="2183" w="5591">
                    <a:moveTo>
                      <a:pt x="5054" y="2144"/>
                    </a:moveTo>
                    <a:cubicBezTo>
                      <a:pt x="3982" y="2029"/>
                      <a:pt x="2949" y="1838"/>
                      <a:pt x="1915" y="1493"/>
                    </a:cubicBezTo>
                    <a:cubicBezTo>
                      <a:pt x="1379" y="1302"/>
                      <a:pt x="766" y="1187"/>
                      <a:pt x="307" y="804"/>
                    </a:cubicBezTo>
                    <a:cubicBezTo>
                      <a:pt x="1" y="498"/>
                      <a:pt x="460" y="0"/>
                      <a:pt x="805" y="306"/>
                    </a:cubicBezTo>
                    <a:cubicBezTo>
                      <a:pt x="1188" y="536"/>
                      <a:pt x="1647" y="651"/>
                      <a:pt x="2068" y="804"/>
                    </a:cubicBezTo>
                    <a:cubicBezTo>
                      <a:pt x="3063" y="1110"/>
                      <a:pt x="4097" y="1340"/>
                      <a:pt x="5131" y="1455"/>
                    </a:cubicBezTo>
                    <a:cubicBezTo>
                      <a:pt x="5590" y="1532"/>
                      <a:pt x="5514" y="2182"/>
                      <a:pt x="5054" y="214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49"/>
              <p:cNvSpPr/>
              <p:nvPr/>
            </p:nvSpPr>
            <p:spPr>
              <a:xfrm>
                <a:off x="1120550" y="1185925"/>
                <a:ext cx="296725" cy="675725"/>
              </a:xfrm>
              <a:custGeom>
                <a:rect b="b" l="l" r="r" t="t"/>
                <a:pathLst>
                  <a:path extrusionOk="0" h="27029" w="11869">
                    <a:moveTo>
                      <a:pt x="11065" y="26684"/>
                    </a:moveTo>
                    <a:cubicBezTo>
                      <a:pt x="9648" y="24923"/>
                      <a:pt x="8232" y="23162"/>
                      <a:pt x="7045" y="21247"/>
                    </a:cubicBezTo>
                    <a:cubicBezTo>
                      <a:pt x="5475" y="18682"/>
                      <a:pt x="4097" y="15964"/>
                      <a:pt x="2987" y="13170"/>
                    </a:cubicBezTo>
                    <a:cubicBezTo>
                      <a:pt x="1685" y="9571"/>
                      <a:pt x="766" y="5819"/>
                      <a:pt x="230" y="2029"/>
                    </a:cubicBezTo>
                    <a:cubicBezTo>
                      <a:pt x="192" y="1723"/>
                      <a:pt x="154" y="1378"/>
                      <a:pt x="115" y="1072"/>
                    </a:cubicBezTo>
                    <a:cubicBezTo>
                      <a:pt x="115" y="689"/>
                      <a:pt x="1" y="0"/>
                      <a:pt x="537" y="77"/>
                    </a:cubicBezTo>
                    <a:cubicBezTo>
                      <a:pt x="996" y="153"/>
                      <a:pt x="766" y="727"/>
                      <a:pt x="843" y="1034"/>
                    </a:cubicBezTo>
                    <a:cubicBezTo>
                      <a:pt x="919" y="1953"/>
                      <a:pt x="1073" y="2833"/>
                      <a:pt x="1226" y="3752"/>
                    </a:cubicBezTo>
                    <a:cubicBezTo>
                      <a:pt x="1915" y="7733"/>
                      <a:pt x="3025" y="11677"/>
                      <a:pt x="4710" y="15352"/>
                    </a:cubicBezTo>
                    <a:cubicBezTo>
                      <a:pt x="5935" y="17993"/>
                      <a:pt x="7313" y="20520"/>
                      <a:pt x="8997" y="22855"/>
                    </a:cubicBezTo>
                    <a:cubicBezTo>
                      <a:pt x="9840" y="24042"/>
                      <a:pt x="10682" y="25114"/>
                      <a:pt x="11601" y="26224"/>
                    </a:cubicBezTo>
                    <a:cubicBezTo>
                      <a:pt x="11869" y="26569"/>
                      <a:pt x="11371" y="27028"/>
                      <a:pt x="11065" y="2668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49"/>
              <p:cNvSpPr/>
              <p:nvPr/>
            </p:nvSpPr>
            <p:spPr>
              <a:xfrm>
                <a:off x="1317725" y="2101850"/>
                <a:ext cx="122525" cy="44050"/>
              </a:xfrm>
              <a:custGeom>
                <a:rect b="b" l="l" r="r" t="t"/>
                <a:pathLst>
                  <a:path extrusionOk="0" h="1762" w="4901">
                    <a:moveTo>
                      <a:pt x="383" y="1455"/>
                    </a:moveTo>
                    <a:cubicBezTo>
                      <a:pt x="0" y="958"/>
                      <a:pt x="804" y="613"/>
                      <a:pt x="1149" y="422"/>
                    </a:cubicBezTo>
                    <a:cubicBezTo>
                      <a:pt x="1838" y="115"/>
                      <a:pt x="2603" y="1"/>
                      <a:pt x="3369" y="1"/>
                    </a:cubicBezTo>
                    <a:cubicBezTo>
                      <a:pt x="3790" y="39"/>
                      <a:pt x="4211" y="115"/>
                      <a:pt x="4594" y="192"/>
                    </a:cubicBezTo>
                    <a:cubicBezTo>
                      <a:pt x="4786" y="230"/>
                      <a:pt x="4900" y="460"/>
                      <a:pt x="4862" y="651"/>
                    </a:cubicBezTo>
                    <a:cubicBezTo>
                      <a:pt x="4747" y="958"/>
                      <a:pt x="4403" y="919"/>
                      <a:pt x="4173" y="843"/>
                    </a:cubicBezTo>
                    <a:cubicBezTo>
                      <a:pt x="3216" y="613"/>
                      <a:pt x="2182" y="690"/>
                      <a:pt x="1302" y="1149"/>
                    </a:cubicBezTo>
                    <a:cubicBezTo>
                      <a:pt x="995" y="1264"/>
                      <a:pt x="727" y="1762"/>
                      <a:pt x="383" y="141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49"/>
              <p:cNvSpPr/>
              <p:nvPr/>
            </p:nvSpPr>
            <p:spPr>
              <a:xfrm>
                <a:off x="680300" y="2097075"/>
                <a:ext cx="100500" cy="38300"/>
              </a:xfrm>
              <a:custGeom>
                <a:rect b="b" l="l" r="r" t="t"/>
                <a:pathLst>
                  <a:path extrusionOk="0" h="1532" w="4020">
                    <a:moveTo>
                      <a:pt x="3254" y="1302"/>
                    </a:moveTo>
                    <a:cubicBezTo>
                      <a:pt x="2680" y="881"/>
                      <a:pt x="1914" y="842"/>
                      <a:pt x="1225" y="766"/>
                    </a:cubicBezTo>
                    <a:cubicBezTo>
                      <a:pt x="995" y="728"/>
                      <a:pt x="766" y="728"/>
                      <a:pt x="536" y="766"/>
                    </a:cubicBezTo>
                    <a:cubicBezTo>
                      <a:pt x="421" y="766"/>
                      <a:pt x="345" y="766"/>
                      <a:pt x="230" y="689"/>
                    </a:cubicBezTo>
                    <a:cubicBezTo>
                      <a:pt x="0" y="498"/>
                      <a:pt x="115" y="77"/>
                      <a:pt x="421" y="77"/>
                    </a:cubicBezTo>
                    <a:cubicBezTo>
                      <a:pt x="1493" y="0"/>
                      <a:pt x="2680" y="77"/>
                      <a:pt x="3637" y="689"/>
                    </a:cubicBezTo>
                    <a:cubicBezTo>
                      <a:pt x="4020" y="957"/>
                      <a:pt x="3675" y="1531"/>
                      <a:pt x="3254" y="13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49"/>
              <p:cNvSpPr/>
              <p:nvPr/>
            </p:nvSpPr>
            <p:spPr>
              <a:xfrm>
                <a:off x="1502425" y="2830200"/>
                <a:ext cx="28750" cy="44050"/>
              </a:xfrm>
              <a:custGeom>
                <a:rect b="b" l="l" r="r" t="t"/>
                <a:pathLst>
                  <a:path extrusionOk="0" h="1762" w="1150">
                    <a:moveTo>
                      <a:pt x="269" y="1417"/>
                    </a:moveTo>
                    <a:cubicBezTo>
                      <a:pt x="231" y="1187"/>
                      <a:pt x="192" y="958"/>
                      <a:pt x="116" y="728"/>
                    </a:cubicBezTo>
                    <a:cubicBezTo>
                      <a:pt x="1" y="575"/>
                      <a:pt x="39" y="307"/>
                      <a:pt x="231" y="230"/>
                    </a:cubicBezTo>
                    <a:cubicBezTo>
                      <a:pt x="613" y="0"/>
                      <a:pt x="805" y="422"/>
                      <a:pt x="843" y="728"/>
                    </a:cubicBezTo>
                    <a:cubicBezTo>
                      <a:pt x="920" y="1034"/>
                      <a:pt x="1149" y="1647"/>
                      <a:pt x="652" y="1723"/>
                    </a:cubicBezTo>
                    <a:cubicBezTo>
                      <a:pt x="460" y="1761"/>
                      <a:pt x="307" y="1647"/>
                      <a:pt x="269" y="145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49"/>
              <p:cNvSpPr/>
              <p:nvPr/>
            </p:nvSpPr>
            <p:spPr>
              <a:xfrm>
                <a:off x="374975" y="4394075"/>
                <a:ext cx="38300" cy="52675"/>
              </a:xfrm>
              <a:custGeom>
                <a:rect b="b" l="l" r="r" t="t"/>
                <a:pathLst>
                  <a:path extrusionOk="0" h="2107" w="1532">
                    <a:moveTo>
                      <a:pt x="422" y="2030"/>
                    </a:moveTo>
                    <a:cubicBezTo>
                      <a:pt x="1" y="1800"/>
                      <a:pt x="383" y="1264"/>
                      <a:pt x="498" y="958"/>
                    </a:cubicBezTo>
                    <a:cubicBezTo>
                      <a:pt x="651" y="652"/>
                      <a:pt x="805" y="1"/>
                      <a:pt x="1264" y="231"/>
                    </a:cubicBezTo>
                    <a:cubicBezTo>
                      <a:pt x="1532" y="422"/>
                      <a:pt x="1417" y="728"/>
                      <a:pt x="1264" y="958"/>
                    </a:cubicBezTo>
                    <a:cubicBezTo>
                      <a:pt x="1111" y="1264"/>
                      <a:pt x="996" y="1532"/>
                      <a:pt x="881" y="1839"/>
                    </a:cubicBezTo>
                    <a:cubicBezTo>
                      <a:pt x="843" y="2030"/>
                      <a:pt x="613" y="2107"/>
                      <a:pt x="422" y="203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49"/>
              <p:cNvSpPr/>
              <p:nvPr/>
            </p:nvSpPr>
            <p:spPr>
              <a:xfrm>
                <a:off x="362525" y="4295500"/>
                <a:ext cx="39275" cy="40225"/>
              </a:xfrm>
              <a:custGeom>
                <a:rect b="b" l="l" r="r" t="t"/>
                <a:pathLst>
                  <a:path extrusionOk="0" h="1609" w="1571">
                    <a:moveTo>
                      <a:pt x="231" y="1456"/>
                    </a:moveTo>
                    <a:cubicBezTo>
                      <a:pt x="77" y="1379"/>
                      <a:pt x="1" y="1149"/>
                      <a:pt x="77" y="996"/>
                    </a:cubicBezTo>
                    <a:cubicBezTo>
                      <a:pt x="269" y="690"/>
                      <a:pt x="499" y="384"/>
                      <a:pt x="728" y="116"/>
                    </a:cubicBezTo>
                    <a:cubicBezTo>
                      <a:pt x="881" y="1"/>
                      <a:pt x="1111" y="1"/>
                      <a:pt x="1264" y="116"/>
                    </a:cubicBezTo>
                    <a:cubicBezTo>
                      <a:pt x="1571" y="498"/>
                      <a:pt x="996" y="805"/>
                      <a:pt x="843" y="1149"/>
                    </a:cubicBezTo>
                    <a:cubicBezTo>
                      <a:pt x="728" y="1379"/>
                      <a:pt x="499" y="1609"/>
                      <a:pt x="231" y="145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49"/>
              <p:cNvSpPr/>
              <p:nvPr/>
            </p:nvSpPr>
            <p:spPr>
              <a:xfrm>
                <a:off x="550125" y="4493625"/>
                <a:ext cx="39275" cy="46925"/>
              </a:xfrm>
              <a:custGeom>
                <a:rect b="b" l="l" r="r" t="t"/>
                <a:pathLst>
                  <a:path extrusionOk="0" h="1877" w="1571">
                    <a:moveTo>
                      <a:pt x="422" y="1762"/>
                    </a:moveTo>
                    <a:cubicBezTo>
                      <a:pt x="1" y="1532"/>
                      <a:pt x="345" y="1034"/>
                      <a:pt x="498" y="728"/>
                    </a:cubicBezTo>
                    <a:cubicBezTo>
                      <a:pt x="651" y="460"/>
                      <a:pt x="881" y="0"/>
                      <a:pt x="1264" y="268"/>
                    </a:cubicBezTo>
                    <a:cubicBezTo>
                      <a:pt x="1570" y="536"/>
                      <a:pt x="1187" y="881"/>
                      <a:pt x="1072" y="1149"/>
                    </a:cubicBezTo>
                    <a:cubicBezTo>
                      <a:pt x="919" y="1417"/>
                      <a:pt x="843" y="1876"/>
                      <a:pt x="422" y="172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49"/>
              <p:cNvSpPr/>
              <p:nvPr/>
            </p:nvSpPr>
            <p:spPr>
              <a:xfrm>
                <a:off x="567350" y="4322300"/>
                <a:ext cx="56500" cy="86175"/>
              </a:xfrm>
              <a:custGeom>
                <a:rect b="b" l="l" r="r" t="t"/>
                <a:pathLst>
                  <a:path extrusionOk="0" h="3447" w="2260">
                    <a:moveTo>
                      <a:pt x="269" y="3370"/>
                    </a:moveTo>
                    <a:cubicBezTo>
                      <a:pt x="77" y="3293"/>
                      <a:pt x="1" y="3063"/>
                      <a:pt x="77" y="2872"/>
                    </a:cubicBezTo>
                    <a:cubicBezTo>
                      <a:pt x="422" y="1991"/>
                      <a:pt x="728" y="1034"/>
                      <a:pt x="1417" y="345"/>
                    </a:cubicBezTo>
                    <a:cubicBezTo>
                      <a:pt x="1800" y="1"/>
                      <a:pt x="2259" y="575"/>
                      <a:pt x="1838" y="919"/>
                    </a:cubicBezTo>
                    <a:cubicBezTo>
                      <a:pt x="1302" y="1570"/>
                      <a:pt x="1034" y="2374"/>
                      <a:pt x="728" y="3178"/>
                    </a:cubicBezTo>
                    <a:cubicBezTo>
                      <a:pt x="651" y="3331"/>
                      <a:pt x="460" y="3446"/>
                      <a:pt x="269" y="337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49"/>
              <p:cNvSpPr/>
              <p:nvPr/>
            </p:nvSpPr>
            <p:spPr>
              <a:xfrm>
                <a:off x="405600" y="4575925"/>
                <a:ext cx="42150" cy="58425"/>
              </a:xfrm>
              <a:custGeom>
                <a:rect b="b" l="l" r="r" t="t"/>
                <a:pathLst>
                  <a:path extrusionOk="0" h="2337" w="1686">
                    <a:moveTo>
                      <a:pt x="230" y="2260"/>
                    </a:moveTo>
                    <a:cubicBezTo>
                      <a:pt x="77" y="2183"/>
                      <a:pt x="1" y="1992"/>
                      <a:pt x="39" y="1800"/>
                    </a:cubicBezTo>
                    <a:cubicBezTo>
                      <a:pt x="230" y="1264"/>
                      <a:pt x="460" y="728"/>
                      <a:pt x="766" y="269"/>
                    </a:cubicBezTo>
                    <a:cubicBezTo>
                      <a:pt x="881" y="77"/>
                      <a:pt x="1073" y="1"/>
                      <a:pt x="1264" y="116"/>
                    </a:cubicBezTo>
                    <a:cubicBezTo>
                      <a:pt x="1685" y="384"/>
                      <a:pt x="1226" y="805"/>
                      <a:pt x="1111" y="1111"/>
                    </a:cubicBezTo>
                    <a:cubicBezTo>
                      <a:pt x="958" y="1417"/>
                      <a:pt x="805" y="1762"/>
                      <a:pt x="690" y="2068"/>
                    </a:cubicBezTo>
                    <a:cubicBezTo>
                      <a:pt x="651" y="2260"/>
                      <a:pt x="422" y="2336"/>
                      <a:pt x="230" y="226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49"/>
              <p:cNvSpPr/>
              <p:nvPr/>
            </p:nvSpPr>
            <p:spPr>
              <a:xfrm>
                <a:off x="515675" y="4656325"/>
                <a:ext cx="34475" cy="35450"/>
              </a:xfrm>
              <a:custGeom>
                <a:rect b="b" l="l" r="r" t="t"/>
                <a:pathLst>
                  <a:path extrusionOk="0" h="1418" w="1379">
                    <a:moveTo>
                      <a:pt x="460" y="1302"/>
                    </a:moveTo>
                    <a:cubicBezTo>
                      <a:pt x="0" y="1073"/>
                      <a:pt x="421" y="498"/>
                      <a:pt x="613" y="192"/>
                    </a:cubicBezTo>
                    <a:cubicBezTo>
                      <a:pt x="728" y="39"/>
                      <a:pt x="957" y="1"/>
                      <a:pt x="1111" y="116"/>
                    </a:cubicBezTo>
                    <a:cubicBezTo>
                      <a:pt x="1379" y="345"/>
                      <a:pt x="1187" y="613"/>
                      <a:pt x="1034" y="843"/>
                    </a:cubicBezTo>
                    <a:cubicBezTo>
                      <a:pt x="919" y="1111"/>
                      <a:pt x="804" y="1417"/>
                      <a:pt x="460" y="13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49"/>
              <p:cNvSpPr/>
              <p:nvPr/>
            </p:nvSpPr>
            <p:spPr>
              <a:xfrm>
                <a:off x="713800" y="4449600"/>
                <a:ext cx="38300" cy="42125"/>
              </a:xfrm>
              <a:custGeom>
                <a:rect b="b" l="l" r="r" t="t"/>
                <a:pathLst>
                  <a:path extrusionOk="0" h="1685" w="1532">
                    <a:moveTo>
                      <a:pt x="536" y="1532"/>
                    </a:moveTo>
                    <a:cubicBezTo>
                      <a:pt x="0" y="1264"/>
                      <a:pt x="613" y="575"/>
                      <a:pt x="766" y="192"/>
                    </a:cubicBezTo>
                    <a:cubicBezTo>
                      <a:pt x="842" y="39"/>
                      <a:pt x="1072" y="0"/>
                      <a:pt x="1263" y="77"/>
                    </a:cubicBezTo>
                    <a:cubicBezTo>
                      <a:pt x="1531" y="268"/>
                      <a:pt x="1378" y="575"/>
                      <a:pt x="1263" y="804"/>
                    </a:cubicBezTo>
                    <a:lnTo>
                      <a:pt x="1263" y="804"/>
                    </a:lnTo>
                    <a:cubicBezTo>
                      <a:pt x="1072" y="1072"/>
                      <a:pt x="995" y="1685"/>
                      <a:pt x="536" y="153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49"/>
              <p:cNvSpPr/>
              <p:nvPr/>
            </p:nvSpPr>
            <p:spPr>
              <a:xfrm>
                <a:off x="795150" y="4637200"/>
                <a:ext cx="25850" cy="38300"/>
              </a:xfrm>
              <a:custGeom>
                <a:rect b="b" l="l" r="r" t="t"/>
                <a:pathLst>
                  <a:path extrusionOk="0" h="1532" w="1034">
                    <a:moveTo>
                      <a:pt x="345" y="1493"/>
                    </a:moveTo>
                    <a:cubicBezTo>
                      <a:pt x="153" y="1493"/>
                      <a:pt x="0" y="1302"/>
                      <a:pt x="38" y="1110"/>
                    </a:cubicBezTo>
                    <a:cubicBezTo>
                      <a:pt x="115" y="727"/>
                      <a:pt x="306" y="0"/>
                      <a:pt x="804" y="230"/>
                    </a:cubicBezTo>
                    <a:cubicBezTo>
                      <a:pt x="996" y="306"/>
                      <a:pt x="1034" y="536"/>
                      <a:pt x="957" y="727"/>
                    </a:cubicBezTo>
                    <a:cubicBezTo>
                      <a:pt x="881" y="804"/>
                      <a:pt x="842" y="881"/>
                      <a:pt x="804" y="995"/>
                    </a:cubicBezTo>
                    <a:cubicBezTo>
                      <a:pt x="766" y="1225"/>
                      <a:pt x="689" y="1531"/>
                      <a:pt x="345" y="149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49"/>
              <p:cNvSpPr/>
              <p:nvPr/>
            </p:nvSpPr>
            <p:spPr>
              <a:xfrm>
                <a:off x="905200" y="4442900"/>
                <a:ext cx="26825" cy="36400"/>
              </a:xfrm>
              <a:custGeom>
                <a:rect b="b" l="l" r="r" t="t"/>
                <a:pathLst>
                  <a:path extrusionOk="0" h="1456" w="1073">
                    <a:moveTo>
                      <a:pt x="307" y="1379"/>
                    </a:moveTo>
                    <a:cubicBezTo>
                      <a:pt x="116" y="1340"/>
                      <a:pt x="1" y="1111"/>
                      <a:pt x="39" y="958"/>
                    </a:cubicBezTo>
                    <a:cubicBezTo>
                      <a:pt x="154" y="613"/>
                      <a:pt x="230" y="0"/>
                      <a:pt x="728" y="192"/>
                    </a:cubicBezTo>
                    <a:cubicBezTo>
                      <a:pt x="1073" y="345"/>
                      <a:pt x="881" y="728"/>
                      <a:pt x="766" y="996"/>
                    </a:cubicBezTo>
                    <a:cubicBezTo>
                      <a:pt x="728" y="1226"/>
                      <a:pt x="537" y="1455"/>
                      <a:pt x="269" y="137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49"/>
              <p:cNvSpPr/>
              <p:nvPr/>
            </p:nvSpPr>
            <p:spPr>
              <a:xfrm>
                <a:off x="967425" y="4601775"/>
                <a:ext cx="26825" cy="53625"/>
              </a:xfrm>
              <a:custGeom>
                <a:rect b="b" l="l" r="r" t="t"/>
                <a:pathLst>
                  <a:path extrusionOk="0" h="2145" w="1073">
                    <a:moveTo>
                      <a:pt x="306" y="2106"/>
                    </a:moveTo>
                    <a:cubicBezTo>
                      <a:pt x="115" y="2106"/>
                      <a:pt x="0" y="1915"/>
                      <a:pt x="0" y="1723"/>
                    </a:cubicBezTo>
                    <a:cubicBezTo>
                      <a:pt x="77" y="1417"/>
                      <a:pt x="115" y="1111"/>
                      <a:pt x="192" y="804"/>
                    </a:cubicBezTo>
                    <a:cubicBezTo>
                      <a:pt x="268" y="498"/>
                      <a:pt x="306" y="39"/>
                      <a:pt x="689" y="1"/>
                    </a:cubicBezTo>
                    <a:cubicBezTo>
                      <a:pt x="881" y="1"/>
                      <a:pt x="1072" y="192"/>
                      <a:pt x="1072" y="345"/>
                    </a:cubicBezTo>
                    <a:cubicBezTo>
                      <a:pt x="1072" y="422"/>
                      <a:pt x="1034" y="498"/>
                      <a:pt x="996" y="575"/>
                    </a:cubicBezTo>
                    <a:cubicBezTo>
                      <a:pt x="919" y="766"/>
                      <a:pt x="881" y="958"/>
                      <a:pt x="842" y="1187"/>
                    </a:cubicBezTo>
                    <a:cubicBezTo>
                      <a:pt x="728" y="1494"/>
                      <a:pt x="804" y="2144"/>
                      <a:pt x="306" y="210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49"/>
              <p:cNvSpPr/>
              <p:nvPr/>
            </p:nvSpPr>
            <p:spPr>
              <a:xfrm>
                <a:off x="1050675" y="4512775"/>
                <a:ext cx="26825" cy="31600"/>
              </a:xfrm>
              <a:custGeom>
                <a:rect b="b" l="l" r="r" t="t"/>
                <a:pathLst>
                  <a:path extrusionOk="0" h="1264" w="1073">
                    <a:moveTo>
                      <a:pt x="422" y="1225"/>
                    </a:moveTo>
                    <a:cubicBezTo>
                      <a:pt x="1" y="1072"/>
                      <a:pt x="269" y="536"/>
                      <a:pt x="345" y="230"/>
                    </a:cubicBezTo>
                    <a:cubicBezTo>
                      <a:pt x="422" y="77"/>
                      <a:pt x="652" y="0"/>
                      <a:pt x="805" y="77"/>
                    </a:cubicBezTo>
                    <a:cubicBezTo>
                      <a:pt x="1073" y="153"/>
                      <a:pt x="1073" y="460"/>
                      <a:pt x="958" y="689"/>
                    </a:cubicBezTo>
                    <a:cubicBezTo>
                      <a:pt x="920" y="766"/>
                      <a:pt x="881" y="881"/>
                      <a:pt x="881" y="996"/>
                    </a:cubicBezTo>
                    <a:cubicBezTo>
                      <a:pt x="843" y="1149"/>
                      <a:pt x="613" y="1264"/>
                      <a:pt x="422" y="122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49"/>
              <p:cNvSpPr/>
              <p:nvPr/>
            </p:nvSpPr>
            <p:spPr>
              <a:xfrm>
                <a:off x="1175100" y="4413225"/>
                <a:ext cx="22050" cy="83300"/>
              </a:xfrm>
              <a:custGeom>
                <a:rect b="b" l="l" r="r" t="t"/>
                <a:pathLst>
                  <a:path extrusionOk="0" h="3332" w="882">
                    <a:moveTo>
                      <a:pt x="345" y="3331"/>
                    </a:moveTo>
                    <a:cubicBezTo>
                      <a:pt x="154" y="3293"/>
                      <a:pt x="1" y="3102"/>
                      <a:pt x="39" y="2910"/>
                    </a:cubicBezTo>
                    <a:cubicBezTo>
                      <a:pt x="77" y="2413"/>
                      <a:pt x="116" y="1877"/>
                      <a:pt x="154" y="1341"/>
                    </a:cubicBezTo>
                    <a:cubicBezTo>
                      <a:pt x="192" y="996"/>
                      <a:pt x="116" y="613"/>
                      <a:pt x="231" y="269"/>
                    </a:cubicBezTo>
                    <a:cubicBezTo>
                      <a:pt x="384" y="1"/>
                      <a:pt x="805" y="39"/>
                      <a:pt x="881" y="345"/>
                    </a:cubicBezTo>
                    <a:cubicBezTo>
                      <a:pt x="881" y="1226"/>
                      <a:pt x="805" y="2145"/>
                      <a:pt x="728" y="3025"/>
                    </a:cubicBezTo>
                    <a:cubicBezTo>
                      <a:pt x="728" y="3216"/>
                      <a:pt x="537" y="3331"/>
                      <a:pt x="345" y="333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49"/>
              <p:cNvSpPr/>
              <p:nvPr/>
            </p:nvSpPr>
            <p:spPr>
              <a:xfrm>
                <a:off x="1222000" y="4625700"/>
                <a:ext cx="24925" cy="36400"/>
              </a:xfrm>
              <a:custGeom>
                <a:rect b="b" l="l" r="r" t="t"/>
                <a:pathLst>
                  <a:path extrusionOk="0" h="1456" w="997">
                    <a:moveTo>
                      <a:pt x="154" y="996"/>
                    </a:moveTo>
                    <a:cubicBezTo>
                      <a:pt x="192" y="651"/>
                      <a:pt x="1" y="39"/>
                      <a:pt x="498" y="1"/>
                    </a:cubicBezTo>
                    <a:cubicBezTo>
                      <a:pt x="996" y="39"/>
                      <a:pt x="843" y="651"/>
                      <a:pt x="843" y="996"/>
                    </a:cubicBezTo>
                    <a:cubicBezTo>
                      <a:pt x="843" y="1455"/>
                      <a:pt x="154" y="1455"/>
                      <a:pt x="154" y="99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49"/>
              <p:cNvSpPr/>
              <p:nvPr/>
            </p:nvSpPr>
            <p:spPr>
              <a:xfrm>
                <a:off x="1356950" y="4651550"/>
                <a:ext cx="24925" cy="39250"/>
              </a:xfrm>
              <a:custGeom>
                <a:rect b="b" l="l" r="r" t="t"/>
                <a:pathLst>
                  <a:path extrusionOk="0" h="1570" w="997">
                    <a:moveTo>
                      <a:pt x="116" y="1225"/>
                    </a:moveTo>
                    <a:cubicBezTo>
                      <a:pt x="77" y="957"/>
                      <a:pt x="39" y="728"/>
                      <a:pt x="1" y="460"/>
                    </a:cubicBezTo>
                    <a:cubicBezTo>
                      <a:pt x="39" y="0"/>
                      <a:pt x="728" y="0"/>
                      <a:pt x="728" y="460"/>
                    </a:cubicBezTo>
                    <a:cubicBezTo>
                      <a:pt x="728" y="804"/>
                      <a:pt x="996" y="1417"/>
                      <a:pt x="498" y="1532"/>
                    </a:cubicBezTo>
                    <a:cubicBezTo>
                      <a:pt x="307" y="1570"/>
                      <a:pt x="116" y="1417"/>
                      <a:pt x="116" y="122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49"/>
              <p:cNvSpPr/>
              <p:nvPr/>
            </p:nvSpPr>
            <p:spPr>
              <a:xfrm>
                <a:off x="1382800" y="4513725"/>
                <a:ext cx="25875" cy="49800"/>
              </a:xfrm>
              <a:custGeom>
                <a:rect b="b" l="l" r="r" t="t"/>
                <a:pathLst>
                  <a:path extrusionOk="0" h="1992" w="1035">
                    <a:moveTo>
                      <a:pt x="230" y="1532"/>
                    </a:moveTo>
                    <a:cubicBezTo>
                      <a:pt x="154" y="1187"/>
                      <a:pt x="39" y="843"/>
                      <a:pt x="0" y="460"/>
                    </a:cubicBezTo>
                    <a:cubicBezTo>
                      <a:pt x="0" y="39"/>
                      <a:pt x="651" y="0"/>
                      <a:pt x="689" y="460"/>
                    </a:cubicBezTo>
                    <a:cubicBezTo>
                      <a:pt x="766" y="766"/>
                      <a:pt x="843" y="1034"/>
                      <a:pt x="919" y="1340"/>
                    </a:cubicBezTo>
                    <a:cubicBezTo>
                      <a:pt x="1034" y="1800"/>
                      <a:pt x="383" y="1991"/>
                      <a:pt x="230" y="153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49"/>
              <p:cNvSpPr/>
              <p:nvPr/>
            </p:nvSpPr>
            <p:spPr>
              <a:xfrm>
                <a:off x="1561775" y="4597950"/>
                <a:ext cx="32575" cy="62225"/>
              </a:xfrm>
              <a:custGeom>
                <a:rect b="b" l="l" r="r" t="t"/>
                <a:pathLst>
                  <a:path extrusionOk="0" h="2489" w="1303">
                    <a:moveTo>
                      <a:pt x="575" y="2183"/>
                    </a:moveTo>
                    <a:cubicBezTo>
                      <a:pt x="460" y="1685"/>
                      <a:pt x="268" y="1149"/>
                      <a:pt x="115" y="651"/>
                    </a:cubicBezTo>
                    <a:cubicBezTo>
                      <a:pt x="0" y="192"/>
                      <a:pt x="651" y="0"/>
                      <a:pt x="804" y="460"/>
                    </a:cubicBezTo>
                    <a:cubicBezTo>
                      <a:pt x="958" y="957"/>
                      <a:pt x="1149" y="1493"/>
                      <a:pt x="1264" y="1991"/>
                    </a:cubicBezTo>
                    <a:cubicBezTo>
                      <a:pt x="1302" y="2183"/>
                      <a:pt x="1187" y="2374"/>
                      <a:pt x="996" y="2451"/>
                    </a:cubicBezTo>
                    <a:cubicBezTo>
                      <a:pt x="843" y="2489"/>
                      <a:pt x="613" y="2374"/>
                      <a:pt x="575" y="21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49"/>
              <p:cNvSpPr/>
              <p:nvPr/>
            </p:nvSpPr>
            <p:spPr>
              <a:xfrm>
                <a:off x="1556025" y="4444825"/>
                <a:ext cx="35450" cy="49775"/>
              </a:xfrm>
              <a:custGeom>
                <a:rect b="b" l="l" r="r" t="t"/>
                <a:pathLst>
                  <a:path extrusionOk="0" h="1991" w="1418">
                    <a:moveTo>
                      <a:pt x="575" y="1570"/>
                    </a:moveTo>
                    <a:cubicBezTo>
                      <a:pt x="422" y="1263"/>
                      <a:pt x="307" y="995"/>
                      <a:pt x="154" y="727"/>
                    </a:cubicBezTo>
                    <a:cubicBezTo>
                      <a:pt x="1" y="268"/>
                      <a:pt x="613" y="0"/>
                      <a:pt x="805" y="421"/>
                    </a:cubicBezTo>
                    <a:cubicBezTo>
                      <a:pt x="958" y="727"/>
                      <a:pt x="1111" y="995"/>
                      <a:pt x="1226" y="1263"/>
                    </a:cubicBezTo>
                    <a:cubicBezTo>
                      <a:pt x="1417" y="1684"/>
                      <a:pt x="766" y="1991"/>
                      <a:pt x="575" y="157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49"/>
              <p:cNvSpPr/>
              <p:nvPr/>
            </p:nvSpPr>
            <p:spPr>
              <a:xfrm>
                <a:off x="1602925" y="4282100"/>
                <a:ext cx="57450" cy="52675"/>
              </a:xfrm>
              <a:custGeom>
                <a:rect b="b" l="l" r="r" t="t"/>
                <a:pathLst>
                  <a:path extrusionOk="0" h="2107" w="2298">
                    <a:moveTo>
                      <a:pt x="1609" y="1953"/>
                    </a:moveTo>
                    <a:cubicBezTo>
                      <a:pt x="1264" y="1494"/>
                      <a:pt x="919" y="996"/>
                      <a:pt x="422" y="690"/>
                    </a:cubicBezTo>
                    <a:cubicBezTo>
                      <a:pt x="1" y="652"/>
                      <a:pt x="1" y="1"/>
                      <a:pt x="460" y="1"/>
                    </a:cubicBezTo>
                    <a:cubicBezTo>
                      <a:pt x="1149" y="77"/>
                      <a:pt x="1762" y="996"/>
                      <a:pt x="2183" y="1494"/>
                    </a:cubicBezTo>
                    <a:cubicBezTo>
                      <a:pt x="2298" y="1647"/>
                      <a:pt x="2259" y="1877"/>
                      <a:pt x="2106" y="1992"/>
                    </a:cubicBezTo>
                    <a:cubicBezTo>
                      <a:pt x="1953" y="2106"/>
                      <a:pt x="1723" y="2106"/>
                      <a:pt x="1609" y="195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49"/>
              <p:cNvSpPr/>
              <p:nvPr/>
            </p:nvSpPr>
            <p:spPr>
              <a:xfrm>
                <a:off x="1720650" y="4338575"/>
                <a:ext cx="30650" cy="33525"/>
              </a:xfrm>
              <a:custGeom>
                <a:rect b="b" l="l" r="r" t="t"/>
                <a:pathLst>
                  <a:path extrusionOk="0" h="1341" w="1226">
                    <a:moveTo>
                      <a:pt x="383" y="958"/>
                    </a:moveTo>
                    <a:cubicBezTo>
                      <a:pt x="230" y="766"/>
                      <a:pt x="39" y="613"/>
                      <a:pt x="1" y="345"/>
                    </a:cubicBezTo>
                    <a:cubicBezTo>
                      <a:pt x="1" y="154"/>
                      <a:pt x="192" y="1"/>
                      <a:pt x="383" y="1"/>
                    </a:cubicBezTo>
                    <a:cubicBezTo>
                      <a:pt x="690" y="1"/>
                      <a:pt x="728" y="345"/>
                      <a:pt x="919" y="536"/>
                    </a:cubicBezTo>
                    <a:cubicBezTo>
                      <a:pt x="1226" y="919"/>
                      <a:pt x="651" y="1340"/>
                      <a:pt x="383" y="95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49"/>
              <p:cNvSpPr/>
              <p:nvPr/>
            </p:nvSpPr>
            <p:spPr>
              <a:xfrm>
                <a:off x="1759900" y="4496500"/>
                <a:ext cx="68925" cy="72750"/>
              </a:xfrm>
              <a:custGeom>
                <a:rect b="b" l="l" r="r" t="t"/>
                <a:pathLst>
                  <a:path extrusionOk="0" h="2910" w="2757">
                    <a:moveTo>
                      <a:pt x="1953" y="2565"/>
                    </a:moveTo>
                    <a:cubicBezTo>
                      <a:pt x="1455" y="1915"/>
                      <a:pt x="996" y="1302"/>
                      <a:pt x="383" y="766"/>
                    </a:cubicBezTo>
                    <a:cubicBezTo>
                      <a:pt x="0" y="575"/>
                      <a:pt x="230" y="0"/>
                      <a:pt x="651" y="115"/>
                    </a:cubicBezTo>
                    <a:cubicBezTo>
                      <a:pt x="1034" y="307"/>
                      <a:pt x="1302" y="689"/>
                      <a:pt x="1608" y="996"/>
                    </a:cubicBezTo>
                    <a:cubicBezTo>
                      <a:pt x="1914" y="1379"/>
                      <a:pt x="2221" y="1723"/>
                      <a:pt x="2489" y="2106"/>
                    </a:cubicBezTo>
                    <a:cubicBezTo>
                      <a:pt x="2757" y="2489"/>
                      <a:pt x="2221" y="2910"/>
                      <a:pt x="1914" y="256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49"/>
              <p:cNvSpPr/>
              <p:nvPr/>
            </p:nvSpPr>
            <p:spPr>
              <a:xfrm>
                <a:off x="1799125" y="4637200"/>
                <a:ext cx="33525" cy="36375"/>
              </a:xfrm>
              <a:custGeom>
                <a:rect b="b" l="l" r="r" t="t"/>
                <a:pathLst>
                  <a:path extrusionOk="0" h="1455" w="1341">
                    <a:moveTo>
                      <a:pt x="460" y="1225"/>
                    </a:moveTo>
                    <a:cubicBezTo>
                      <a:pt x="384" y="1072"/>
                      <a:pt x="269" y="881"/>
                      <a:pt x="154" y="727"/>
                    </a:cubicBezTo>
                    <a:cubicBezTo>
                      <a:pt x="1" y="268"/>
                      <a:pt x="613" y="0"/>
                      <a:pt x="843" y="421"/>
                    </a:cubicBezTo>
                    <a:cubicBezTo>
                      <a:pt x="958" y="727"/>
                      <a:pt x="1341" y="1110"/>
                      <a:pt x="958" y="1378"/>
                    </a:cubicBezTo>
                    <a:cubicBezTo>
                      <a:pt x="805" y="1455"/>
                      <a:pt x="575" y="1417"/>
                      <a:pt x="460" y="122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49"/>
              <p:cNvSpPr/>
              <p:nvPr/>
            </p:nvSpPr>
            <p:spPr>
              <a:xfrm>
                <a:off x="1894850" y="4409400"/>
                <a:ext cx="37350" cy="48825"/>
              </a:xfrm>
              <a:custGeom>
                <a:rect b="b" l="l" r="r" t="t"/>
                <a:pathLst>
                  <a:path extrusionOk="0" h="1953" w="1494">
                    <a:moveTo>
                      <a:pt x="651" y="1570"/>
                    </a:moveTo>
                    <a:cubicBezTo>
                      <a:pt x="460" y="1187"/>
                      <a:pt x="77" y="881"/>
                      <a:pt x="0" y="498"/>
                    </a:cubicBezTo>
                    <a:cubicBezTo>
                      <a:pt x="0" y="115"/>
                      <a:pt x="574" y="1"/>
                      <a:pt x="689" y="383"/>
                    </a:cubicBezTo>
                    <a:cubicBezTo>
                      <a:pt x="881" y="651"/>
                      <a:pt x="1072" y="919"/>
                      <a:pt x="1264" y="1187"/>
                    </a:cubicBezTo>
                    <a:cubicBezTo>
                      <a:pt x="1493" y="1608"/>
                      <a:pt x="881" y="1953"/>
                      <a:pt x="651" y="157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49"/>
              <p:cNvSpPr/>
              <p:nvPr/>
            </p:nvSpPr>
            <p:spPr>
              <a:xfrm>
                <a:off x="1906325" y="4240950"/>
                <a:ext cx="35450" cy="37350"/>
              </a:xfrm>
              <a:custGeom>
                <a:rect b="b" l="l" r="r" t="t"/>
                <a:pathLst>
                  <a:path extrusionOk="0" h="1494" w="1418">
                    <a:moveTo>
                      <a:pt x="575" y="1149"/>
                    </a:moveTo>
                    <a:cubicBezTo>
                      <a:pt x="460" y="996"/>
                      <a:pt x="307" y="881"/>
                      <a:pt x="192" y="766"/>
                    </a:cubicBezTo>
                    <a:cubicBezTo>
                      <a:pt x="39" y="651"/>
                      <a:pt x="1" y="422"/>
                      <a:pt x="115" y="269"/>
                    </a:cubicBezTo>
                    <a:cubicBezTo>
                      <a:pt x="345" y="1"/>
                      <a:pt x="651" y="192"/>
                      <a:pt x="843" y="383"/>
                    </a:cubicBezTo>
                    <a:cubicBezTo>
                      <a:pt x="958" y="498"/>
                      <a:pt x="1034" y="613"/>
                      <a:pt x="1149" y="690"/>
                    </a:cubicBezTo>
                    <a:cubicBezTo>
                      <a:pt x="1417" y="1073"/>
                      <a:pt x="881" y="1494"/>
                      <a:pt x="575" y="114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49"/>
              <p:cNvSpPr/>
              <p:nvPr/>
            </p:nvSpPr>
            <p:spPr>
              <a:xfrm>
                <a:off x="1912075" y="4103125"/>
                <a:ext cx="30650" cy="23000"/>
              </a:xfrm>
              <a:custGeom>
                <a:rect b="b" l="l" r="r" t="t"/>
                <a:pathLst>
                  <a:path extrusionOk="0" h="920" w="1226">
                    <a:moveTo>
                      <a:pt x="536" y="843"/>
                    </a:moveTo>
                    <a:cubicBezTo>
                      <a:pt x="460" y="805"/>
                      <a:pt x="383" y="766"/>
                      <a:pt x="307" y="728"/>
                    </a:cubicBezTo>
                    <a:cubicBezTo>
                      <a:pt x="115" y="690"/>
                      <a:pt x="0" y="498"/>
                      <a:pt x="77" y="307"/>
                    </a:cubicBezTo>
                    <a:cubicBezTo>
                      <a:pt x="115" y="116"/>
                      <a:pt x="307" y="1"/>
                      <a:pt x="498" y="39"/>
                    </a:cubicBezTo>
                    <a:cubicBezTo>
                      <a:pt x="804" y="154"/>
                      <a:pt x="1225" y="345"/>
                      <a:pt x="1034" y="728"/>
                    </a:cubicBezTo>
                    <a:cubicBezTo>
                      <a:pt x="919" y="881"/>
                      <a:pt x="728" y="920"/>
                      <a:pt x="536" y="84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49"/>
              <p:cNvSpPr/>
              <p:nvPr/>
            </p:nvSpPr>
            <p:spPr>
              <a:xfrm>
                <a:off x="384550" y="4123225"/>
                <a:ext cx="38300" cy="45025"/>
              </a:xfrm>
              <a:custGeom>
                <a:rect b="b" l="l" r="r" t="t"/>
                <a:pathLst>
                  <a:path extrusionOk="0" h="1801" w="1532">
                    <a:moveTo>
                      <a:pt x="192" y="1532"/>
                    </a:moveTo>
                    <a:cubicBezTo>
                      <a:pt x="39" y="1417"/>
                      <a:pt x="0" y="1187"/>
                      <a:pt x="154" y="1034"/>
                    </a:cubicBezTo>
                    <a:cubicBezTo>
                      <a:pt x="422" y="766"/>
                      <a:pt x="919" y="1"/>
                      <a:pt x="1340" y="460"/>
                    </a:cubicBezTo>
                    <a:cubicBezTo>
                      <a:pt x="1532" y="728"/>
                      <a:pt x="1302" y="958"/>
                      <a:pt x="1072" y="1111"/>
                    </a:cubicBezTo>
                    <a:cubicBezTo>
                      <a:pt x="804" y="1302"/>
                      <a:pt x="575" y="1800"/>
                      <a:pt x="192" y="153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49"/>
              <p:cNvSpPr/>
              <p:nvPr/>
            </p:nvSpPr>
            <p:spPr>
              <a:xfrm>
                <a:off x="274475" y="4091650"/>
                <a:ext cx="48850" cy="55525"/>
              </a:xfrm>
              <a:custGeom>
                <a:rect b="b" l="l" r="r" t="t"/>
                <a:pathLst>
                  <a:path extrusionOk="0" h="2221" w="1954">
                    <a:moveTo>
                      <a:pt x="154" y="1876"/>
                    </a:moveTo>
                    <a:cubicBezTo>
                      <a:pt x="1" y="1723"/>
                      <a:pt x="1" y="1532"/>
                      <a:pt x="154" y="1379"/>
                    </a:cubicBezTo>
                    <a:cubicBezTo>
                      <a:pt x="460" y="1111"/>
                      <a:pt x="1341" y="0"/>
                      <a:pt x="1724" y="575"/>
                    </a:cubicBezTo>
                    <a:cubicBezTo>
                      <a:pt x="1953" y="1034"/>
                      <a:pt x="1341" y="1149"/>
                      <a:pt x="1111" y="1417"/>
                    </a:cubicBezTo>
                    <a:cubicBezTo>
                      <a:pt x="843" y="1647"/>
                      <a:pt x="537" y="2221"/>
                      <a:pt x="154" y="187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49"/>
              <p:cNvSpPr/>
              <p:nvPr/>
            </p:nvSpPr>
            <p:spPr>
              <a:xfrm>
                <a:off x="264900" y="4516600"/>
                <a:ext cx="45025" cy="60325"/>
              </a:xfrm>
              <a:custGeom>
                <a:rect b="b" l="l" r="r" t="t"/>
                <a:pathLst>
                  <a:path extrusionOk="0" h="2413" w="1801">
                    <a:moveTo>
                      <a:pt x="192" y="2336"/>
                    </a:moveTo>
                    <a:cubicBezTo>
                      <a:pt x="39" y="2221"/>
                      <a:pt x="1" y="1991"/>
                      <a:pt x="78" y="1838"/>
                    </a:cubicBezTo>
                    <a:cubicBezTo>
                      <a:pt x="307" y="1493"/>
                      <a:pt x="996" y="0"/>
                      <a:pt x="1532" y="613"/>
                    </a:cubicBezTo>
                    <a:cubicBezTo>
                      <a:pt x="1800" y="957"/>
                      <a:pt x="1264" y="1225"/>
                      <a:pt x="1111" y="1532"/>
                    </a:cubicBezTo>
                    <a:cubicBezTo>
                      <a:pt x="958" y="1723"/>
                      <a:pt x="805" y="1953"/>
                      <a:pt x="690" y="2221"/>
                    </a:cubicBezTo>
                    <a:cubicBezTo>
                      <a:pt x="613" y="2374"/>
                      <a:pt x="384" y="2412"/>
                      <a:pt x="192" y="233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49"/>
              <p:cNvSpPr/>
              <p:nvPr/>
            </p:nvSpPr>
            <p:spPr>
              <a:xfrm>
                <a:off x="234275" y="936125"/>
                <a:ext cx="1752475" cy="3800625"/>
              </a:xfrm>
              <a:custGeom>
                <a:rect b="b" l="l" r="r" t="t"/>
                <a:pathLst>
                  <a:path extrusionOk="0" h="152025" w="70099">
                    <a:moveTo>
                      <a:pt x="767" y="151029"/>
                    </a:moveTo>
                    <a:cubicBezTo>
                      <a:pt x="843" y="143908"/>
                      <a:pt x="499" y="136788"/>
                      <a:pt x="307" y="129667"/>
                    </a:cubicBezTo>
                    <a:cubicBezTo>
                      <a:pt x="1" y="112286"/>
                      <a:pt x="231" y="94867"/>
                      <a:pt x="269" y="77486"/>
                    </a:cubicBezTo>
                    <a:cubicBezTo>
                      <a:pt x="269" y="65886"/>
                      <a:pt x="154" y="54286"/>
                      <a:pt x="269" y="42686"/>
                    </a:cubicBezTo>
                    <a:cubicBezTo>
                      <a:pt x="499" y="31278"/>
                      <a:pt x="728" y="19908"/>
                      <a:pt x="690" y="8537"/>
                    </a:cubicBezTo>
                    <a:cubicBezTo>
                      <a:pt x="652" y="6164"/>
                      <a:pt x="652" y="3790"/>
                      <a:pt x="537" y="1455"/>
                    </a:cubicBezTo>
                    <a:cubicBezTo>
                      <a:pt x="537" y="1263"/>
                      <a:pt x="499" y="1110"/>
                      <a:pt x="499" y="957"/>
                    </a:cubicBezTo>
                    <a:cubicBezTo>
                      <a:pt x="499" y="804"/>
                      <a:pt x="575" y="651"/>
                      <a:pt x="728" y="574"/>
                    </a:cubicBezTo>
                    <a:cubicBezTo>
                      <a:pt x="652" y="230"/>
                      <a:pt x="1035" y="115"/>
                      <a:pt x="1341" y="115"/>
                    </a:cubicBezTo>
                    <a:cubicBezTo>
                      <a:pt x="4250" y="0"/>
                      <a:pt x="7160" y="268"/>
                      <a:pt x="10069" y="383"/>
                    </a:cubicBezTo>
                    <a:cubicBezTo>
                      <a:pt x="21095" y="613"/>
                      <a:pt x="32159" y="727"/>
                      <a:pt x="43185" y="651"/>
                    </a:cubicBezTo>
                    <a:cubicBezTo>
                      <a:pt x="47205" y="651"/>
                      <a:pt x="51263" y="613"/>
                      <a:pt x="55283" y="574"/>
                    </a:cubicBezTo>
                    <a:cubicBezTo>
                      <a:pt x="59264" y="574"/>
                      <a:pt x="63246" y="574"/>
                      <a:pt x="67189" y="498"/>
                    </a:cubicBezTo>
                    <a:cubicBezTo>
                      <a:pt x="67725" y="498"/>
                      <a:pt x="68261" y="498"/>
                      <a:pt x="68759" y="574"/>
                    </a:cubicBezTo>
                    <a:cubicBezTo>
                      <a:pt x="68835" y="574"/>
                      <a:pt x="68912" y="613"/>
                      <a:pt x="68950" y="651"/>
                    </a:cubicBezTo>
                    <a:cubicBezTo>
                      <a:pt x="69026" y="613"/>
                      <a:pt x="69103" y="574"/>
                      <a:pt x="69141" y="574"/>
                    </a:cubicBezTo>
                    <a:cubicBezTo>
                      <a:pt x="69333" y="574"/>
                      <a:pt x="69524" y="766"/>
                      <a:pt x="69524" y="957"/>
                    </a:cubicBezTo>
                    <a:cubicBezTo>
                      <a:pt x="69448" y="1302"/>
                      <a:pt x="69524" y="1684"/>
                      <a:pt x="69524" y="2067"/>
                    </a:cubicBezTo>
                    <a:cubicBezTo>
                      <a:pt x="69639" y="3982"/>
                      <a:pt x="69716" y="5896"/>
                      <a:pt x="69716" y="7810"/>
                    </a:cubicBezTo>
                    <a:cubicBezTo>
                      <a:pt x="69869" y="15084"/>
                      <a:pt x="69562" y="22319"/>
                      <a:pt x="69601" y="29555"/>
                    </a:cubicBezTo>
                    <a:cubicBezTo>
                      <a:pt x="69601" y="33804"/>
                      <a:pt x="69792" y="38092"/>
                      <a:pt x="69907" y="42342"/>
                    </a:cubicBezTo>
                    <a:cubicBezTo>
                      <a:pt x="69984" y="47969"/>
                      <a:pt x="69945" y="53559"/>
                      <a:pt x="69945" y="59148"/>
                    </a:cubicBezTo>
                    <a:cubicBezTo>
                      <a:pt x="69945" y="64891"/>
                      <a:pt x="69639" y="70633"/>
                      <a:pt x="69639" y="76376"/>
                    </a:cubicBezTo>
                    <a:cubicBezTo>
                      <a:pt x="69792" y="87670"/>
                      <a:pt x="70098" y="98963"/>
                      <a:pt x="69754" y="110257"/>
                    </a:cubicBezTo>
                    <a:cubicBezTo>
                      <a:pt x="69639" y="114545"/>
                      <a:pt x="69486" y="118794"/>
                      <a:pt x="69486" y="123082"/>
                    </a:cubicBezTo>
                    <a:cubicBezTo>
                      <a:pt x="69371" y="128365"/>
                      <a:pt x="69256" y="133648"/>
                      <a:pt x="69294" y="138932"/>
                    </a:cubicBezTo>
                    <a:cubicBezTo>
                      <a:pt x="69256" y="142568"/>
                      <a:pt x="69294" y="146167"/>
                      <a:pt x="69256" y="149766"/>
                    </a:cubicBezTo>
                    <a:cubicBezTo>
                      <a:pt x="69256" y="150225"/>
                      <a:pt x="69256" y="150685"/>
                      <a:pt x="69256" y="151144"/>
                    </a:cubicBezTo>
                    <a:cubicBezTo>
                      <a:pt x="69256" y="151335"/>
                      <a:pt x="69103" y="151489"/>
                      <a:pt x="68912" y="151489"/>
                    </a:cubicBezTo>
                    <a:cubicBezTo>
                      <a:pt x="68835" y="151603"/>
                      <a:pt x="68759" y="151718"/>
                      <a:pt x="68605" y="151718"/>
                    </a:cubicBezTo>
                    <a:cubicBezTo>
                      <a:pt x="66806" y="151910"/>
                      <a:pt x="64968" y="152025"/>
                      <a:pt x="63131" y="151986"/>
                    </a:cubicBezTo>
                    <a:cubicBezTo>
                      <a:pt x="57618" y="151871"/>
                      <a:pt x="52105" y="151757"/>
                      <a:pt x="46592" y="151757"/>
                    </a:cubicBezTo>
                    <a:cubicBezTo>
                      <a:pt x="41692" y="151910"/>
                      <a:pt x="36753" y="152025"/>
                      <a:pt x="31815" y="151948"/>
                    </a:cubicBezTo>
                    <a:cubicBezTo>
                      <a:pt x="26264" y="151948"/>
                      <a:pt x="20712" y="151871"/>
                      <a:pt x="15161" y="151833"/>
                    </a:cubicBezTo>
                    <a:cubicBezTo>
                      <a:pt x="12443" y="151795"/>
                      <a:pt x="9725" y="151833"/>
                      <a:pt x="7045" y="151757"/>
                    </a:cubicBezTo>
                    <a:cubicBezTo>
                      <a:pt x="5131" y="151680"/>
                      <a:pt x="3217" y="151489"/>
                      <a:pt x="1341" y="151335"/>
                    </a:cubicBezTo>
                    <a:cubicBezTo>
                      <a:pt x="1264" y="151374"/>
                      <a:pt x="1188" y="151374"/>
                      <a:pt x="1149" y="151374"/>
                    </a:cubicBezTo>
                    <a:cubicBezTo>
                      <a:pt x="958" y="151374"/>
                      <a:pt x="767" y="151221"/>
                      <a:pt x="767" y="151029"/>
                    </a:cubicBezTo>
                    <a:lnTo>
                      <a:pt x="767" y="151029"/>
                    </a:lnTo>
                    <a:close/>
                    <a:moveTo>
                      <a:pt x="1188" y="842"/>
                    </a:moveTo>
                    <a:lnTo>
                      <a:pt x="1188" y="881"/>
                    </a:lnTo>
                    <a:cubicBezTo>
                      <a:pt x="1303" y="2144"/>
                      <a:pt x="1341" y="3407"/>
                      <a:pt x="1341" y="4671"/>
                    </a:cubicBezTo>
                    <a:cubicBezTo>
                      <a:pt x="1570" y="17572"/>
                      <a:pt x="1188" y="30474"/>
                      <a:pt x="958" y="43375"/>
                    </a:cubicBezTo>
                    <a:cubicBezTo>
                      <a:pt x="920" y="66537"/>
                      <a:pt x="958" y="89699"/>
                      <a:pt x="881" y="112860"/>
                    </a:cubicBezTo>
                    <a:cubicBezTo>
                      <a:pt x="728" y="124154"/>
                      <a:pt x="1303" y="135409"/>
                      <a:pt x="1494" y="146665"/>
                    </a:cubicBezTo>
                    <a:cubicBezTo>
                      <a:pt x="1494" y="147966"/>
                      <a:pt x="1532" y="149306"/>
                      <a:pt x="1494" y="150608"/>
                    </a:cubicBezTo>
                    <a:cubicBezTo>
                      <a:pt x="1724" y="150608"/>
                      <a:pt x="1992" y="150685"/>
                      <a:pt x="2221" y="150685"/>
                    </a:cubicBezTo>
                    <a:cubicBezTo>
                      <a:pt x="6356" y="151144"/>
                      <a:pt x="10529" y="151067"/>
                      <a:pt x="14702" y="151106"/>
                    </a:cubicBezTo>
                    <a:cubicBezTo>
                      <a:pt x="17458" y="151144"/>
                      <a:pt x="20253" y="151144"/>
                      <a:pt x="23048" y="151182"/>
                    </a:cubicBezTo>
                    <a:cubicBezTo>
                      <a:pt x="31432" y="151297"/>
                      <a:pt x="39854" y="151221"/>
                      <a:pt x="48238" y="151029"/>
                    </a:cubicBezTo>
                    <a:cubicBezTo>
                      <a:pt x="53751" y="151029"/>
                      <a:pt x="59226" y="151182"/>
                      <a:pt x="64700" y="151259"/>
                    </a:cubicBezTo>
                    <a:cubicBezTo>
                      <a:pt x="65964" y="151221"/>
                      <a:pt x="67227" y="151144"/>
                      <a:pt x="68491" y="151029"/>
                    </a:cubicBezTo>
                    <a:lnTo>
                      <a:pt x="68529" y="151029"/>
                    </a:lnTo>
                    <a:cubicBezTo>
                      <a:pt x="68605" y="143947"/>
                      <a:pt x="68529" y="136864"/>
                      <a:pt x="68644" y="129782"/>
                    </a:cubicBezTo>
                    <a:cubicBezTo>
                      <a:pt x="68720" y="125762"/>
                      <a:pt x="68797" y="121704"/>
                      <a:pt x="68835" y="117684"/>
                    </a:cubicBezTo>
                    <a:cubicBezTo>
                      <a:pt x="69256" y="104974"/>
                      <a:pt x="69294" y="92225"/>
                      <a:pt x="68950" y="79515"/>
                    </a:cubicBezTo>
                    <a:cubicBezTo>
                      <a:pt x="68835" y="73811"/>
                      <a:pt x="69065" y="68107"/>
                      <a:pt x="69218" y="62364"/>
                    </a:cubicBezTo>
                    <a:cubicBezTo>
                      <a:pt x="69218" y="56736"/>
                      <a:pt x="69256" y="51109"/>
                      <a:pt x="69218" y="45481"/>
                    </a:cubicBezTo>
                    <a:cubicBezTo>
                      <a:pt x="69218" y="41193"/>
                      <a:pt x="68988" y="36944"/>
                      <a:pt x="68912" y="32694"/>
                    </a:cubicBezTo>
                    <a:cubicBezTo>
                      <a:pt x="68759" y="24042"/>
                      <a:pt x="69180" y="15390"/>
                      <a:pt x="68988" y="6738"/>
                    </a:cubicBezTo>
                    <a:cubicBezTo>
                      <a:pt x="68950" y="4900"/>
                      <a:pt x="68873" y="3101"/>
                      <a:pt x="68759" y="1263"/>
                    </a:cubicBezTo>
                    <a:lnTo>
                      <a:pt x="68682" y="1263"/>
                    </a:lnTo>
                    <a:cubicBezTo>
                      <a:pt x="68184" y="1225"/>
                      <a:pt x="67687" y="1187"/>
                      <a:pt x="67189" y="1187"/>
                    </a:cubicBezTo>
                    <a:cubicBezTo>
                      <a:pt x="63207" y="1263"/>
                      <a:pt x="59226" y="1263"/>
                      <a:pt x="55283" y="1263"/>
                    </a:cubicBezTo>
                    <a:cubicBezTo>
                      <a:pt x="49846" y="1302"/>
                      <a:pt x="44410" y="1378"/>
                      <a:pt x="39012" y="1378"/>
                    </a:cubicBezTo>
                    <a:cubicBezTo>
                      <a:pt x="30704" y="1340"/>
                      <a:pt x="22435" y="1340"/>
                      <a:pt x="14128" y="1149"/>
                    </a:cubicBezTo>
                    <a:cubicBezTo>
                      <a:pt x="10529" y="1149"/>
                      <a:pt x="6892" y="842"/>
                      <a:pt x="3293" y="804"/>
                    </a:cubicBezTo>
                    <a:cubicBezTo>
                      <a:pt x="2642" y="804"/>
                      <a:pt x="2030" y="766"/>
                      <a:pt x="1417" y="804"/>
                    </a:cubicBezTo>
                    <a:cubicBezTo>
                      <a:pt x="1341" y="804"/>
                      <a:pt x="1264" y="842"/>
                      <a:pt x="1188" y="84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7" name="Google Shape;1917;p149"/>
            <p:cNvSpPr/>
            <p:nvPr/>
          </p:nvSpPr>
          <p:spPr>
            <a:xfrm>
              <a:off x="5752683" y="4210965"/>
              <a:ext cx="409995" cy="17353"/>
            </a:xfrm>
            <a:custGeom>
              <a:rect b="b" l="l" r="r" t="t"/>
              <a:pathLst>
                <a:path extrusionOk="0" h="474" w="11199">
                  <a:moveTo>
                    <a:pt x="10962" y="474"/>
                  </a:moveTo>
                  <a:cubicBezTo>
                    <a:pt x="7394" y="356"/>
                    <a:pt x="3806" y="395"/>
                    <a:pt x="237" y="415"/>
                  </a:cubicBezTo>
                  <a:cubicBezTo>
                    <a:pt x="1" y="395"/>
                    <a:pt x="1" y="40"/>
                    <a:pt x="237" y="40"/>
                  </a:cubicBezTo>
                  <a:cubicBezTo>
                    <a:pt x="3372" y="21"/>
                    <a:pt x="6507" y="1"/>
                    <a:pt x="9641" y="80"/>
                  </a:cubicBezTo>
                  <a:cubicBezTo>
                    <a:pt x="10075" y="80"/>
                    <a:pt x="10529" y="99"/>
                    <a:pt x="10962" y="99"/>
                  </a:cubicBezTo>
                  <a:cubicBezTo>
                    <a:pt x="11199" y="99"/>
                    <a:pt x="11199" y="454"/>
                    <a:pt x="10962" y="47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49"/>
            <p:cNvSpPr/>
            <p:nvPr/>
          </p:nvSpPr>
          <p:spPr>
            <a:xfrm>
              <a:off x="6216061" y="4215322"/>
              <a:ext cx="90976" cy="17353"/>
            </a:xfrm>
            <a:custGeom>
              <a:rect b="b" l="l" r="r" t="t"/>
              <a:pathLst>
                <a:path extrusionOk="0" h="474" w="2485">
                  <a:moveTo>
                    <a:pt x="1" y="296"/>
                  </a:moveTo>
                  <a:cubicBezTo>
                    <a:pt x="1" y="79"/>
                    <a:pt x="237" y="118"/>
                    <a:pt x="375" y="99"/>
                  </a:cubicBezTo>
                  <a:cubicBezTo>
                    <a:pt x="651" y="79"/>
                    <a:pt x="927" y="79"/>
                    <a:pt x="1203" y="59"/>
                  </a:cubicBezTo>
                  <a:cubicBezTo>
                    <a:pt x="1558" y="40"/>
                    <a:pt x="1933" y="20"/>
                    <a:pt x="2307" y="0"/>
                  </a:cubicBezTo>
                  <a:cubicBezTo>
                    <a:pt x="2406" y="0"/>
                    <a:pt x="2485" y="79"/>
                    <a:pt x="2485" y="178"/>
                  </a:cubicBezTo>
                  <a:cubicBezTo>
                    <a:pt x="2485" y="296"/>
                    <a:pt x="2406" y="355"/>
                    <a:pt x="2307" y="375"/>
                  </a:cubicBezTo>
                  <a:cubicBezTo>
                    <a:pt x="1755" y="394"/>
                    <a:pt x="1203" y="414"/>
                    <a:pt x="671" y="454"/>
                  </a:cubicBezTo>
                  <a:cubicBezTo>
                    <a:pt x="513" y="454"/>
                    <a:pt x="336" y="473"/>
                    <a:pt x="178" y="473"/>
                  </a:cubicBezTo>
                  <a:cubicBezTo>
                    <a:pt x="80" y="473"/>
                    <a:pt x="1" y="394"/>
                    <a:pt x="1" y="29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9" name="Google Shape;1919;p149"/>
          <p:cNvGrpSpPr/>
          <p:nvPr/>
        </p:nvGrpSpPr>
        <p:grpSpPr>
          <a:xfrm>
            <a:off x="4908365" y="1313284"/>
            <a:ext cx="1655118" cy="3593712"/>
            <a:chOff x="7077673" y="1323651"/>
            <a:chExt cx="1343767" cy="2903071"/>
          </a:xfrm>
        </p:grpSpPr>
        <p:grpSp>
          <p:nvGrpSpPr>
            <p:cNvPr id="1920" name="Google Shape;1920;p149"/>
            <p:cNvGrpSpPr/>
            <p:nvPr/>
          </p:nvGrpSpPr>
          <p:grpSpPr>
            <a:xfrm>
              <a:off x="7077673" y="1323651"/>
              <a:ext cx="1343767" cy="2860871"/>
              <a:chOff x="2009700" y="929425"/>
              <a:chExt cx="1787875" cy="3806375"/>
            </a:xfrm>
          </p:grpSpPr>
          <p:sp>
            <p:nvSpPr>
              <p:cNvPr id="1921" name="Google Shape;1921;p149"/>
              <p:cNvSpPr/>
              <p:nvPr/>
            </p:nvSpPr>
            <p:spPr>
              <a:xfrm>
                <a:off x="2029800" y="938975"/>
                <a:ext cx="1745750" cy="3783425"/>
              </a:xfrm>
              <a:custGeom>
                <a:rect b="b" l="l" r="r" t="t"/>
                <a:pathLst>
                  <a:path extrusionOk="0" h="151337" w="69830">
                    <a:moveTo>
                      <a:pt x="13361" y="151221"/>
                    </a:moveTo>
                    <a:cubicBezTo>
                      <a:pt x="13208" y="151221"/>
                      <a:pt x="13055" y="151221"/>
                      <a:pt x="12902" y="151221"/>
                    </a:cubicBezTo>
                    <a:cubicBezTo>
                      <a:pt x="9303" y="151030"/>
                      <a:pt x="5666" y="150915"/>
                      <a:pt x="2068" y="151183"/>
                    </a:cubicBezTo>
                    <a:lnTo>
                      <a:pt x="2068" y="151183"/>
                    </a:lnTo>
                    <a:cubicBezTo>
                      <a:pt x="1149" y="151298"/>
                      <a:pt x="613" y="150456"/>
                      <a:pt x="651" y="149614"/>
                    </a:cubicBezTo>
                    <a:lnTo>
                      <a:pt x="651" y="149614"/>
                    </a:lnTo>
                    <a:cubicBezTo>
                      <a:pt x="651" y="149575"/>
                      <a:pt x="651" y="149575"/>
                      <a:pt x="651" y="149537"/>
                    </a:cubicBezTo>
                    <a:lnTo>
                      <a:pt x="651" y="149537"/>
                    </a:lnTo>
                    <a:cubicBezTo>
                      <a:pt x="728" y="148503"/>
                      <a:pt x="651" y="147470"/>
                      <a:pt x="651" y="146474"/>
                    </a:cubicBezTo>
                    <a:cubicBezTo>
                      <a:pt x="689" y="139583"/>
                      <a:pt x="728" y="132692"/>
                      <a:pt x="957" y="125801"/>
                    </a:cubicBezTo>
                    <a:cubicBezTo>
                      <a:pt x="1110" y="117608"/>
                      <a:pt x="804" y="109416"/>
                      <a:pt x="957" y="101223"/>
                    </a:cubicBezTo>
                    <a:cubicBezTo>
                      <a:pt x="1225" y="98964"/>
                      <a:pt x="919" y="96629"/>
                      <a:pt x="1072" y="94370"/>
                    </a:cubicBezTo>
                    <a:cubicBezTo>
                      <a:pt x="1110" y="94294"/>
                      <a:pt x="1110" y="94255"/>
                      <a:pt x="1110" y="94179"/>
                    </a:cubicBezTo>
                    <a:cubicBezTo>
                      <a:pt x="651" y="92877"/>
                      <a:pt x="996" y="90427"/>
                      <a:pt x="919" y="89393"/>
                    </a:cubicBezTo>
                    <a:cubicBezTo>
                      <a:pt x="1034" y="87824"/>
                      <a:pt x="957" y="86216"/>
                      <a:pt x="919" y="84646"/>
                    </a:cubicBezTo>
                    <a:cubicBezTo>
                      <a:pt x="919" y="83230"/>
                      <a:pt x="1034" y="81813"/>
                      <a:pt x="957" y="80397"/>
                    </a:cubicBezTo>
                    <a:cubicBezTo>
                      <a:pt x="919" y="80397"/>
                      <a:pt x="919" y="80358"/>
                      <a:pt x="881" y="80358"/>
                    </a:cubicBezTo>
                    <a:cubicBezTo>
                      <a:pt x="919" y="79784"/>
                      <a:pt x="919" y="79210"/>
                      <a:pt x="919" y="78674"/>
                    </a:cubicBezTo>
                    <a:lnTo>
                      <a:pt x="919" y="78674"/>
                    </a:lnTo>
                    <a:cubicBezTo>
                      <a:pt x="919" y="78521"/>
                      <a:pt x="919" y="78406"/>
                      <a:pt x="957" y="78291"/>
                    </a:cubicBezTo>
                    <a:lnTo>
                      <a:pt x="957" y="78214"/>
                    </a:lnTo>
                    <a:cubicBezTo>
                      <a:pt x="957" y="76989"/>
                      <a:pt x="957" y="75803"/>
                      <a:pt x="919" y="74616"/>
                    </a:cubicBezTo>
                    <a:lnTo>
                      <a:pt x="919" y="74577"/>
                    </a:lnTo>
                    <a:lnTo>
                      <a:pt x="919" y="74539"/>
                    </a:lnTo>
                    <a:cubicBezTo>
                      <a:pt x="919" y="74003"/>
                      <a:pt x="919" y="73467"/>
                      <a:pt x="919" y="72970"/>
                    </a:cubicBezTo>
                    <a:lnTo>
                      <a:pt x="919" y="72931"/>
                    </a:lnTo>
                    <a:lnTo>
                      <a:pt x="919" y="72893"/>
                    </a:lnTo>
                    <a:lnTo>
                      <a:pt x="919" y="72893"/>
                    </a:lnTo>
                    <a:lnTo>
                      <a:pt x="919" y="72855"/>
                    </a:lnTo>
                    <a:lnTo>
                      <a:pt x="919" y="72855"/>
                    </a:lnTo>
                    <a:lnTo>
                      <a:pt x="919" y="72855"/>
                    </a:lnTo>
                    <a:cubicBezTo>
                      <a:pt x="919" y="72663"/>
                      <a:pt x="842" y="72510"/>
                      <a:pt x="728" y="72357"/>
                    </a:cubicBezTo>
                    <a:cubicBezTo>
                      <a:pt x="728" y="72319"/>
                      <a:pt x="689" y="72319"/>
                      <a:pt x="689" y="72280"/>
                    </a:cubicBezTo>
                    <a:cubicBezTo>
                      <a:pt x="651" y="71783"/>
                      <a:pt x="651" y="71285"/>
                      <a:pt x="651" y="70787"/>
                    </a:cubicBezTo>
                    <a:cubicBezTo>
                      <a:pt x="651" y="70481"/>
                      <a:pt x="651" y="70175"/>
                      <a:pt x="651" y="69869"/>
                    </a:cubicBezTo>
                    <a:lnTo>
                      <a:pt x="651" y="69869"/>
                    </a:lnTo>
                    <a:cubicBezTo>
                      <a:pt x="651" y="69141"/>
                      <a:pt x="613" y="68376"/>
                      <a:pt x="613" y="67648"/>
                    </a:cubicBezTo>
                    <a:cubicBezTo>
                      <a:pt x="613" y="66193"/>
                      <a:pt x="574" y="64777"/>
                      <a:pt x="574" y="63322"/>
                    </a:cubicBezTo>
                    <a:lnTo>
                      <a:pt x="574" y="63284"/>
                    </a:lnTo>
                    <a:cubicBezTo>
                      <a:pt x="536" y="62174"/>
                      <a:pt x="498" y="61063"/>
                      <a:pt x="498" y="59953"/>
                    </a:cubicBezTo>
                    <a:cubicBezTo>
                      <a:pt x="498" y="58537"/>
                      <a:pt x="460" y="57082"/>
                      <a:pt x="421" y="55665"/>
                    </a:cubicBezTo>
                    <a:cubicBezTo>
                      <a:pt x="421" y="54938"/>
                      <a:pt x="383" y="54211"/>
                      <a:pt x="345" y="53483"/>
                    </a:cubicBezTo>
                    <a:cubicBezTo>
                      <a:pt x="306" y="53139"/>
                      <a:pt x="306" y="52794"/>
                      <a:pt x="268" y="52450"/>
                    </a:cubicBezTo>
                    <a:cubicBezTo>
                      <a:pt x="268" y="52258"/>
                      <a:pt x="268" y="52067"/>
                      <a:pt x="268" y="51875"/>
                    </a:cubicBezTo>
                    <a:cubicBezTo>
                      <a:pt x="230" y="51684"/>
                      <a:pt x="230" y="51454"/>
                      <a:pt x="192" y="51301"/>
                    </a:cubicBezTo>
                    <a:cubicBezTo>
                      <a:pt x="153" y="51263"/>
                      <a:pt x="153" y="51224"/>
                      <a:pt x="153" y="51186"/>
                    </a:cubicBezTo>
                    <a:cubicBezTo>
                      <a:pt x="115" y="48851"/>
                      <a:pt x="77" y="46554"/>
                      <a:pt x="77" y="44257"/>
                    </a:cubicBezTo>
                    <a:cubicBezTo>
                      <a:pt x="77" y="44142"/>
                      <a:pt x="77" y="44027"/>
                      <a:pt x="0" y="43951"/>
                    </a:cubicBezTo>
                    <a:cubicBezTo>
                      <a:pt x="77" y="40352"/>
                      <a:pt x="192" y="36791"/>
                      <a:pt x="345" y="33193"/>
                    </a:cubicBezTo>
                    <a:cubicBezTo>
                      <a:pt x="460" y="28484"/>
                      <a:pt x="192" y="23737"/>
                      <a:pt x="230" y="18990"/>
                    </a:cubicBezTo>
                    <a:cubicBezTo>
                      <a:pt x="574" y="16425"/>
                      <a:pt x="345" y="13783"/>
                      <a:pt x="689" y="11218"/>
                    </a:cubicBezTo>
                    <a:cubicBezTo>
                      <a:pt x="881" y="8691"/>
                      <a:pt x="574" y="6050"/>
                      <a:pt x="651" y="3485"/>
                    </a:cubicBezTo>
                    <a:cubicBezTo>
                      <a:pt x="689" y="2834"/>
                      <a:pt x="613" y="2145"/>
                      <a:pt x="728" y="1494"/>
                    </a:cubicBezTo>
                    <a:cubicBezTo>
                      <a:pt x="957" y="881"/>
                      <a:pt x="1417" y="613"/>
                      <a:pt x="1876" y="613"/>
                    </a:cubicBezTo>
                    <a:cubicBezTo>
                      <a:pt x="1876" y="613"/>
                      <a:pt x="1876" y="613"/>
                      <a:pt x="1876" y="575"/>
                    </a:cubicBezTo>
                    <a:cubicBezTo>
                      <a:pt x="1991" y="575"/>
                      <a:pt x="2106" y="575"/>
                      <a:pt x="2182" y="537"/>
                    </a:cubicBezTo>
                    <a:cubicBezTo>
                      <a:pt x="2450" y="499"/>
                      <a:pt x="2680" y="345"/>
                      <a:pt x="2795" y="154"/>
                    </a:cubicBezTo>
                    <a:lnTo>
                      <a:pt x="2833" y="154"/>
                    </a:lnTo>
                    <a:cubicBezTo>
                      <a:pt x="3407" y="116"/>
                      <a:pt x="3982" y="154"/>
                      <a:pt x="4556" y="116"/>
                    </a:cubicBezTo>
                    <a:cubicBezTo>
                      <a:pt x="5322" y="77"/>
                      <a:pt x="6126" y="39"/>
                      <a:pt x="6891" y="1"/>
                    </a:cubicBezTo>
                    <a:cubicBezTo>
                      <a:pt x="6968" y="39"/>
                      <a:pt x="7044" y="39"/>
                      <a:pt x="7121" y="39"/>
                    </a:cubicBezTo>
                    <a:cubicBezTo>
                      <a:pt x="7351" y="39"/>
                      <a:pt x="7580" y="77"/>
                      <a:pt x="7848" y="77"/>
                    </a:cubicBezTo>
                    <a:cubicBezTo>
                      <a:pt x="8576" y="116"/>
                      <a:pt x="9303" y="116"/>
                      <a:pt x="10031" y="154"/>
                    </a:cubicBezTo>
                    <a:cubicBezTo>
                      <a:pt x="10145" y="307"/>
                      <a:pt x="10299" y="384"/>
                      <a:pt x="10490" y="384"/>
                    </a:cubicBezTo>
                    <a:lnTo>
                      <a:pt x="10528" y="384"/>
                    </a:lnTo>
                    <a:cubicBezTo>
                      <a:pt x="11256" y="307"/>
                      <a:pt x="11945" y="307"/>
                      <a:pt x="12672" y="307"/>
                    </a:cubicBezTo>
                    <a:cubicBezTo>
                      <a:pt x="13821" y="345"/>
                      <a:pt x="14931" y="384"/>
                      <a:pt x="16079" y="384"/>
                    </a:cubicBezTo>
                    <a:lnTo>
                      <a:pt x="16654" y="384"/>
                    </a:lnTo>
                    <a:cubicBezTo>
                      <a:pt x="16730" y="384"/>
                      <a:pt x="16845" y="384"/>
                      <a:pt x="16960" y="345"/>
                    </a:cubicBezTo>
                    <a:cubicBezTo>
                      <a:pt x="17458" y="345"/>
                      <a:pt x="17955" y="345"/>
                      <a:pt x="18453" y="345"/>
                    </a:cubicBezTo>
                    <a:cubicBezTo>
                      <a:pt x="18912" y="345"/>
                      <a:pt x="19372" y="345"/>
                      <a:pt x="19831" y="345"/>
                    </a:cubicBezTo>
                    <a:cubicBezTo>
                      <a:pt x="20827" y="422"/>
                      <a:pt x="21822" y="460"/>
                      <a:pt x="22817" y="460"/>
                    </a:cubicBezTo>
                    <a:cubicBezTo>
                      <a:pt x="30512" y="690"/>
                      <a:pt x="38207" y="537"/>
                      <a:pt x="45864" y="422"/>
                    </a:cubicBezTo>
                    <a:cubicBezTo>
                      <a:pt x="48582" y="537"/>
                      <a:pt x="51339" y="384"/>
                      <a:pt x="54057" y="269"/>
                    </a:cubicBezTo>
                    <a:cubicBezTo>
                      <a:pt x="54669" y="269"/>
                      <a:pt x="55282" y="269"/>
                      <a:pt x="55933" y="307"/>
                    </a:cubicBezTo>
                    <a:cubicBezTo>
                      <a:pt x="56086" y="307"/>
                      <a:pt x="56239" y="307"/>
                      <a:pt x="56392" y="307"/>
                    </a:cubicBezTo>
                    <a:cubicBezTo>
                      <a:pt x="57541" y="384"/>
                      <a:pt x="58689" y="460"/>
                      <a:pt x="59838" y="460"/>
                    </a:cubicBezTo>
                    <a:lnTo>
                      <a:pt x="60106" y="460"/>
                    </a:lnTo>
                    <a:cubicBezTo>
                      <a:pt x="60795" y="499"/>
                      <a:pt x="61484" y="537"/>
                      <a:pt x="62173" y="537"/>
                    </a:cubicBezTo>
                    <a:cubicBezTo>
                      <a:pt x="63551" y="613"/>
                      <a:pt x="64929" y="613"/>
                      <a:pt x="66308" y="575"/>
                    </a:cubicBezTo>
                    <a:cubicBezTo>
                      <a:pt x="66537" y="575"/>
                      <a:pt x="66767" y="537"/>
                      <a:pt x="67035" y="537"/>
                    </a:cubicBezTo>
                    <a:cubicBezTo>
                      <a:pt x="67648" y="460"/>
                      <a:pt x="68298" y="384"/>
                      <a:pt x="68796" y="881"/>
                    </a:cubicBezTo>
                    <a:cubicBezTo>
                      <a:pt x="69102" y="1188"/>
                      <a:pt x="69217" y="1724"/>
                      <a:pt x="69102" y="2145"/>
                    </a:cubicBezTo>
                    <a:cubicBezTo>
                      <a:pt x="69217" y="2336"/>
                      <a:pt x="69294" y="2604"/>
                      <a:pt x="69256" y="2872"/>
                    </a:cubicBezTo>
                    <a:cubicBezTo>
                      <a:pt x="69217" y="6165"/>
                      <a:pt x="69370" y="9304"/>
                      <a:pt x="69332" y="12558"/>
                    </a:cubicBezTo>
                    <a:cubicBezTo>
                      <a:pt x="69294" y="14778"/>
                      <a:pt x="69294" y="17037"/>
                      <a:pt x="69332" y="19258"/>
                    </a:cubicBezTo>
                    <a:cubicBezTo>
                      <a:pt x="69294" y="21937"/>
                      <a:pt x="68834" y="24579"/>
                      <a:pt x="69026" y="27259"/>
                    </a:cubicBezTo>
                    <a:cubicBezTo>
                      <a:pt x="69332" y="36179"/>
                      <a:pt x="68643" y="45099"/>
                      <a:pt x="68988" y="53981"/>
                    </a:cubicBezTo>
                    <a:cubicBezTo>
                      <a:pt x="68834" y="59800"/>
                      <a:pt x="69141" y="65581"/>
                      <a:pt x="69179" y="71362"/>
                    </a:cubicBezTo>
                    <a:cubicBezTo>
                      <a:pt x="69179" y="73199"/>
                      <a:pt x="69370" y="75037"/>
                      <a:pt x="69370" y="76874"/>
                    </a:cubicBezTo>
                    <a:cubicBezTo>
                      <a:pt x="69332" y="77410"/>
                      <a:pt x="69370" y="77985"/>
                      <a:pt x="69294" y="78521"/>
                    </a:cubicBezTo>
                    <a:cubicBezTo>
                      <a:pt x="69332" y="78674"/>
                      <a:pt x="69370" y="78827"/>
                      <a:pt x="69332" y="79018"/>
                    </a:cubicBezTo>
                    <a:cubicBezTo>
                      <a:pt x="69370" y="80550"/>
                      <a:pt x="69370" y="82081"/>
                      <a:pt x="69370" y="83651"/>
                    </a:cubicBezTo>
                    <a:cubicBezTo>
                      <a:pt x="69026" y="101185"/>
                      <a:pt x="69830" y="118719"/>
                      <a:pt x="69294" y="136214"/>
                    </a:cubicBezTo>
                    <a:cubicBezTo>
                      <a:pt x="69294" y="139009"/>
                      <a:pt x="69294" y="141765"/>
                      <a:pt x="69294" y="144522"/>
                    </a:cubicBezTo>
                    <a:cubicBezTo>
                      <a:pt x="69370" y="146245"/>
                      <a:pt x="69370" y="147967"/>
                      <a:pt x="69447" y="149652"/>
                    </a:cubicBezTo>
                    <a:cubicBezTo>
                      <a:pt x="69600" y="150609"/>
                      <a:pt x="68566" y="151298"/>
                      <a:pt x="67724" y="151145"/>
                    </a:cubicBezTo>
                    <a:lnTo>
                      <a:pt x="67724" y="151145"/>
                    </a:lnTo>
                    <a:cubicBezTo>
                      <a:pt x="67609" y="151145"/>
                      <a:pt x="67494" y="151183"/>
                      <a:pt x="67418" y="151183"/>
                    </a:cubicBezTo>
                    <a:cubicBezTo>
                      <a:pt x="63360" y="151107"/>
                      <a:pt x="59340" y="150992"/>
                      <a:pt x="55320" y="150839"/>
                    </a:cubicBezTo>
                    <a:cubicBezTo>
                      <a:pt x="49195" y="151030"/>
                      <a:pt x="43069" y="150915"/>
                      <a:pt x="36944" y="151145"/>
                    </a:cubicBezTo>
                    <a:cubicBezTo>
                      <a:pt x="29517" y="151336"/>
                      <a:pt x="22090" y="151107"/>
                      <a:pt x="14663" y="151068"/>
                    </a:cubicBezTo>
                    <a:cubicBezTo>
                      <a:pt x="14395" y="151221"/>
                      <a:pt x="14127" y="151260"/>
                      <a:pt x="13821" y="151260"/>
                    </a:cubicBezTo>
                    <a:cubicBezTo>
                      <a:pt x="13668" y="151260"/>
                      <a:pt x="13514" y="151260"/>
                      <a:pt x="13361" y="151260"/>
                    </a:cubicBezTo>
                    <a:close/>
                  </a:path>
                </a:pathLst>
              </a:custGeom>
              <a:solidFill>
                <a:srgbClr val="FFC3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49"/>
              <p:cNvSpPr/>
              <p:nvPr/>
            </p:nvSpPr>
            <p:spPr>
              <a:xfrm>
                <a:off x="2036500" y="1287375"/>
                <a:ext cx="1720875" cy="3007200"/>
              </a:xfrm>
              <a:custGeom>
                <a:rect b="b" l="l" r="r" t="t"/>
                <a:pathLst>
                  <a:path extrusionOk="0" h="120288" w="68835">
                    <a:moveTo>
                      <a:pt x="68528" y="39739"/>
                    </a:moveTo>
                    <a:cubicBezTo>
                      <a:pt x="68375" y="42725"/>
                      <a:pt x="68834" y="45673"/>
                      <a:pt x="68643" y="48620"/>
                    </a:cubicBezTo>
                    <a:cubicBezTo>
                      <a:pt x="68796" y="50841"/>
                      <a:pt x="68222" y="51377"/>
                      <a:pt x="66805" y="52985"/>
                    </a:cubicBezTo>
                    <a:cubicBezTo>
                      <a:pt x="65772" y="54133"/>
                      <a:pt x="64585" y="55052"/>
                      <a:pt x="63283" y="55894"/>
                    </a:cubicBezTo>
                    <a:cubicBezTo>
                      <a:pt x="63245" y="55933"/>
                      <a:pt x="63245" y="55971"/>
                      <a:pt x="63207" y="56009"/>
                    </a:cubicBezTo>
                    <a:cubicBezTo>
                      <a:pt x="63283" y="58995"/>
                      <a:pt x="63360" y="61981"/>
                      <a:pt x="63245" y="64968"/>
                    </a:cubicBezTo>
                    <a:cubicBezTo>
                      <a:pt x="63245" y="65427"/>
                      <a:pt x="63207" y="65886"/>
                      <a:pt x="63168" y="66346"/>
                    </a:cubicBezTo>
                    <a:cubicBezTo>
                      <a:pt x="63207" y="66384"/>
                      <a:pt x="63207" y="66422"/>
                      <a:pt x="63207" y="66499"/>
                    </a:cubicBezTo>
                    <a:cubicBezTo>
                      <a:pt x="63972" y="72471"/>
                      <a:pt x="61560" y="77525"/>
                      <a:pt x="57809" y="82004"/>
                    </a:cubicBezTo>
                    <a:cubicBezTo>
                      <a:pt x="56966" y="82961"/>
                      <a:pt x="56086" y="83880"/>
                      <a:pt x="55244" y="84837"/>
                    </a:cubicBezTo>
                    <a:cubicBezTo>
                      <a:pt x="54784" y="85181"/>
                      <a:pt x="54057" y="86483"/>
                      <a:pt x="53406" y="86521"/>
                    </a:cubicBezTo>
                    <a:cubicBezTo>
                      <a:pt x="53253" y="90886"/>
                      <a:pt x="53483" y="95250"/>
                      <a:pt x="54095" y="99538"/>
                    </a:cubicBezTo>
                    <a:cubicBezTo>
                      <a:pt x="54248" y="100495"/>
                      <a:pt x="54401" y="101452"/>
                      <a:pt x="54631" y="102371"/>
                    </a:cubicBezTo>
                    <a:cubicBezTo>
                      <a:pt x="54784" y="102754"/>
                      <a:pt x="54823" y="103136"/>
                      <a:pt x="54937" y="103519"/>
                    </a:cubicBezTo>
                    <a:cubicBezTo>
                      <a:pt x="54976" y="103711"/>
                      <a:pt x="55052" y="103902"/>
                      <a:pt x="55014" y="104093"/>
                    </a:cubicBezTo>
                    <a:cubicBezTo>
                      <a:pt x="55052" y="104093"/>
                      <a:pt x="55091" y="104093"/>
                      <a:pt x="55091" y="104132"/>
                    </a:cubicBezTo>
                    <a:cubicBezTo>
                      <a:pt x="55397" y="104208"/>
                      <a:pt x="55512" y="104515"/>
                      <a:pt x="55435" y="104783"/>
                    </a:cubicBezTo>
                    <a:cubicBezTo>
                      <a:pt x="53674" y="108917"/>
                      <a:pt x="45137" y="112592"/>
                      <a:pt x="41308" y="115119"/>
                    </a:cubicBezTo>
                    <a:cubicBezTo>
                      <a:pt x="39815" y="116038"/>
                      <a:pt x="38475" y="117225"/>
                      <a:pt x="37403" y="118603"/>
                    </a:cubicBezTo>
                    <a:cubicBezTo>
                      <a:pt x="37212" y="118871"/>
                      <a:pt x="37021" y="119139"/>
                      <a:pt x="36906" y="119407"/>
                    </a:cubicBezTo>
                    <a:cubicBezTo>
                      <a:pt x="36906" y="119445"/>
                      <a:pt x="36906" y="119484"/>
                      <a:pt x="36867" y="119484"/>
                    </a:cubicBezTo>
                    <a:cubicBezTo>
                      <a:pt x="36944" y="119790"/>
                      <a:pt x="36867" y="120058"/>
                      <a:pt x="36523" y="120211"/>
                    </a:cubicBezTo>
                    <a:cubicBezTo>
                      <a:pt x="36255" y="120287"/>
                      <a:pt x="35949" y="120134"/>
                      <a:pt x="35872" y="119866"/>
                    </a:cubicBezTo>
                    <a:cubicBezTo>
                      <a:pt x="34494" y="114583"/>
                      <a:pt x="31048" y="114009"/>
                      <a:pt x="26799" y="111712"/>
                    </a:cubicBezTo>
                    <a:cubicBezTo>
                      <a:pt x="23660" y="109951"/>
                      <a:pt x="20673" y="107807"/>
                      <a:pt x="18147" y="105280"/>
                    </a:cubicBezTo>
                    <a:cubicBezTo>
                      <a:pt x="17955" y="105089"/>
                      <a:pt x="17687" y="104783"/>
                      <a:pt x="17496" y="104515"/>
                    </a:cubicBezTo>
                    <a:cubicBezTo>
                      <a:pt x="17304" y="104400"/>
                      <a:pt x="17190" y="104132"/>
                      <a:pt x="17266" y="103902"/>
                    </a:cubicBezTo>
                    <a:cubicBezTo>
                      <a:pt x="17572" y="103098"/>
                      <a:pt x="17879" y="102332"/>
                      <a:pt x="18032" y="101452"/>
                    </a:cubicBezTo>
                    <a:cubicBezTo>
                      <a:pt x="18453" y="99423"/>
                      <a:pt x="18530" y="97317"/>
                      <a:pt x="18568" y="95250"/>
                    </a:cubicBezTo>
                    <a:cubicBezTo>
                      <a:pt x="18606" y="93259"/>
                      <a:pt x="18683" y="91230"/>
                      <a:pt x="18338" y="89239"/>
                    </a:cubicBezTo>
                    <a:cubicBezTo>
                      <a:pt x="18300" y="89201"/>
                      <a:pt x="18300" y="89163"/>
                      <a:pt x="18300" y="89125"/>
                    </a:cubicBezTo>
                    <a:cubicBezTo>
                      <a:pt x="17802" y="88282"/>
                      <a:pt x="16845" y="87746"/>
                      <a:pt x="16118" y="87057"/>
                    </a:cubicBezTo>
                    <a:cubicBezTo>
                      <a:pt x="14931" y="86062"/>
                      <a:pt x="13782" y="84913"/>
                      <a:pt x="12710" y="83803"/>
                    </a:cubicBezTo>
                    <a:cubicBezTo>
                      <a:pt x="11064" y="81851"/>
                      <a:pt x="9188" y="80051"/>
                      <a:pt x="7848" y="77869"/>
                    </a:cubicBezTo>
                    <a:cubicBezTo>
                      <a:pt x="7542" y="77295"/>
                      <a:pt x="7236" y="76721"/>
                      <a:pt x="6968" y="76146"/>
                    </a:cubicBezTo>
                    <a:cubicBezTo>
                      <a:pt x="6853" y="76070"/>
                      <a:pt x="6815" y="75993"/>
                      <a:pt x="6776" y="75840"/>
                    </a:cubicBezTo>
                    <a:cubicBezTo>
                      <a:pt x="6738" y="75802"/>
                      <a:pt x="6738" y="75687"/>
                      <a:pt x="6700" y="75572"/>
                    </a:cubicBezTo>
                    <a:cubicBezTo>
                      <a:pt x="6126" y="74347"/>
                      <a:pt x="5704" y="73045"/>
                      <a:pt x="5704" y="71705"/>
                    </a:cubicBezTo>
                    <a:cubicBezTo>
                      <a:pt x="5704" y="71667"/>
                      <a:pt x="5704" y="71629"/>
                      <a:pt x="5743" y="71591"/>
                    </a:cubicBezTo>
                    <a:cubicBezTo>
                      <a:pt x="5513" y="70251"/>
                      <a:pt x="5398" y="69064"/>
                      <a:pt x="5628" y="68681"/>
                    </a:cubicBezTo>
                    <a:cubicBezTo>
                      <a:pt x="5628" y="68643"/>
                      <a:pt x="5628" y="68566"/>
                      <a:pt x="5628" y="68528"/>
                    </a:cubicBezTo>
                    <a:cubicBezTo>
                      <a:pt x="5322" y="64202"/>
                      <a:pt x="5398" y="59914"/>
                      <a:pt x="5207" y="55588"/>
                    </a:cubicBezTo>
                    <a:cubicBezTo>
                      <a:pt x="5130" y="55550"/>
                      <a:pt x="5015" y="55435"/>
                      <a:pt x="4939" y="55358"/>
                    </a:cubicBezTo>
                    <a:cubicBezTo>
                      <a:pt x="4901" y="55320"/>
                      <a:pt x="4862" y="55282"/>
                      <a:pt x="4824" y="55243"/>
                    </a:cubicBezTo>
                    <a:cubicBezTo>
                      <a:pt x="4441" y="55397"/>
                      <a:pt x="4097" y="55052"/>
                      <a:pt x="3943" y="54746"/>
                    </a:cubicBezTo>
                    <a:cubicBezTo>
                      <a:pt x="3790" y="54516"/>
                      <a:pt x="3522" y="54363"/>
                      <a:pt x="3446" y="54095"/>
                    </a:cubicBezTo>
                    <a:cubicBezTo>
                      <a:pt x="2680" y="53521"/>
                      <a:pt x="1991" y="52832"/>
                      <a:pt x="1493" y="51989"/>
                    </a:cubicBezTo>
                    <a:cubicBezTo>
                      <a:pt x="1340" y="51645"/>
                      <a:pt x="957" y="51300"/>
                      <a:pt x="766" y="50917"/>
                    </a:cubicBezTo>
                    <a:cubicBezTo>
                      <a:pt x="689" y="50879"/>
                      <a:pt x="651" y="50803"/>
                      <a:pt x="574" y="50726"/>
                    </a:cubicBezTo>
                    <a:cubicBezTo>
                      <a:pt x="498" y="50573"/>
                      <a:pt x="498" y="50381"/>
                      <a:pt x="460" y="50190"/>
                    </a:cubicBezTo>
                    <a:cubicBezTo>
                      <a:pt x="268" y="49769"/>
                      <a:pt x="421" y="49233"/>
                      <a:pt x="383" y="48774"/>
                    </a:cubicBezTo>
                    <a:cubicBezTo>
                      <a:pt x="345" y="48276"/>
                      <a:pt x="383" y="47778"/>
                      <a:pt x="421" y="47280"/>
                    </a:cubicBezTo>
                    <a:cubicBezTo>
                      <a:pt x="421" y="45251"/>
                      <a:pt x="536" y="43222"/>
                      <a:pt x="421" y="41193"/>
                    </a:cubicBezTo>
                    <a:cubicBezTo>
                      <a:pt x="383" y="39739"/>
                      <a:pt x="0" y="38246"/>
                      <a:pt x="115" y="36752"/>
                    </a:cubicBezTo>
                    <a:cubicBezTo>
                      <a:pt x="689" y="35527"/>
                      <a:pt x="2259" y="36676"/>
                      <a:pt x="2910" y="37327"/>
                    </a:cubicBezTo>
                    <a:cubicBezTo>
                      <a:pt x="4058" y="38399"/>
                      <a:pt x="4862" y="39815"/>
                      <a:pt x="5436" y="41270"/>
                    </a:cubicBezTo>
                    <a:cubicBezTo>
                      <a:pt x="5551" y="41614"/>
                      <a:pt x="5666" y="41921"/>
                      <a:pt x="5743" y="42265"/>
                    </a:cubicBezTo>
                    <a:cubicBezTo>
                      <a:pt x="6011" y="41959"/>
                      <a:pt x="6240" y="41461"/>
                      <a:pt x="6355" y="40619"/>
                    </a:cubicBezTo>
                    <a:cubicBezTo>
                      <a:pt x="6432" y="37939"/>
                      <a:pt x="6164" y="35259"/>
                      <a:pt x="6432" y="32580"/>
                    </a:cubicBezTo>
                    <a:cubicBezTo>
                      <a:pt x="6432" y="26646"/>
                      <a:pt x="6853" y="20712"/>
                      <a:pt x="7504" y="14816"/>
                    </a:cubicBezTo>
                    <a:cubicBezTo>
                      <a:pt x="8040" y="11217"/>
                      <a:pt x="11370" y="8729"/>
                      <a:pt x="14050" y="6547"/>
                    </a:cubicBezTo>
                    <a:cubicBezTo>
                      <a:pt x="19104" y="2374"/>
                      <a:pt x="24770" y="1417"/>
                      <a:pt x="31125" y="919"/>
                    </a:cubicBezTo>
                    <a:cubicBezTo>
                      <a:pt x="34073" y="689"/>
                      <a:pt x="37021" y="0"/>
                      <a:pt x="39968" y="383"/>
                    </a:cubicBezTo>
                    <a:cubicBezTo>
                      <a:pt x="43567" y="842"/>
                      <a:pt x="47204" y="1455"/>
                      <a:pt x="50496" y="3101"/>
                    </a:cubicBezTo>
                    <a:cubicBezTo>
                      <a:pt x="53827" y="4518"/>
                      <a:pt x="57081" y="6432"/>
                      <a:pt x="59493" y="9188"/>
                    </a:cubicBezTo>
                    <a:cubicBezTo>
                      <a:pt x="63551" y="13782"/>
                      <a:pt x="64125" y="26722"/>
                      <a:pt x="63819" y="32771"/>
                    </a:cubicBezTo>
                    <a:cubicBezTo>
                      <a:pt x="63819" y="35489"/>
                      <a:pt x="63551" y="38169"/>
                      <a:pt x="63551" y="40887"/>
                    </a:cubicBezTo>
                    <a:cubicBezTo>
                      <a:pt x="64087" y="39585"/>
                      <a:pt x="64661" y="38284"/>
                      <a:pt x="65504" y="37212"/>
                    </a:cubicBezTo>
                    <a:cubicBezTo>
                      <a:pt x="66193" y="36408"/>
                      <a:pt x="68030" y="34723"/>
                      <a:pt x="68566" y="36446"/>
                    </a:cubicBezTo>
                    <a:cubicBezTo>
                      <a:pt x="68720" y="37556"/>
                      <a:pt x="68528" y="38667"/>
                      <a:pt x="68490" y="39739"/>
                    </a:cubicBezTo>
                    <a:close/>
                  </a:path>
                </a:pathLst>
              </a:custGeom>
              <a:solidFill>
                <a:srgbClr val="AD80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49"/>
              <p:cNvSpPr/>
              <p:nvPr/>
            </p:nvSpPr>
            <p:spPr>
              <a:xfrm>
                <a:off x="2009700" y="1152425"/>
                <a:ext cx="1750550" cy="3169900"/>
              </a:xfrm>
              <a:custGeom>
                <a:rect b="b" l="l" r="r" t="t"/>
                <a:pathLst>
                  <a:path extrusionOk="0" h="126796" w="70022">
                    <a:moveTo>
                      <a:pt x="54708" y="101031"/>
                    </a:moveTo>
                    <a:cubicBezTo>
                      <a:pt x="54669" y="101682"/>
                      <a:pt x="55588" y="103136"/>
                      <a:pt x="54937" y="103596"/>
                    </a:cubicBezTo>
                    <a:cubicBezTo>
                      <a:pt x="55014" y="103787"/>
                      <a:pt x="54899" y="103979"/>
                      <a:pt x="54784" y="104132"/>
                    </a:cubicBezTo>
                    <a:cubicBezTo>
                      <a:pt x="54784" y="104170"/>
                      <a:pt x="54784" y="104247"/>
                      <a:pt x="54823" y="104285"/>
                    </a:cubicBezTo>
                    <a:cubicBezTo>
                      <a:pt x="55129" y="105893"/>
                      <a:pt x="55550" y="107539"/>
                      <a:pt x="56124" y="109070"/>
                    </a:cubicBezTo>
                    <a:cubicBezTo>
                      <a:pt x="56545" y="109338"/>
                      <a:pt x="56545" y="110027"/>
                      <a:pt x="56622" y="110487"/>
                    </a:cubicBezTo>
                    <a:cubicBezTo>
                      <a:pt x="56928" y="111023"/>
                      <a:pt x="56277" y="111712"/>
                      <a:pt x="55703" y="111597"/>
                    </a:cubicBezTo>
                    <a:cubicBezTo>
                      <a:pt x="55703" y="111674"/>
                      <a:pt x="55665" y="111750"/>
                      <a:pt x="55627" y="111827"/>
                    </a:cubicBezTo>
                    <a:cubicBezTo>
                      <a:pt x="55627" y="111827"/>
                      <a:pt x="55627" y="111827"/>
                      <a:pt x="55665" y="111827"/>
                    </a:cubicBezTo>
                    <a:cubicBezTo>
                      <a:pt x="55856" y="111903"/>
                      <a:pt x="55971" y="112095"/>
                      <a:pt x="55971" y="112324"/>
                    </a:cubicBezTo>
                    <a:cubicBezTo>
                      <a:pt x="55818" y="113090"/>
                      <a:pt x="54937" y="113511"/>
                      <a:pt x="54401" y="114009"/>
                    </a:cubicBezTo>
                    <a:cubicBezTo>
                      <a:pt x="50267" y="117608"/>
                      <a:pt x="44754" y="118986"/>
                      <a:pt x="40198" y="121934"/>
                    </a:cubicBezTo>
                    <a:cubicBezTo>
                      <a:pt x="39318" y="122470"/>
                      <a:pt x="38782" y="123427"/>
                      <a:pt x="38284" y="124346"/>
                    </a:cubicBezTo>
                    <a:cubicBezTo>
                      <a:pt x="38131" y="124614"/>
                      <a:pt x="37978" y="124882"/>
                      <a:pt x="38093" y="125188"/>
                    </a:cubicBezTo>
                    <a:cubicBezTo>
                      <a:pt x="38093" y="125264"/>
                      <a:pt x="38093" y="125303"/>
                      <a:pt x="38054" y="125379"/>
                    </a:cubicBezTo>
                    <a:cubicBezTo>
                      <a:pt x="38093" y="125494"/>
                      <a:pt x="38093" y="125647"/>
                      <a:pt x="38093" y="125800"/>
                    </a:cubicBezTo>
                    <a:cubicBezTo>
                      <a:pt x="38322" y="126298"/>
                      <a:pt x="37633" y="126796"/>
                      <a:pt x="37250" y="126375"/>
                    </a:cubicBezTo>
                    <a:cubicBezTo>
                      <a:pt x="37174" y="126260"/>
                      <a:pt x="37135" y="126183"/>
                      <a:pt x="37097" y="126068"/>
                    </a:cubicBezTo>
                    <a:cubicBezTo>
                      <a:pt x="37059" y="126068"/>
                      <a:pt x="36982" y="126030"/>
                      <a:pt x="36944" y="126030"/>
                    </a:cubicBezTo>
                    <a:cubicBezTo>
                      <a:pt x="36714" y="125915"/>
                      <a:pt x="36638" y="125762"/>
                      <a:pt x="36638" y="125571"/>
                    </a:cubicBezTo>
                    <a:cubicBezTo>
                      <a:pt x="36600" y="125532"/>
                      <a:pt x="36561" y="125456"/>
                      <a:pt x="36523" y="125379"/>
                    </a:cubicBezTo>
                    <a:cubicBezTo>
                      <a:pt x="36255" y="124499"/>
                      <a:pt x="35987" y="123656"/>
                      <a:pt x="35604" y="122852"/>
                    </a:cubicBezTo>
                    <a:cubicBezTo>
                      <a:pt x="35374" y="122470"/>
                      <a:pt x="35183" y="122087"/>
                      <a:pt x="34915" y="121742"/>
                    </a:cubicBezTo>
                    <a:cubicBezTo>
                      <a:pt x="34647" y="121551"/>
                      <a:pt x="34647" y="121206"/>
                      <a:pt x="34800" y="120977"/>
                    </a:cubicBezTo>
                    <a:cubicBezTo>
                      <a:pt x="33192" y="119790"/>
                      <a:pt x="30972" y="119292"/>
                      <a:pt x="29096" y="118794"/>
                    </a:cubicBezTo>
                    <a:cubicBezTo>
                      <a:pt x="28177" y="118488"/>
                      <a:pt x="27258" y="118029"/>
                      <a:pt x="26339" y="117646"/>
                    </a:cubicBezTo>
                    <a:cubicBezTo>
                      <a:pt x="26110" y="117493"/>
                      <a:pt x="25957" y="117225"/>
                      <a:pt x="26071" y="116918"/>
                    </a:cubicBezTo>
                    <a:cubicBezTo>
                      <a:pt x="26186" y="116689"/>
                      <a:pt x="26493" y="116536"/>
                      <a:pt x="26761" y="116651"/>
                    </a:cubicBezTo>
                    <a:cubicBezTo>
                      <a:pt x="30283" y="118526"/>
                      <a:pt x="35336" y="118373"/>
                      <a:pt x="37365" y="122355"/>
                    </a:cubicBezTo>
                    <a:cubicBezTo>
                      <a:pt x="37442" y="122470"/>
                      <a:pt x="37480" y="122546"/>
                      <a:pt x="37518" y="122661"/>
                    </a:cubicBezTo>
                    <a:cubicBezTo>
                      <a:pt x="38743" y="120364"/>
                      <a:pt x="41730" y="119177"/>
                      <a:pt x="44065" y="118220"/>
                    </a:cubicBezTo>
                    <a:cubicBezTo>
                      <a:pt x="47702" y="116842"/>
                      <a:pt x="51415" y="115311"/>
                      <a:pt x="54287" y="112669"/>
                    </a:cubicBezTo>
                    <a:cubicBezTo>
                      <a:pt x="52870" y="110985"/>
                      <a:pt x="52066" y="108955"/>
                      <a:pt x="51377" y="106888"/>
                    </a:cubicBezTo>
                    <a:cubicBezTo>
                      <a:pt x="46362" y="110449"/>
                      <a:pt x="40160" y="112822"/>
                      <a:pt x="33805" y="111942"/>
                    </a:cubicBezTo>
                    <a:cubicBezTo>
                      <a:pt x="29364" y="110985"/>
                      <a:pt x="25114" y="109032"/>
                      <a:pt x="21860" y="106084"/>
                    </a:cubicBezTo>
                    <a:cubicBezTo>
                      <a:pt x="21707" y="105969"/>
                      <a:pt x="21439" y="105740"/>
                      <a:pt x="21171" y="105472"/>
                    </a:cubicBezTo>
                    <a:cubicBezTo>
                      <a:pt x="21095" y="105931"/>
                      <a:pt x="21056" y="106352"/>
                      <a:pt x="20980" y="106812"/>
                    </a:cubicBezTo>
                    <a:cubicBezTo>
                      <a:pt x="20788" y="107884"/>
                      <a:pt x="20559" y="108955"/>
                      <a:pt x="20214" y="110027"/>
                    </a:cubicBezTo>
                    <a:cubicBezTo>
                      <a:pt x="20023" y="110487"/>
                      <a:pt x="19870" y="111367"/>
                      <a:pt x="19219" y="111099"/>
                    </a:cubicBezTo>
                    <a:cubicBezTo>
                      <a:pt x="18951" y="110985"/>
                      <a:pt x="18798" y="110678"/>
                      <a:pt x="18912" y="110410"/>
                    </a:cubicBezTo>
                    <a:cubicBezTo>
                      <a:pt x="18951" y="110334"/>
                      <a:pt x="18989" y="110257"/>
                      <a:pt x="19027" y="110219"/>
                    </a:cubicBezTo>
                    <a:cubicBezTo>
                      <a:pt x="18874" y="110257"/>
                      <a:pt x="18683" y="110219"/>
                      <a:pt x="18491" y="110066"/>
                    </a:cubicBezTo>
                    <a:cubicBezTo>
                      <a:pt x="17917" y="109645"/>
                      <a:pt x="19448" y="105969"/>
                      <a:pt x="19334" y="104821"/>
                    </a:cubicBezTo>
                    <a:cubicBezTo>
                      <a:pt x="19372" y="104400"/>
                      <a:pt x="19334" y="103979"/>
                      <a:pt x="19334" y="103519"/>
                    </a:cubicBezTo>
                    <a:cubicBezTo>
                      <a:pt x="18951" y="102945"/>
                      <a:pt x="18874" y="102447"/>
                      <a:pt x="19487" y="102218"/>
                    </a:cubicBezTo>
                    <a:lnTo>
                      <a:pt x="19487" y="102218"/>
                    </a:lnTo>
                    <a:cubicBezTo>
                      <a:pt x="19448" y="101375"/>
                      <a:pt x="19716" y="100150"/>
                      <a:pt x="19678" y="99691"/>
                    </a:cubicBezTo>
                    <a:cubicBezTo>
                      <a:pt x="19755" y="98581"/>
                      <a:pt x="19831" y="97432"/>
                      <a:pt x="19755" y="96284"/>
                    </a:cubicBezTo>
                    <a:cubicBezTo>
                      <a:pt x="19755" y="95977"/>
                      <a:pt x="19563" y="95480"/>
                      <a:pt x="19716" y="95173"/>
                    </a:cubicBezTo>
                    <a:cubicBezTo>
                      <a:pt x="17534" y="93374"/>
                      <a:pt x="15697" y="91077"/>
                      <a:pt x="13706" y="89125"/>
                    </a:cubicBezTo>
                    <a:cubicBezTo>
                      <a:pt x="9992" y="85526"/>
                      <a:pt x="7312" y="80894"/>
                      <a:pt x="6623" y="75725"/>
                    </a:cubicBezTo>
                    <a:cubicBezTo>
                      <a:pt x="6202" y="75304"/>
                      <a:pt x="6355" y="74577"/>
                      <a:pt x="6317" y="74041"/>
                    </a:cubicBezTo>
                    <a:cubicBezTo>
                      <a:pt x="6317" y="72356"/>
                      <a:pt x="6087" y="70595"/>
                      <a:pt x="6508" y="68987"/>
                    </a:cubicBezTo>
                    <a:cubicBezTo>
                      <a:pt x="6547" y="66422"/>
                      <a:pt x="6355" y="63896"/>
                      <a:pt x="6470" y="61369"/>
                    </a:cubicBezTo>
                    <a:cubicBezTo>
                      <a:pt x="6662" y="58038"/>
                      <a:pt x="6930" y="54708"/>
                      <a:pt x="6930" y="51377"/>
                    </a:cubicBezTo>
                    <a:cubicBezTo>
                      <a:pt x="6853" y="51339"/>
                      <a:pt x="6776" y="51224"/>
                      <a:pt x="6700" y="51032"/>
                    </a:cubicBezTo>
                    <a:cubicBezTo>
                      <a:pt x="6585" y="53904"/>
                      <a:pt x="6279" y="56737"/>
                      <a:pt x="6241" y="59608"/>
                    </a:cubicBezTo>
                    <a:cubicBezTo>
                      <a:pt x="6623" y="60029"/>
                      <a:pt x="6394" y="61254"/>
                      <a:pt x="5666" y="61177"/>
                    </a:cubicBezTo>
                    <a:cubicBezTo>
                      <a:pt x="5437" y="61177"/>
                      <a:pt x="5245" y="60948"/>
                      <a:pt x="5207" y="60718"/>
                    </a:cubicBezTo>
                    <a:cubicBezTo>
                      <a:pt x="5169" y="60641"/>
                      <a:pt x="5169" y="60565"/>
                      <a:pt x="5169" y="60488"/>
                    </a:cubicBezTo>
                    <a:cubicBezTo>
                      <a:pt x="0" y="55243"/>
                      <a:pt x="1187" y="52525"/>
                      <a:pt x="1340" y="45941"/>
                    </a:cubicBezTo>
                    <a:cubicBezTo>
                      <a:pt x="1455" y="44792"/>
                      <a:pt x="1264" y="43644"/>
                      <a:pt x="1149" y="42533"/>
                    </a:cubicBezTo>
                    <a:cubicBezTo>
                      <a:pt x="1225" y="41921"/>
                      <a:pt x="1914" y="41768"/>
                      <a:pt x="2450" y="41882"/>
                    </a:cubicBezTo>
                    <a:cubicBezTo>
                      <a:pt x="4020" y="42227"/>
                      <a:pt x="5398" y="44333"/>
                      <a:pt x="6126" y="45979"/>
                    </a:cubicBezTo>
                    <a:lnTo>
                      <a:pt x="6126" y="45902"/>
                    </a:lnTo>
                    <a:cubicBezTo>
                      <a:pt x="6891" y="44103"/>
                      <a:pt x="6700" y="43529"/>
                      <a:pt x="6662" y="41691"/>
                    </a:cubicBezTo>
                    <a:cubicBezTo>
                      <a:pt x="6930" y="40811"/>
                      <a:pt x="7580" y="40121"/>
                      <a:pt x="7657" y="39203"/>
                    </a:cubicBezTo>
                    <a:cubicBezTo>
                      <a:pt x="7121" y="39126"/>
                      <a:pt x="7198" y="38514"/>
                      <a:pt x="7236" y="38092"/>
                    </a:cubicBezTo>
                    <a:cubicBezTo>
                      <a:pt x="7312" y="36599"/>
                      <a:pt x="7389" y="35030"/>
                      <a:pt x="7312" y="33537"/>
                    </a:cubicBezTo>
                    <a:cubicBezTo>
                      <a:pt x="6891" y="29747"/>
                      <a:pt x="6126" y="25995"/>
                      <a:pt x="6470" y="22205"/>
                    </a:cubicBezTo>
                    <a:cubicBezTo>
                      <a:pt x="7542" y="10758"/>
                      <a:pt x="20980" y="4747"/>
                      <a:pt x="30819" y="2182"/>
                    </a:cubicBezTo>
                    <a:cubicBezTo>
                      <a:pt x="39126" y="0"/>
                      <a:pt x="47932" y="2450"/>
                      <a:pt x="54861" y="7236"/>
                    </a:cubicBezTo>
                    <a:cubicBezTo>
                      <a:pt x="58460" y="9762"/>
                      <a:pt x="62326" y="12519"/>
                      <a:pt x="64317" y="16539"/>
                    </a:cubicBezTo>
                    <a:cubicBezTo>
                      <a:pt x="65887" y="20099"/>
                      <a:pt x="66193" y="24119"/>
                      <a:pt x="66423" y="27947"/>
                    </a:cubicBezTo>
                    <a:cubicBezTo>
                      <a:pt x="66767" y="33958"/>
                      <a:pt x="67035" y="40581"/>
                      <a:pt x="64049" y="45941"/>
                    </a:cubicBezTo>
                    <a:cubicBezTo>
                      <a:pt x="63858" y="46017"/>
                      <a:pt x="63704" y="46055"/>
                      <a:pt x="63590" y="46017"/>
                    </a:cubicBezTo>
                    <a:cubicBezTo>
                      <a:pt x="63551" y="46515"/>
                      <a:pt x="63551" y="47051"/>
                      <a:pt x="63551" y="47587"/>
                    </a:cubicBezTo>
                    <a:cubicBezTo>
                      <a:pt x="63743" y="47472"/>
                      <a:pt x="63972" y="47510"/>
                      <a:pt x="64126" y="47625"/>
                    </a:cubicBezTo>
                    <a:cubicBezTo>
                      <a:pt x="64202" y="47357"/>
                      <a:pt x="64355" y="47127"/>
                      <a:pt x="64738" y="47089"/>
                    </a:cubicBezTo>
                    <a:cubicBezTo>
                      <a:pt x="65274" y="45481"/>
                      <a:pt x="65542" y="43567"/>
                      <a:pt x="66882" y="42380"/>
                    </a:cubicBezTo>
                    <a:cubicBezTo>
                      <a:pt x="67456" y="41882"/>
                      <a:pt x="68222" y="41232"/>
                      <a:pt x="69026" y="41423"/>
                    </a:cubicBezTo>
                    <a:cubicBezTo>
                      <a:pt x="69524" y="41576"/>
                      <a:pt x="69638" y="42112"/>
                      <a:pt x="69638" y="42572"/>
                    </a:cubicBezTo>
                    <a:cubicBezTo>
                      <a:pt x="69830" y="44562"/>
                      <a:pt x="69945" y="46515"/>
                      <a:pt x="69945" y="48506"/>
                    </a:cubicBezTo>
                    <a:cubicBezTo>
                      <a:pt x="69906" y="50573"/>
                      <a:pt x="70021" y="52640"/>
                      <a:pt x="69983" y="54746"/>
                    </a:cubicBezTo>
                    <a:cubicBezTo>
                      <a:pt x="70021" y="55626"/>
                      <a:pt x="69830" y="56469"/>
                      <a:pt x="69179" y="57119"/>
                    </a:cubicBezTo>
                    <a:cubicBezTo>
                      <a:pt x="68337" y="58038"/>
                      <a:pt x="65963" y="61599"/>
                      <a:pt x="64623" y="60718"/>
                    </a:cubicBezTo>
                    <a:cubicBezTo>
                      <a:pt x="64508" y="63666"/>
                      <a:pt x="64432" y="66614"/>
                      <a:pt x="64432" y="69562"/>
                    </a:cubicBezTo>
                    <a:cubicBezTo>
                      <a:pt x="64776" y="70595"/>
                      <a:pt x="64470" y="71782"/>
                      <a:pt x="64547" y="72892"/>
                    </a:cubicBezTo>
                    <a:cubicBezTo>
                      <a:pt x="64394" y="73734"/>
                      <a:pt x="64853" y="76529"/>
                      <a:pt x="64011" y="76835"/>
                    </a:cubicBezTo>
                    <a:cubicBezTo>
                      <a:pt x="63704" y="78175"/>
                      <a:pt x="63590" y="79592"/>
                      <a:pt x="62862" y="80779"/>
                    </a:cubicBezTo>
                    <a:cubicBezTo>
                      <a:pt x="63207" y="81544"/>
                      <a:pt x="61484" y="83344"/>
                      <a:pt x="61063" y="84071"/>
                    </a:cubicBezTo>
                    <a:cubicBezTo>
                      <a:pt x="58957" y="86981"/>
                      <a:pt x="56507" y="89584"/>
                      <a:pt x="53827" y="91919"/>
                    </a:cubicBezTo>
                    <a:cubicBezTo>
                      <a:pt x="52985" y="92417"/>
                      <a:pt x="49999" y="96513"/>
                      <a:pt x="49310" y="95594"/>
                    </a:cubicBezTo>
                    <a:cubicBezTo>
                      <a:pt x="48774" y="94867"/>
                      <a:pt x="49884" y="94331"/>
                      <a:pt x="50305" y="93833"/>
                    </a:cubicBezTo>
                    <a:cubicBezTo>
                      <a:pt x="49807" y="93948"/>
                      <a:pt x="49310" y="94025"/>
                      <a:pt x="48812" y="94025"/>
                    </a:cubicBezTo>
                    <a:cubicBezTo>
                      <a:pt x="48353" y="94025"/>
                      <a:pt x="47778" y="93872"/>
                      <a:pt x="47664" y="93374"/>
                    </a:cubicBezTo>
                    <a:cubicBezTo>
                      <a:pt x="47089" y="93221"/>
                      <a:pt x="46630" y="92838"/>
                      <a:pt x="46362" y="92340"/>
                    </a:cubicBezTo>
                    <a:cubicBezTo>
                      <a:pt x="45367" y="91958"/>
                      <a:pt x="44524" y="91268"/>
                      <a:pt x="44027" y="90350"/>
                    </a:cubicBezTo>
                    <a:cubicBezTo>
                      <a:pt x="42687" y="89814"/>
                      <a:pt x="42036" y="88359"/>
                      <a:pt x="41500" y="87134"/>
                    </a:cubicBezTo>
                    <a:cubicBezTo>
                      <a:pt x="41232" y="86674"/>
                      <a:pt x="41002" y="85832"/>
                      <a:pt x="41768" y="85756"/>
                    </a:cubicBezTo>
                    <a:cubicBezTo>
                      <a:pt x="42074" y="85756"/>
                      <a:pt x="42304" y="86024"/>
                      <a:pt x="42304" y="86292"/>
                    </a:cubicBezTo>
                    <a:cubicBezTo>
                      <a:pt x="42687" y="87287"/>
                      <a:pt x="43146" y="88321"/>
                      <a:pt x="43912" y="89048"/>
                    </a:cubicBezTo>
                    <a:cubicBezTo>
                      <a:pt x="44256" y="89354"/>
                      <a:pt x="44792" y="89431"/>
                      <a:pt x="44984" y="89890"/>
                    </a:cubicBezTo>
                    <a:cubicBezTo>
                      <a:pt x="45520" y="91039"/>
                      <a:pt x="46898" y="91115"/>
                      <a:pt x="47510" y="92149"/>
                    </a:cubicBezTo>
                    <a:cubicBezTo>
                      <a:pt x="49310" y="93106"/>
                      <a:pt x="51339" y="91881"/>
                      <a:pt x="52985" y="91077"/>
                    </a:cubicBezTo>
                    <a:cubicBezTo>
                      <a:pt x="53023" y="91077"/>
                      <a:pt x="53023" y="91039"/>
                      <a:pt x="53062" y="91039"/>
                    </a:cubicBezTo>
                    <a:cubicBezTo>
                      <a:pt x="53712" y="90388"/>
                      <a:pt x="54363" y="89737"/>
                      <a:pt x="54976" y="89048"/>
                    </a:cubicBezTo>
                    <a:cubicBezTo>
                      <a:pt x="59646" y="84071"/>
                      <a:pt x="62403" y="77333"/>
                      <a:pt x="61982" y="70442"/>
                    </a:cubicBezTo>
                    <a:cubicBezTo>
                      <a:pt x="61867" y="62364"/>
                      <a:pt x="62135" y="54286"/>
                      <a:pt x="62518" y="46209"/>
                    </a:cubicBezTo>
                    <a:cubicBezTo>
                      <a:pt x="62518" y="44869"/>
                      <a:pt x="62556" y="43490"/>
                      <a:pt x="62594" y="42150"/>
                    </a:cubicBezTo>
                    <a:cubicBezTo>
                      <a:pt x="62556" y="41806"/>
                      <a:pt x="62479" y="41500"/>
                      <a:pt x="62364" y="41155"/>
                    </a:cubicBezTo>
                    <a:cubicBezTo>
                      <a:pt x="62173" y="40313"/>
                      <a:pt x="62326" y="39471"/>
                      <a:pt x="62326" y="38628"/>
                    </a:cubicBezTo>
                    <a:cubicBezTo>
                      <a:pt x="61943" y="37442"/>
                      <a:pt x="61446" y="36293"/>
                      <a:pt x="61561" y="35030"/>
                    </a:cubicBezTo>
                    <a:cubicBezTo>
                      <a:pt x="61178" y="33651"/>
                      <a:pt x="61025" y="32580"/>
                      <a:pt x="61484" y="31163"/>
                    </a:cubicBezTo>
                    <a:cubicBezTo>
                      <a:pt x="61599" y="30780"/>
                      <a:pt x="61446" y="30474"/>
                      <a:pt x="61254" y="30129"/>
                    </a:cubicBezTo>
                    <a:cubicBezTo>
                      <a:pt x="61025" y="29555"/>
                      <a:pt x="60910" y="28943"/>
                      <a:pt x="60871" y="28368"/>
                    </a:cubicBezTo>
                    <a:cubicBezTo>
                      <a:pt x="60718" y="27450"/>
                      <a:pt x="61178" y="26531"/>
                      <a:pt x="61025" y="25650"/>
                    </a:cubicBezTo>
                    <a:cubicBezTo>
                      <a:pt x="60489" y="25038"/>
                      <a:pt x="60067" y="24349"/>
                      <a:pt x="59761" y="23583"/>
                    </a:cubicBezTo>
                    <a:cubicBezTo>
                      <a:pt x="58842" y="22741"/>
                      <a:pt x="58345" y="21477"/>
                      <a:pt x="58689" y="20252"/>
                    </a:cubicBezTo>
                    <a:cubicBezTo>
                      <a:pt x="58153" y="20099"/>
                      <a:pt x="57694" y="19716"/>
                      <a:pt x="57502" y="19219"/>
                    </a:cubicBezTo>
                    <a:cubicBezTo>
                      <a:pt x="56354" y="19333"/>
                      <a:pt x="55359" y="18415"/>
                      <a:pt x="54976" y="17419"/>
                    </a:cubicBezTo>
                    <a:cubicBezTo>
                      <a:pt x="53904" y="17113"/>
                      <a:pt x="52794" y="16271"/>
                      <a:pt x="52411" y="15199"/>
                    </a:cubicBezTo>
                    <a:cubicBezTo>
                      <a:pt x="50879" y="15888"/>
                      <a:pt x="48544" y="16156"/>
                      <a:pt x="47855" y="14242"/>
                    </a:cubicBezTo>
                    <a:cubicBezTo>
                      <a:pt x="46706" y="14471"/>
                      <a:pt x="45443" y="13821"/>
                      <a:pt x="45137" y="12672"/>
                    </a:cubicBezTo>
                    <a:cubicBezTo>
                      <a:pt x="43988" y="12978"/>
                      <a:pt x="42687" y="12863"/>
                      <a:pt x="41806" y="11983"/>
                    </a:cubicBezTo>
                    <a:cubicBezTo>
                      <a:pt x="40390" y="12595"/>
                      <a:pt x="38437" y="12213"/>
                      <a:pt x="37327" y="11141"/>
                    </a:cubicBezTo>
                    <a:cubicBezTo>
                      <a:pt x="36332" y="12366"/>
                      <a:pt x="34494" y="12595"/>
                      <a:pt x="33345" y="11447"/>
                    </a:cubicBezTo>
                    <a:cubicBezTo>
                      <a:pt x="32580" y="12327"/>
                      <a:pt x="31087" y="12404"/>
                      <a:pt x="30206" y="11715"/>
                    </a:cubicBezTo>
                    <a:cubicBezTo>
                      <a:pt x="29632" y="12021"/>
                      <a:pt x="28943" y="12136"/>
                      <a:pt x="28330" y="11983"/>
                    </a:cubicBezTo>
                    <a:cubicBezTo>
                      <a:pt x="27411" y="12825"/>
                      <a:pt x="25995" y="13591"/>
                      <a:pt x="24732" y="13131"/>
                    </a:cubicBezTo>
                    <a:cubicBezTo>
                      <a:pt x="23468" y="14318"/>
                      <a:pt x="21631" y="15582"/>
                      <a:pt x="19831" y="14892"/>
                    </a:cubicBezTo>
                    <a:cubicBezTo>
                      <a:pt x="18951" y="16118"/>
                      <a:pt x="17419" y="17381"/>
                      <a:pt x="15850" y="17266"/>
                    </a:cubicBezTo>
                    <a:cubicBezTo>
                      <a:pt x="15275" y="18338"/>
                      <a:pt x="14165" y="19027"/>
                      <a:pt x="13093" y="19487"/>
                    </a:cubicBezTo>
                    <a:cubicBezTo>
                      <a:pt x="12864" y="20597"/>
                      <a:pt x="12060" y="21439"/>
                      <a:pt x="11141" y="21975"/>
                    </a:cubicBezTo>
                    <a:cubicBezTo>
                      <a:pt x="11179" y="23009"/>
                      <a:pt x="10758" y="23966"/>
                      <a:pt x="10184" y="24770"/>
                    </a:cubicBezTo>
                    <a:cubicBezTo>
                      <a:pt x="10260" y="25727"/>
                      <a:pt x="10222" y="26722"/>
                      <a:pt x="9954" y="27641"/>
                    </a:cubicBezTo>
                    <a:cubicBezTo>
                      <a:pt x="9609" y="28330"/>
                      <a:pt x="9763" y="29019"/>
                      <a:pt x="9839" y="29708"/>
                    </a:cubicBezTo>
                    <a:cubicBezTo>
                      <a:pt x="9916" y="31010"/>
                      <a:pt x="9724" y="32273"/>
                      <a:pt x="9341" y="33498"/>
                    </a:cubicBezTo>
                    <a:cubicBezTo>
                      <a:pt x="9648" y="35068"/>
                      <a:pt x="9035" y="36561"/>
                      <a:pt x="8691" y="38092"/>
                    </a:cubicBezTo>
                    <a:cubicBezTo>
                      <a:pt x="8767" y="38437"/>
                      <a:pt x="8767" y="38781"/>
                      <a:pt x="8729" y="39126"/>
                    </a:cubicBezTo>
                    <a:cubicBezTo>
                      <a:pt x="8882" y="39126"/>
                      <a:pt x="9073" y="39241"/>
                      <a:pt x="9265" y="39432"/>
                    </a:cubicBezTo>
                    <a:cubicBezTo>
                      <a:pt x="9303" y="39968"/>
                      <a:pt x="9380" y="40504"/>
                      <a:pt x="9954" y="40696"/>
                    </a:cubicBezTo>
                    <a:cubicBezTo>
                      <a:pt x="10452" y="40275"/>
                      <a:pt x="11256" y="40466"/>
                      <a:pt x="11868" y="40313"/>
                    </a:cubicBezTo>
                    <a:cubicBezTo>
                      <a:pt x="13514" y="40160"/>
                      <a:pt x="15161" y="40007"/>
                      <a:pt x="16769" y="40007"/>
                    </a:cubicBezTo>
                    <a:cubicBezTo>
                      <a:pt x="19257" y="39968"/>
                      <a:pt x="21822" y="40466"/>
                      <a:pt x="24234" y="39662"/>
                    </a:cubicBezTo>
                    <a:cubicBezTo>
                      <a:pt x="24617" y="39509"/>
                      <a:pt x="24846" y="39126"/>
                      <a:pt x="25038" y="38781"/>
                    </a:cubicBezTo>
                    <a:cubicBezTo>
                      <a:pt x="25268" y="38399"/>
                      <a:pt x="25880" y="38475"/>
                      <a:pt x="25995" y="38896"/>
                    </a:cubicBezTo>
                    <a:cubicBezTo>
                      <a:pt x="26148" y="38820"/>
                      <a:pt x="26301" y="38667"/>
                      <a:pt x="26454" y="38552"/>
                    </a:cubicBezTo>
                    <a:cubicBezTo>
                      <a:pt x="26607" y="38284"/>
                      <a:pt x="26722" y="38016"/>
                      <a:pt x="26761" y="37710"/>
                    </a:cubicBezTo>
                    <a:cubicBezTo>
                      <a:pt x="26761" y="37633"/>
                      <a:pt x="26799" y="37556"/>
                      <a:pt x="26799" y="37442"/>
                    </a:cubicBezTo>
                    <a:cubicBezTo>
                      <a:pt x="26799" y="37250"/>
                      <a:pt x="26799" y="37020"/>
                      <a:pt x="26722" y="36752"/>
                    </a:cubicBezTo>
                    <a:cubicBezTo>
                      <a:pt x="26607" y="36255"/>
                      <a:pt x="26914" y="35489"/>
                      <a:pt x="27565" y="35834"/>
                    </a:cubicBezTo>
                    <a:cubicBezTo>
                      <a:pt x="27641" y="35910"/>
                      <a:pt x="27718" y="35987"/>
                      <a:pt x="27756" y="36063"/>
                    </a:cubicBezTo>
                    <a:cubicBezTo>
                      <a:pt x="27909" y="36178"/>
                      <a:pt x="27986" y="36331"/>
                      <a:pt x="27947" y="36561"/>
                    </a:cubicBezTo>
                    <a:cubicBezTo>
                      <a:pt x="27947" y="36944"/>
                      <a:pt x="27909" y="37327"/>
                      <a:pt x="27833" y="37710"/>
                    </a:cubicBezTo>
                    <a:cubicBezTo>
                      <a:pt x="27794" y="38054"/>
                      <a:pt x="27756" y="38475"/>
                      <a:pt x="27641" y="38858"/>
                    </a:cubicBezTo>
                    <a:cubicBezTo>
                      <a:pt x="27679" y="39624"/>
                      <a:pt x="27029" y="40389"/>
                      <a:pt x="26569" y="40887"/>
                    </a:cubicBezTo>
                    <a:cubicBezTo>
                      <a:pt x="24387" y="42648"/>
                      <a:pt x="14242" y="42189"/>
                      <a:pt x="11026" y="42074"/>
                    </a:cubicBezTo>
                    <a:cubicBezTo>
                      <a:pt x="9954" y="42036"/>
                      <a:pt x="9265" y="41653"/>
                      <a:pt x="8844" y="41232"/>
                    </a:cubicBezTo>
                    <a:cubicBezTo>
                      <a:pt x="9073" y="47127"/>
                      <a:pt x="8729" y="53061"/>
                      <a:pt x="8691" y="58957"/>
                    </a:cubicBezTo>
                    <a:cubicBezTo>
                      <a:pt x="8767" y="64891"/>
                      <a:pt x="8270" y="70863"/>
                      <a:pt x="8882" y="76759"/>
                    </a:cubicBezTo>
                    <a:cubicBezTo>
                      <a:pt x="9188" y="80243"/>
                      <a:pt x="10911" y="83267"/>
                      <a:pt x="13132" y="85870"/>
                    </a:cubicBezTo>
                    <a:cubicBezTo>
                      <a:pt x="14969" y="88053"/>
                      <a:pt x="16807" y="90273"/>
                      <a:pt x="18912" y="92149"/>
                    </a:cubicBezTo>
                    <a:cubicBezTo>
                      <a:pt x="19027" y="92226"/>
                      <a:pt x="19104" y="92302"/>
                      <a:pt x="19219" y="92379"/>
                    </a:cubicBezTo>
                    <a:cubicBezTo>
                      <a:pt x="19525" y="92570"/>
                      <a:pt x="19870" y="92800"/>
                      <a:pt x="20176" y="92953"/>
                    </a:cubicBezTo>
                    <a:cubicBezTo>
                      <a:pt x="21860" y="93757"/>
                      <a:pt x="23851" y="93642"/>
                      <a:pt x="25536" y="92991"/>
                    </a:cubicBezTo>
                    <a:cubicBezTo>
                      <a:pt x="27488" y="92417"/>
                      <a:pt x="28637" y="90694"/>
                      <a:pt x="29785" y="89163"/>
                    </a:cubicBezTo>
                    <a:cubicBezTo>
                      <a:pt x="30206" y="88703"/>
                      <a:pt x="30398" y="87517"/>
                      <a:pt x="31163" y="87861"/>
                    </a:cubicBezTo>
                    <a:cubicBezTo>
                      <a:pt x="31202" y="87899"/>
                      <a:pt x="31202" y="87899"/>
                      <a:pt x="31240" y="87938"/>
                    </a:cubicBezTo>
                    <a:cubicBezTo>
                      <a:pt x="31316" y="87938"/>
                      <a:pt x="31393" y="87938"/>
                      <a:pt x="31508" y="87976"/>
                    </a:cubicBezTo>
                    <a:cubicBezTo>
                      <a:pt x="32427" y="88512"/>
                      <a:pt x="30972" y="90311"/>
                      <a:pt x="30244" y="90426"/>
                    </a:cubicBezTo>
                    <a:cubicBezTo>
                      <a:pt x="29785" y="91536"/>
                      <a:pt x="28177" y="93221"/>
                      <a:pt x="26761" y="93910"/>
                    </a:cubicBezTo>
                    <a:cubicBezTo>
                      <a:pt x="27067" y="93872"/>
                      <a:pt x="27411" y="93795"/>
                      <a:pt x="27718" y="93757"/>
                    </a:cubicBezTo>
                    <a:cubicBezTo>
                      <a:pt x="28139" y="93642"/>
                      <a:pt x="28751" y="93412"/>
                      <a:pt x="28904" y="93987"/>
                    </a:cubicBezTo>
                    <a:cubicBezTo>
                      <a:pt x="28981" y="94255"/>
                      <a:pt x="28828" y="94561"/>
                      <a:pt x="28560" y="94637"/>
                    </a:cubicBezTo>
                    <a:cubicBezTo>
                      <a:pt x="27373" y="94905"/>
                      <a:pt x="26148" y="95135"/>
                      <a:pt x="24923" y="95173"/>
                    </a:cubicBezTo>
                    <a:cubicBezTo>
                      <a:pt x="24464" y="95518"/>
                      <a:pt x="23928" y="95709"/>
                      <a:pt x="23353" y="95748"/>
                    </a:cubicBezTo>
                    <a:cubicBezTo>
                      <a:pt x="23851" y="96169"/>
                      <a:pt x="24693" y="96590"/>
                      <a:pt x="24540" y="97317"/>
                    </a:cubicBezTo>
                    <a:cubicBezTo>
                      <a:pt x="24425" y="97547"/>
                      <a:pt x="24157" y="97662"/>
                      <a:pt x="23889" y="97624"/>
                    </a:cubicBezTo>
                    <a:cubicBezTo>
                      <a:pt x="23621" y="97547"/>
                      <a:pt x="23392" y="97432"/>
                      <a:pt x="23124" y="97317"/>
                    </a:cubicBezTo>
                    <a:cubicBezTo>
                      <a:pt x="29440" y="102983"/>
                      <a:pt x="39739" y="103557"/>
                      <a:pt x="46974" y="99117"/>
                    </a:cubicBezTo>
                    <a:cubicBezTo>
                      <a:pt x="48085" y="98389"/>
                      <a:pt x="49233" y="97585"/>
                      <a:pt x="49999" y="96552"/>
                    </a:cubicBezTo>
                    <a:cubicBezTo>
                      <a:pt x="50535" y="95786"/>
                      <a:pt x="50918" y="94982"/>
                      <a:pt x="51607" y="94331"/>
                    </a:cubicBezTo>
                    <a:cubicBezTo>
                      <a:pt x="55244" y="90656"/>
                      <a:pt x="54823" y="92494"/>
                      <a:pt x="54440" y="96169"/>
                    </a:cubicBezTo>
                    <a:cubicBezTo>
                      <a:pt x="54325" y="97738"/>
                      <a:pt x="54287" y="99461"/>
                      <a:pt x="54708" y="101031"/>
                    </a:cubicBezTo>
                    <a:lnTo>
                      <a:pt x="54708" y="101031"/>
                    </a:lnTo>
                    <a:close/>
                    <a:moveTo>
                      <a:pt x="63054" y="62403"/>
                    </a:moveTo>
                    <a:lnTo>
                      <a:pt x="63054" y="62326"/>
                    </a:lnTo>
                    <a:cubicBezTo>
                      <a:pt x="63092" y="61445"/>
                      <a:pt x="63092" y="60603"/>
                      <a:pt x="63092" y="59723"/>
                    </a:cubicBezTo>
                    <a:cubicBezTo>
                      <a:pt x="63092" y="59723"/>
                      <a:pt x="63092" y="59684"/>
                      <a:pt x="63054" y="59684"/>
                    </a:cubicBezTo>
                    <a:cubicBezTo>
                      <a:pt x="63054" y="60603"/>
                      <a:pt x="63054" y="61484"/>
                      <a:pt x="63054" y="62403"/>
                    </a:cubicBezTo>
                    <a:lnTo>
                      <a:pt x="63054" y="62403"/>
                    </a:lnTo>
                    <a:close/>
                    <a:moveTo>
                      <a:pt x="6508" y="46744"/>
                    </a:moveTo>
                    <a:cubicBezTo>
                      <a:pt x="6508" y="46591"/>
                      <a:pt x="6470" y="46477"/>
                      <a:pt x="6470" y="46400"/>
                    </a:cubicBezTo>
                    <a:cubicBezTo>
                      <a:pt x="6394" y="46362"/>
                      <a:pt x="6279" y="46323"/>
                      <a:pt x="6241" y="46247"/>
                    </a:cubicBezTo>
                    <a:cubicBezTo>
                      <a:pt x="6317" y="46400"/>
                      <a:pt x="6355" y="46553"/>
                      <a:pt x="6394" y="46668"/>
                    </a:cubicBezTo>
                    <a:cubicBezTo>
                      <a:pt x="6432" y="46706"/>
                      <a:pt x="6470" y="46706"/>
                      <a:pt x="6508" y="46706"/>
                    </a:cubicBezTo>
                    <a:lnTo>
                      <a:pt x="6508" y="46706"/>
                    </a:lnTo>
                    <a:close/>
                    <a:moveTo>
                      <a:pt x="7236" y="45864"/>
                    </a:moveTo>
                    <a:cubicBezTo>
                      <a:pt x="7810" y="46209"/>
                      <a:pt x="7427" y="47242"/>
                      <a:pt x="7580" y="47816"/>
                    </a:cubicBezTo>
                    <a:cubicBezTo>
                      <a:pt x="7657" y="47816"/>
                      <a:pt x="7734" y="47855"/>
                      <a:pt x="7810" y="47855"/>
                    </a:cubicBezTo>
                    <a:cubicBezTo>
                      <a:pt x="7810" y="45864"/>
                      <a:pt x="7810" y="43797"/>
                      <a:pt x="7772" y="41768"/>
                    </a:cubicBezTo>
                    <a:lnTo>
                      <a:pt x="7695" y="41882"/>
                    </a:lnTo>
                    <a:cubicBezTo>
                      <a:pt x="7848" y="43222"/>
                      <a:pt x="7810" y="44601"/>
                      <a:pt x="7236" y="45864"/>
                    </a:cubicBezTo>
                    <a:lnTo>
                      <a:pt x="7236" y="45864"/>
                    </a:lnTo>
                    <a:close/>
                    <a:moveTo>
                      <a:pt x="9150" y="40007"/>
                    </a:moveTo>
                    <a:cubicBezTo>
                      <a:pt x="9112" y="40045"/>
                      <a:pt x="9073" y="40121"/>
                      <a:pt x="8997" y="40160"/>
                    </a:cubicBezTo>
                    <a:cubicBezTo>
                      <a:pt x="9073" y="40121"/>
                      <a:pt x="9112" y="40083"/>
                      <a:pt x="9150" y="40007"/>
                    </a:cubicBezTo>
                    <a:close/>
                    <a:moveTo>
                      <a:pt x="48697" y="43146"/>
                    </a:moveTo>
                    <a:cubicBezTo>
                      <a:pt x="49118" y="43644"/>
                      <a:pt x="49769" y="43031"/>
                      <a:pt x="50305" y="42993"/>
                    </a:cubicBezTo>
                    <a:cubicBezTo>
                      <a:pt x="51415" y="42801"/>
                      <a:pt x="52564" y="42686"/>
                      <a:pt x="53674" y="42916"/>
                    </a:cubicBezTo>
                    <a:cubicBezTo>
                      <a:pt x="54248" y="42993"/>
                      <a:pt x="54708" y="43452"/>
                      <a:pt x="55244" y="43299"/>
                    </a:cubicBezTo>
                    <a:cubicBezTo>
                      <a:pt x="56622" y="42227"/>
                      <a:pt x="53559" y="41193"/>
                      <a:pt x="52717" y="41270"/>
                    </a:cubicBezTo>
                    <a:cubicBezTo>
                      <a:pt x="51645" y="41193"/>
                      <a:pt x="50573" y="41500"/>
                      <a:pt x="49693" y="42036"/>
                    </a:cubicBezTo>
                    <a:cubicBezTo>
                      <a:pt x="49157" y="42150"/>
                      <a:pt x="48238" y="42495"/>
                      <a:pt x="48697" y="43146"/>
                    </a:cubicBezTo>
                    <a:lnTo>
                      <a:pt x="48697" y="43146"/>
                    </a:lnTo>
                    <a:close/>
                    <a:moveTo>
                      <a:pt x="13285" y="45251"/>
                    </a:moveTo>
                    <a:cubicBezTo>
                      <a:pt x="13400" y="45519"/>
                      <a:pt x="13668" y="45711"/>
                      <a:pt x="13936" y="45634"/>
                    </a:cubicBezTo>
                    <a:cubicBezTo>
                      <a:pt x="14318" y="45519"/>
                      <a:pt x="14318" y="45098"/>
                      <a:pt x="14625" y="44907"/>
                    </a:cubicBezTo>
                    <a:cubicBezTo>
                      <a:pt x="15199" y="45098"/>
                      <a:pt x="15888" y="44639"/>
                      <a:pt x="16501" y="44601"/>
                    </a:cubicBezTo>
                    <a:cubicBezTo>
                      <a:pt x="17764" y="44409"/>
                      <a:pt x="19066" y="44141"/>
                      <a:pt x="20329" y="44486"/>
                    </a:cubicBezTo>
                    <a:cubicBezTo>
                      <a:pt x="20559" y="44524"/>
                      <a:pt x="20827" y="44371"/>
                      <a:pt x="20903" y="44141"/>
                    </a:cubicBezTo>
                    <a:cubicBezTo>
                      <a:pt x="21171" y="43261"/>
                      <a:pt x="19295" y="42878"/>
                      <a:pt x="18683" y="42725"/>
                    </a:cubicBezTo>
                    <a:cubicBezTo>
                      <a:pt x="17075" y="42418"/>
                      <a:pt x="13400" y="43376"/>
                      <a:pt x="13285" y="45251"/>
                    </a:cubicBezTo>
                    <a:lnTo>
                      <a:pt x="13285" y="45251"/>
                    </a:lnTo>
                    <a:close/>
                    <a:moveTo>
                      <a:pt x="47664" y="59378"/>
                    </a:moveTo>
                    <a:cubicBezTo>
                      <a:pt x="47587" y="58612"/>
                      <a:pt x="47013" y="57043"/>
                      <a:pt x="46017" y="57579"/>
                    </a:cubicBezTo>
                    <a:cubicBezTo>
                      <a:pt x="45596" y="58230"/>
                      <a:pt x="45328" y="59034"/>
                      <a:pt x="44448" y="59110"/>
                    </a:cubicBezTo>
                    <a:cubicBezTo>
                      <a:pt x="44333" y="59148"/>
                      <a:pt x="44218" y="59148"/>
                      <a:pt x="44103" y="59148"/>
                    </a:cubicBezTo>
                    <a:cubicBezTo>
                      <a:pt x="43912" y="59225"/>
                      <a:pt x="43682" y="59263"/>
                      <a:pt x="43452" y="59302"/>
                    </a:cubicBezTo>
                    <a:cubicBezTo>
                      <a:pt x="43376" y="59302"/>
                      <a:pt x="43299" y="59302"/>
                      <a:pt x="43223" y="59302"/>
                    </a:cubicBezTo>
                    <a:cubicBezTo>
                      <a:pt x="43069" y="59302"/>
                      <a:pt x="42878" y="59302"/>
                      <a:pt x="42725" y="59263"/>
                    </a:cubicBezTo>
                    <a:cubicBezTo>
                      <a:pt x="42112" y="59378"/>
                      <a:pt x="41959" y="59608"/>
                      <a:pt x="40887" y="60795"/>
                    </a:cubicBezTo>
                    <a:cubicBezTo>
                      <a:pt x="38667" y="62594"/>
                      <a:pt x="35374" y="62862"/>
                      <a:pt x="32848" y="61599"/>
                    </a:cubicBezTo>
                    <a:cubicBezTo>
                      <a:pt x="31891" y="61139"/>
                      <a:pt x="31163" y="60259"/>
                      <a:pt x="30130" y="60029"/>
                    </a:cubicBezTo>
                    <a:cubicBezTo>
                      <a:pt x="28254" y="60527"/>
                      <a:pt x="25382" y="60603"/>
                      <a:pt x="26301" y="57847"/>
                    </a:cubicBezTo>
                    <a:cubicBezTo>
                      <a:pt x="26301" y="57732"/>
                      <a:pt x="26301" y="57655"/>
                      <a:pt x="26339" y="57540"/>
                    </a:cubicBezTo>
                    <a:cubicBezTo>
                      <a:pt x="26339" y="57349"/>
                      <a:pt x="26378" y="57158"/>
                      <a:pt x="26416" y="57005"/>
                    </a:cubicBezTo>
                    <a:cubicBezTo>
                      <a:pt x="26416" y="57005"/>
                      <a:pt x="26416" y="57005"/>
                      <a:pt x="26378" y="57005"/>
                    </a:cubicBezTo>
                    <a:cubicBezTo>
                      <a:pt x="26071" y="57043"/>
                      <a:pt x="25765" y="57119"/>
                      <a:pt x="25421" y="57158"/>
                    </a:cubicBezTo>
                    <a:cubicBezTo>
                      <a:pt x="25421" y="57234"/>
                      <a:pt x="25382" y="57273"/>
                      <a:pt x="25382" y="57311"/>
                    </a:cubicBezTo>
                    <a:cubicBezTo>
                      <a:pt x="24234" y="57694"/>
                      <a:pt x="23660" y="59148"/>
                      <a:pt x="23430" y="60220"/>
                    </a:cubicBezTo>
                    <a:cubicBezTo>
                      <a:pt x="23277" y="60871"/>
                      <a:pt x="23315" y="61560"/>
                      <a:pt x="23468" y="62173"/>
                    </a:cubicBezTo>
                    <a:cubicBezTo>
                      <a:pt x="22971" y="63513"/>
                      <a:pt x="23315" y="65044"/>
                      <a:pt x="24808" y="65733"/>
                    </a:cubicBezTo>
                    <a:cubicBezTo>
                      <a:pt x="26684" y="66729"/>
                      <a:pt x="28866" y="66614"/>
                      <a:pt x="30895" y="66920"/>
                    </a:cubicBezTo>
                    <a:cubicBezTo>
                      <a:pt x="31967" y="67150"/>
                      <a:pt x="32848" y="67915"/>
                      <a:pt x="33920" y="68183"/>
                    </a:cubicBezTo>
                    <a:cubicBezTo>
                      <a:pt x="36025" y="68872"/>
                      <a:pt x="38093" y="67801"/>
                      <a:pt x="40122" y="67379"/>
                    </a:cubicBezTo>
                    <a:cubicBezTo>
                      <a:pt x="42916" y="66958"/>
                      <a:pt x="46438" y="67073"/>
                      <a:pt x="47472" y="63819"/>
                    </a:cubicBezTo>
                    <a:cubicBezTo>
                      <a:pt x="47740" y="63092"/>
                      <a:pt x="47778" y="62249"/>
                      <a:pt x="47472" y="61522"/>
                    </a:cubicBezTo>
                    <a:cubicBezTo>
                      <a:pt x="47664" y="60909"/>
                      <a:pt x="47740" y="60182"/>
                      <a:pt x="47664" y="59340"/>
                    </a:cubicBezTo>
                    <a:lnTo>
                      <a:pt x="47664" y="59340"/>
                    </a:lnTo>
                    <a:close/>
                    <a:moveTo>
                      <a:pt x="40390" y="52296"/>
                    </a:moveTo>
                    <a:cubicBezTo>
                      <a:pt x="41921" y="52410"/>
                      <a:pt x="40926" y="49845"/>
                      <a:pt x="40926" y="49003"/>
                    </a:cubicBezTo>
                    <a:cubicBezTo>
                      <a:pt x="40734" y="47319"/>
                      <a:pt x="40466" y="45673"/>
                      <a:pt x="40581" y="43950"/>
                    </a:cubicBezTo>
                    <a:cubicBezTo>
                      <a:pt x="40581" y="43490"/>
                      <a:pt x="40045" y="43031"/>
                      <a:pt x="39624" y="43376"/>
                    </a:cubicBezTo>
                    <a:cubicBezTo>
                      <a:pt x="39279" y="43682"/>
                      <a:pt x="39318" y="44256"/>
                      <a:pt x="39241" y="44677"/>
                    </a:cubicBezTo>
                    <a:cubicBezTo>
                      <a:pt x="38973" y="46515"/>
                      <a:pt x="38629" y="51224"/>
                      <a:pt x="40390" y="52296"/>
                    </a:cubicBezTo>
                    <a:lnTo>
                      <a:pt x="40390" y="52296"/>
                    </a:lnTo>
                    <a:close/>
                    <a:moveTo>
                      <a:pt x="30283" y="52066"/>
                    </a:moveTo>
                    <a:cubicBezTo>
                      <a:pt x="31546" y="52410"/>
                      <a:pt x="31929" y="49501"/>
                      <a:pt x="32044" y="48620"/>
                    </a:cubicBezTo>
                    <a:cubicBezTo>
                      <a:pt x="32197" y="47548"/>
                      <a:pt x="32082" y="46438"/>
                      <a:pt x="31929" y="45328"/>
                    </a:cubicBezTo>
                    <a:cubicBezTo>
                      <a:pt x="31737" y="44601"/>
                      <a:pt x="30666" y="44907"/>
                      <a:pt x="30895" y="45634"/>
                    </a:cubicBezTo>
                    <a:cubicBezTo>
                      <a:pt x="30780" y="45711"/>
                      <a:pt x="30666" y="45864"/>
                      <a:pt x="30666" y="46017"/>
                    </a:cubicBezTo>
                    <a:cubicBezTo>
                      <a:pt x="30551" y="47395"/>
                      <a:pt x="30436" y="48812"/>
                      <a:pt x="30168" y="50190"/>
                    </a:cubicBezTo>
                    <a:cubicBezTo>
                      <a:pt x="30130" y="50764"/>
                      <a:pt x="29594" y="51683"/>
                      <a:pt x="30283" y="52066"/>
                    </a:cubicBezTo>
                    <a:lnTo>
                      <a:pt x="30283" y="52066"/>
                    </a:lnTo>
                    <a:close/>
                    <a:moveTo>
                      <a:pt x="46438" y="41232"/>
                    </a:moveTo>
                    <a:cubicBezTo>
                      <a:pt x="49080" y="41308"/>
                      <a:pt x="51683" y="40466"/>
                      <a:pt x="54325" y="40543"/>
                    </a:cubicBezTo>
                    <a:cubicBezTo>
                      <a:pt x="56545" y="40504"/>
                      <a:pt x="58766" y="41002"/>
                      <a:pt x="60986" y="40811"/>
                    </a:cubicBezTo>
                    <a:cubicBezTo>
                      <a:pt x="62058" y="40696"/>
                      <a:pt x="62441" y="39203"/>
                      <a:pt x="61178" y="39279"/>
                    </a:cubicBezTo>
                    <a:cubicBezTo>
                      <a:pt x="59723" y="39853"/>
                      <a:pt x="58153" y="39624"/>
                      <a:pt x="56622" y="39432"/>
                    </a:cubicBezTo>
                    <a:cubicBezTo>
                      <a:pt x="54478" y="39164"/>
                      <a:pt x="52296" y="39279"/>
                      <a:pt x="50114" y="39662"/>
                    </a:cubicBezTo>
                    <a:cubicBezTo>
                      <a:pt x="48123" y="39853"/>
                      <a:pt x="45558" y="40619"/>
                      <a:pt x="43873" y="39164"/>
                    </a:cubicBezTo>
                    <a:cubicBezTo>
                      <a:pt x="43452" y="38590"/>
                      <a:pt x="44295" y="37020"/>
                      <a:pt x="43069" y="37212"/>
                    </a:cubicBezTo>
                    <a:cubicBezTo>
                      <a:pt x="43069" y="37174"/>
                      <a:pt x="43069" y="37135"/>
                      <a:pt x="43069" y="37097"/>
                    </a:cubicBezTo>
                    <a:cubicBezTo>
                      <a:pt x="43108" y="37020"/>
                      <a:pt x="43108" y="36906"/>
                      <a:pt x="43108" y="36829"/>
                    </a:cubicBezTo>
                    <a:cubicBezTo>
                      <a:pt x="43644" y="36293"/>
                      <a:pt x="42801" y="35566"/>
                      <a:pt x="42304" y="36063"/>
                    </a:cubicBezTo>
                    <a:cubicBezTo>
                      <a:pt x="41002" y="38935"/>
                      <a:pt x="43605" y="41346"/>
                      <a:pt x="46477" y="41232"/>
                    </a:cubicBezTo>
                    <a:lnTo>
                      <a:pt x="46477" y="41232"/>
                    </a:lnTo>
                    <a:close/>
                    <a:moveTo>
                      <a:pt x="30244" y="19908"/>
                    </a:moveTo>
                    <a:cubicBezTo>
                      <a:pt x="30474" y="20329"/>
                      <a:pt x="30895" y="20137"/>
                      <a:pt x="31240" y="20022"/>
                    </a:cubicBezTo>
                    <a:cubicBezTo>
                      <a:pt x="32159" y="19869"/>
                      <a:pt x="33154" y="19869"/>
                      <a:pt x="34111" y="19793"/>
                    </a:cubicBezTo>
                    <a:cubicBezTo>
                      <a:pt x="34800" y="19754"/>
                      <a:pt x="35528" y="19754"/>
                      <a:pt x="36217" y="19908"/>
                    </a:cubicBezTo>
                    <a:cubicBezTo>
                      <a:pt x="36600" y="20022"/>
                      <a:pt x="37059" y="20061"/>
                      <a:pt x="37174" y="19601"/>
                    </a:cubicBezTo>
                    <a:cubicBezTo>
                      <a:pt x="37403" y="18338"/>
                      <a:pt x="34149" y="18797"/>
                      <a:pt x="33384" y="18759"/>
                    </a:cubicBezTo>
                    <a:cubicBezTo>
                      <a:pt x="32618" y="18912"/>
                      <a:pt x="29747" y="18606"/>
                      <a:pt x="30244" y="19908"/>
                    </a:cubicBezTo>
                    <a:close/>
                    <a:moveTo>
                      <a:pt x="41385" y="22434"/>
                    </a:moveTo>
                    <a:cubicBezTo>
                      <a:pt x="37327" y="20980"/>
                      <a:pt x="32809" y="21669"/>
                      <a:pt x="28713" y="22702"/>
                    </a:cubicBezTo>
                    <a:cubicBezTo>
                      <a:pt x="28101" y="22970"/>
                      <a:pt x="26225" y="23047"/>
                      <a:pt x="26186" y="23851"/>
                    </a:cubicBezTo>
                    <a:cubicBezTo>
                      <a:pt x="26148" y="24272"/>
                      <a:pt x="26684" y="24540"/>
                      <a:pt x="27029" y="24272"/>
                    </a:cubicBezTo>
                    <a:cubicBezTo>
                      <a:pt x="27679" y="24081"/>
                      <a:pt x="28330" y="23889"/>
                      <a:pt x="28981" y="23736"/>
                    </a:cubicBezTo>
                    <a:cubicBezTo>
                      <a:pt x="32695" y="22779"/>
                      <a:pt x="36753" y="22205"/>
                      <a:pt x="40504" y="23238"/>
                    </a:cubicBezTo>
                    <a:cubicBezTo>
                      <a:pt x="40887" y="23391"/>
                      <a:pt x="41462" y="23659"/>
                      <a:pt x="41691" y="23123"/>
                    </a:cubicBezTo>
                    <a:cubicBezTo>
                      <a:pt x="41768" y="22894"/>
                      <a:pt x="41653" y="22549"/>
                      <a:pt x="41385" y="22434"/>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49"/>
              <p:cNvSpPr/>
              <p:nvPr/>
            </p:nvSpPr>
            <p:spPr>
              <a:xfrm>
                <a:off x="2315000" y="1726675"/>
                <a:ext cx="1101650" cy="928400"/>
              </a:xfrm>
              <a:custGeom>
                <a:rect b="b" l="l" r="r" t="t"/>
                <a:pathLst>
                  <a:path extrusionOk="0" h="37136" w="44066">
                    <a:moveTo>
                      <a:pt x="22244" y="36982"/>
                    </a:moveTo>
                    <a:cubicBezTo>
                      <a:pt x="20253" y="36906"/>
                      <a:pt x="18683" y="34417"/>
                      <a:pt x="20865" y="33231"/>
                    </a:cubicBezTo>
                    <a:cubicBezTo>
                      <a:pt x="22550" y="32924"/>
                      <a:pt x="24541" y="32580"/>
                      <a:pt x="26187" y="33307"/>
                    </a:cubicBezTo>
                    <a:cubicBezTo>
                      <a:pt x="27795" y="34226"/>
                      <a:pt x="26876" y="36408"/>
                      <a:pt x="25306" y="36791"/>
                    </a:cubicBezTo>
                    <a:cubicBezTo>
                      <a:pt x="24349" y="37136"/>
                      <a:pt x="23239" y="37136"/>
                      <a:pt x="22244" y="36982"/>
                    </a:cubicBezTo>
                    <a:close/>
                    <a:moveTo>
                      <a:pt x="1800" y="24693"/>
                    </a:moveTo>
                    <a:cubicBezTo>
                      <a:pt x="1724" y="24578"/>
                      <a:pt x="1724" y="24464"/>
                      <a:pt x="1762" y="24349"/>
                    </a:cubicBezTo>
                    <a:cubicBezTo>
                      <a:pt x="1762" y="24272"/>
                      <a:pt x="1800" y="24234"/>
                      <a:pt x="1838" y="24157"/>
                    </a:cubicBezTo>
                    <a:cubicBezTo>
                      <a:pt x="1915" y="23315"/>
                      <a:pt x="2910" y="22817"/>
                      <a:pt x="3523" y="22396"/>
                    </a:cubicBezTo>
                    <a:cubicBezTo>
                      <a:pt x="4480" y="21784"/>
                      <a:pt x="5628" y="21516"/>
                      <a:pt x="6739" y="21631"/>
                    </a:cubicBezTo>
                    <a:cubicBezTo>
                      <a:pt x="7964" y="21669"/>
                      <a:pt x="9151" y="22320"/>
                      <a:pt x="10069" y="23162"/>
                    </a:cubicBezTo>
                    <a:cubicBezTo>
                      <a:pt x="10529" y="23621"/>
                      <a:pt x="9763" y="24157"/>
                      <a:pt x="9380" y="23660"/>
                    </a:cubicBezTo>
                    <a:cubicBezTo>
                      <a:pt x="9151" y="23774"/>
                      <a:pt x="8921" y="23621"/>
                      <a:pt x="8691" y="23545"/>
                    </a:cubicBezTo>
                    <a:cubicBezTo>
                      <a:pt x="8079" y="23239"/>
                      <a:pt x="7351" y="23085"/>
                      <a:pt x="6662" y="23009"/>
                    </a:cubicBezTo>
                    <a:cubicBezTo>
                      <a:pt x="3906" y="22741"/>
                      <a:pt x="2336" y="25612"/>
                      <a:pt x="1800" y="24693"/>
                    </a:cubicBezTo>
                    <a:lnTo>
                      <a:pt x="1800" y="24693"/>
                    </a:lnTo>
                    <a:close/>
                    <a:moveTo>
                      <a:pt x="42687" y="22511"/>
                    </a:moveTo>
                    <a:cubicBezTo>
                      <a:pt x="42496" y="22205"/>
                      <a:pt x="42266" y="21937"/>
                      <a:pt x="41998" y="21669"/>
                    </a:cubicBezTo>
                    <a:cubicBezTo>
                      <a:pt x="41807" y="21860"/>
                      <a:pt x="41500" y="21784"/>
                      <a:pt x="41271" y="21707"/>
                    </a:cubicBezTo>
                    <a:cubicBezTo>
                      <a:pt x="39663" y="21439"/>
                      <a:pt x="37902" y="21477"/>
                      <a:pt x="36562" y="22511"/>
                    </a:cubicBezTo>
                    <a:cubicBezTo>
                      <a:pt x="36026" y="22971"/>
                      <a:pt x="35375" y="22396"/>
                      <a:pt x="35796" y="21784"/>
                    </a:cubicBezTo>
                    <a:cubicBezTo>
                      <a:pt x="37174" y="20138"/>
                      <a:pt x="39778" y="19372"/>
                      <a:pt x="41768" y="20406"/>
                    </a:cubicBezTo>
                    <a:cubicBezTo>
                      <a:pt x="42228" y="20712"/>
                      <a:pt x="44065" y="22128"/>
                      <a:pt x="43261" y="22664"/>
                    </a:cubicBezTo>
                    <a:cubicBezTo>
                      <a:pt x="43070" y="22779"/>
                      <a:pt x="42802" y="22703"/>
                      <a:pt x="42687" y="22511"/>
                    </a:cubicBezTo>
                    <a:lnTo>
                      <a:pt x="42687" y="22511"/>
                    </a:lnTo>
                    <a:close/>
                    <a:moveTo>
                      <a:pt x="33729" y="11792"/>
                    </a:moveTo>
                    <a:cubicBezTo>
                      <a:pt x="33461" y="9188"/>
                      <a:pt x="40046" y="9801"/>
                      <a:pt x="41692" y="10031"/>
                    </a:cubicBezTo>
                    <a:cubicBezTo>
                      <a:pt x="43453" y="10260"/>
                      <a:pt x="43070" y="12940"/>
                      <a:pt x="41347" y="12711"/>
                    </a:cubicBezTo>
                    <a:cubicBezTo>
                      <a:pt x="39624" y="12443"/>
                      <a:pt x="37863" y="12404"/>
                      <a:pt x="36179" y="12749"/>
                    </a:cubicBezTo>
                    <a:cubicBezTo>
                      <a:pt x="35222" y="13093"/>
                      <a:pt x="33882" y="13017"/>
                      <a:pt x="33729" y="11792"/>
                    </a:cubicBezTo>
                    <a:lnTo>
                      <a:pt x="33729" y="11792"/>
                    </a:lnTo>
                    <a:close/>
                    <a:moveTo>
                      <a:pt x="1188" y="13361"/>
                    </a:moveTo>
                    <a:cubicBezTo>
                      <a:pt x="1" y="10452"/>
                      <a:pt x="6126" y="10452"/>
                      <a:pt x="7849" y="10184"/>
                    </a:cubicBezTo>
                    <a:cubicBezTo>
                      <a:pt x="8997" y="10107"/>
                      <a:pt x="9648" y="11715"/>
                      <a:pt x="8806" y="12481"/>
                    </a:cubicBezTo>
                    <a:cubicBezTo>
                      <a:pt x="7696" y="13246"/>
                      <a:pt x="6088" y="12864"/>
                      <a:pt x="4825" y="13285"/>
                    </a:cubicBezTo>
                    <a:cubicBezTo>
                      <a:pt x="3599" y="13361"/>
                      <a:pt x="2068" y="14778"/>
                      <a:pt x="1188" y="13361"/>
                    </a:cubicBezTo>
                    <a:lnTo>
                      <a:pt x="1188" y="13361"/>
                    </a:lnTo>
                    <a:close/>
                    <a:moveTo>
                      <a:pt x="16157" y="2948"/>
                    </a:moveTo>
                    <a:cubicBezTo>
                      <a:pt x="15506" y="1187"/>
                      <a:pt x="17764" y="881"/>
                      <a:pt x="19028" y="689"/>
                    </a:cubicBezTo>
                    <a:cubicBezTo>
                      <a:pt x="21669" y="268"/>
                      <a:pt x="24349" y="0"/>
                      <a:pt x="27029" y="345"/>
                    </a:cubicBezTo>
                    <a:cubicBezTo>
                      <a:pt x="28752" y="575"/>
                      <a:pt x="28369" y="3293"/>
                      <a:pt x="26646" y="3025"/>
                    </a:cubicBezTo>
                    <a:cubicBezTo>
                      <a:pt x="25498" y="2872"/>
                      <a:pt x="24349" y="2872"/>
                      <a:pt x="23201" y="2910"/>
                    </a:cubicBezTo>
                    <a:cubicBezTo>
                      <a:pt x="21746" y="3025"/>
                      <a:pt x="20291" y="3216"/>
                      <a:pt x="18836" y="3484"/>
                    </a:cubicBezTo>
                    <a:cubicBezTo>
                      <a:pt x="17918" y="3714"/>
                      <a:pt x="16654" y="4135"/>
                      <a:pt x="16157" y="2948"/>
                    </a:cubicBezTo>
                    <a:close/>
                  </a:path>
                </a:pathLst>
              </a:custGeom>
              <a:solidFill>
                <a:srgbClr val="B98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49"/>
              <p:cNvSpPr/>
              <p:nvPr/>
            </p:nvSpPr>
            <p:spPr>
              <a:xfrm>
                <a:off x="2128375" y="2512450"/>
                <a:ext cx="397225" cy="398175"/>
              </a:xfrm>
              <a:custGeom>
                <a:rect b="b" l="l" r="r" t="t"/>
                <a:pathLst>
                  <a:path extrusionOk="0" h="15927" w="15889">
                    <a:moveTo>
                      <a:pt x="15888" y="8729"/>
                    </a:moveTo>
                    <a:cubicBezTo>
                      <a:pt x="15888" y="12251"/>
                      <a:pt x="13132" y="15926"/>
                      <a:pt x="9342" y="15275"/>
                    </a:cubicBezTo>
                    <a:cubicBezTo>
                      <a:pt x="5781" y="15275"/>
                      <a:pt x="2719" y="12864"/>
                      <a:pt x="1302" y="9724"/>
                    </a:cubicBezTo>
                    <a:cubicBezTo>
                      <a:pt x="0" y="5666"/>
                      <a:pt x="1915" y="536"/>
                      <a:pt x="6624" y="268"/>
                    </a:cubicBezTo>
                    <a:cubicBezTo>
                      <a:pt x="11179" y="0"/>
                      <a:pt x="15850" y="4135"/>
                      <a:pt x="15888" y="8729"/>
                    </a:cubicBezTo>
                    <a:close/>
                  </a:path>
                </a:pathLst>
              </a:custGeom>
              <a:solidFill>
                <a:srgbClr val="B36D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49"/>
              <p:cNvSpPr/>
              <p:nvPr/>
            </p:nvSpPr>
            <p:spPr>
              <a:xfrm>
                <a:off x="3205100" y="2496175"/>
                <a:ext cx="423075" cy="431675"/>
              </a:xfrm>
              <a:custGeom>
                <a:rect b="b" l="l" r="r" t="t"/>
                <a:pathLst>
                  <a:path extrusionOk="0" h="17267" w="16923">
                    <a:moveTo>
                      <a:pt x="12941" y="690"/>
                    </a:moveTo>
                    <a:cubicBezTo>
                      <a:pt x="15391" y="1761"/>
                      <a:pt x="16922" y="5016"/>
                      <a:pt x="16692" y="7619"/>
                    </a:cubicBezTo>
                    <a:cubicBezTo>
                      <a:pt x="16654" y="7887"/>
                      <a:pt x="16578" y="8193"/>
                      <a:pt x="16501" y="8461"/>
                    </a:cubicBezTo>
                    <a:cubicBezTo>
                      <a:pt x="16003" y="13170"/>
                      <a:pt x="11486" y="17266"/>
                      <a:pt x="6662" y="16424"/>
                    </a:cubicBezTo>
                    <a:cubicBezTo>
                      <a:pt x="613" y="15237"/>
                      <a:pt x="1" y="8193"/>
                      <a:pt x="3331" y="3905"/>
                    </a:cubicBezTo>
                    <a:cubicBezTo>
                      <a:pt x="4174" y="2719"/>
                      <a:pt x="5743" y="1570"/>
                      <a:pt x="7275" y="1149"/>
                    </a:cubicBezTo>
                    <a:cubicBezTo>
                      <a:pt x="8997" y="268"/>
                      <a:pt x="10950" y="0"/>
                      <a:pt x="12941" y="690"/>
                    </a:cubicBezTo>
                    <a:close/>
                  </a:path>
                </a:pathLst>
              </a:custGeom>
              <a:solidFill>
                <a:srgbClr val="B36D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49"/>
              <p:cNvSpPr/>
              <p:nvPr/>
            </p:nvSpPr>
            <p:spPr>
              <a:xfrm>
                <a:off x="2534175" y="2903900"/>
                <a:ext cx="781025" cy="346475"/>
              </a:xfrm>
              <a:custGeom>
                <a:rect b="b" l="l" r="r" t="t"/>
                <a:pathLst>
                  <a:path extrusionOk="0" h="13859" w="31241">
                    <a:moveTo>
                      <a:pt x="13591" y="13706"/>
                    </a:moveTo>
                    <a:cubicBezTo>
                      <a:pt x="10682" y="13438"/>
                      <a:pt x="7925" y="12366"/>
                      <a:pt x="5475" y="10835"/>
                    </a:cubicBezTo>
                    <a:cubicBezTo>
                      <a:pt x="5246" y="10720"/>
                      <a:pt x="4978" y="10528"/>
                      <a:pt x="4633" y="10299"/>
                    </a:cubicBezTo>
                    <a:cubicBezTo>
                      <a:pt x="4403" y="10069"/>
                      <a:pt x="4174" y="9839"/>
                      <a:pt x="3944" y="9609"/>
                    </a:cubicBezTo>
                    <a:lnTo>
                      <a:pt x="3944" y="9609"/>
                    </a:lnTo>
                    <a:cubicBezTo>
                      <a:pt x="3906" y="9571"/>
                      <a:pt x="3867" y="9533"/>
                      <a:pt x="3867" y="9533"/>
                    </a:cubicBezTo>
                    <a:cubicBezTo>
                      <a:pt x="3599" y="9227"/>
                      <a:pt x="3331" y="8920"/>
                      <a:pt x="3063" y="8652"/>
                    </a:cubicBezTo>
                    <a:cubicBezTo>
                      <a:pt x="2795" y="8346"/>
                      <a:pt x="2566" y="8078"/>
                      <a:pt x="2336" y="7772"/>
                    </a:cubicBezTo>
                    <a:cubicBezTo>
                      <a:pt x="2145" y="7504"/>
                      <a:pt x="1953" y="7236"/>
                      <a:pt x="1762" y="6968"/>
                    </a:cubicBezTo>
                    <a:cubicBezTo>
                      <a:pt x="1302" y="6241"/>
                      <a:pt x="843" y="5513"/>
                      <a:pt x="460" y="4747"/>
                    </a:cubicBezTo>
                    <a:cubicBezTo>
                      <a:pt x="307" y="4441"/>
                      <a:pt x="154" y="4097"/>
                      <a:pt x="1" y="3752"/>
                    </a:cubicBezTo>
                    <a:cubicBezTo>
                      <a:pt x="39" y="3714"/>
                      <a:pt x="77" y="3675"/>
                      <a:pt x="116" y="3637"/>
                    </a:cubicBezTo>
                    <a:cubicBezTo>
                      <a:pt x="77" y="2336"/>
                      <a:pt x="1800" y="2182"/>
                      <a:pt x="2834" y="1876"/>
                    </a:cubicBezTo>
                    <a:cubicBezTo>
                      <a:pt x="6203" y="957"/>
                      <a:pt x="9801" y="268"/>
                      <a:pt x="13323" y="804"/>
                    </a:cubicBezTo>
                    <a:cubicBezTo>
                      <a:pt x="13974" y="919"/>
                      <a:pt x="14778" y="1110"/>
                      <a:pt x="15506" y="1455"/>
                    </a:cubicBezTo>
                    <a:cubicBezTo>
                      <a:pt x="18300" y="0"/>
                      <a:pt x="21669" y="345"/>
                      <a:pt x="24732" y="421"/>
                    </a:cubicBezTo>
                    <a:cubicBezTo>
                      <a:pt x="26493" y="689"/>
                      <a:pt x="30130" y="651"/>
                      <a:pt x="31240" y="2374"/>
                    </a:cubicBezTo>
                    <a:cubicBezTo>
                      <a:pt x="31202" y="2412"/>
                      <a:pt x="31202" y="2489"/>
                      <a:pt x="31164" y="2527"/>
                    </a:cubicBezTo>
                    <a:cubicBezTo>
                      <a:pt x="31164" y="2527"/>
                      <a:pt x="31202" y="2489"/>
                      <a:pt x="31202" y="2450"/>
                    </a:cubicBezTo>
                    <a:cubicBezTo>
                      <a:pt x="31125" y="2833"/>
                      <a:pt x="31011" y="3178"/>
                      <a:pt x="30896" y="3561"/>
                    </a:cubicBezTo>
                    <a:cubicBezTo>
                      <a:pt x="30819" y="3829"/>
                      <a:pt x="30743" y="4058"/>
                      <a:pt x="30628" y="4326"/>
                    </a:cubicBezTo>
                    <a:cubicBezTo>
                      <a:pt x="30398" y="4786"/>
                      <a:pt x="30130" y="5245"/>
                      <a:pt x="29900" y="5666"/>
                    </a:cubicBezTo>
                    <a:cubicBezTo>
                      <a:pt x="29326" y="6547"/>
                      <a:pt x="28714" y="7389"/>
                      <a:pt x="28063" y="8193"/>
                    </a:cubicBezTo>
                    <a:cubicBezTo>
                      <a:pt x="28063" y="8193"/>
                      <a:pt x="28101" y="8155"/>
                      <a:pt x="28101" y="8116"/>
                    </a:cubicBezTo>
                    <a:cubicBezTo>
                      <a:pt x="28063" y="8193"/>
                      <a:pt x="28024" y="8231"/>
                      <a:pt x="27986" y="8308"/>
                    </a:cubicBezTo>
                    <a:cubicBezTo>
                      <a:pt x="27871" y="8384"/>
                      <a:pt x="27795" y="8461"/>
                      <a:pt x="27718" y="8538"/>
                    </a:cubicBezTo>
                    <a:cubicBezTo>
                      <a:pt x="24694" y="11906"/>
                      <a:pt x="20253" y="13859"/>
                      <a:pt x="15774" y="13859"/>
                    </a:cubicBezTo>
                    <a:cubicBezTo>
                      <a:pt x="15046" y="13859"/>
                      <a:pt x="14319" y="13782"/>
                      <a:pt x="13591" y="13706"/>
                    </a:cubicBezTo>
                    <a:lnTo>
                      <a:pt x="13591" y="13706"/>
                    </a:lnTo>
                    <a:close/>
                    <a:moveTo>
                      <a:pt x="3638" y="5054"/>
                    </a:moveTo>
                    <a:cubicBezTo>
                      <a:pt x="5207" y="6317"/>
                      <a:pt x="7045" y="7083"/>
                      <a:pt x="8806" y="7887"/>
                    </a:cubicBezTo>
                    <a:cubicBezTo>
                      <a:pt x="11409" y="9035"/>
                      <a:pt x="14166" y="10145"/>
                      <a:pt x="17075" y="9877"/>
                    </a:cubicBezTo>
                    <a:cubicBezTo>
                      <a:pt x="21095" y="9571"/>
                      <a:pt x="25230" y="8155"/>
                      <a:pt x="27488" y="4633"/>
                    </a:cubicBezTo>
                    <a:cubicBezTo>
                      <a:pt x="26378" y="4594"/>
                      <a:pt x="25268" y="4556"/>
                      <a:pt x="24158" y="4518"/>
                    </a:cubicBezTo>
                    <a:cubicBezTo>
                      <a:pt x="21976" y="4441"/>
                      <a:pt x="19793" y="4441"/>
                      <a:pt x="17573" y="4403"/>
                    </a:cubicBezTo>
                    <a:cubicBezTo>
                      <a:pt x="17190" y="5092"/>
                      <a:pt x="16195" y="5360"/>
                      <a:pt x="15544" y="4824"/>
                    </a:cubicBezTo>
                    <a:cubicBezTo>
                      <a:pt x="15161" y="5130"/>
                      <a:pt x="14817" y="5513"/>
                      <a:pt x="14472" y="5858"/>
                    </a:cubicBezTo>
                    <a:cubicBezTo>
                      <a:pt x="13477" y="6891"/>
                      <a:pt x="11677" y="5666"/>
                      <a:pt x="12290" y="4403"/>
                    </a:cubicBezTo>
                    <a:cubicBezTo>
                      <a:pt x="9380" y="4479"/>
                      <a:pt x="6547" y="4862"/>
                      <a:pt x="3638" y="5092"/>
                    </a:cubicBezTo>
                    <a:close/>
                  </a:path>
                </a:pathLst>
              </a:custGeom>
              <a:solidFill>
                <a:srgbClr val="975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49"/>
              <p:cNvSpPr/>
              <p:nvPr/>
            </p:nvSpPr>
            <p:spPr>
              <a:xfrm>
                <a:off x="2025000" y="950475"/>
                <a:ext cx="1736200" cy="2795675"/>
              </a:xfrm>
              <a:custGeom>
                <a:rect b="b" l="l" r="r" t="t"/>
                <a:pathLst>
                  <a:path extrusionOk="0" h="111827" w="69448">
                    <a:moveTo>
                      <a:pt x="69026" y="17687"/>
                    </a:moveTo>
                    <a:cubicBezTo>
                      <a:pt x="69141" y="19602"/>
                      <a:pt x="69103" y="21516"/>
                      <a:pt x="69065" y="23468"/>
                    </a:cubicBezTo>
                    <a:cubicBezTo>
                      <a:pt x="68950" y="24042"/>
                      <a:pt x="69333" y="25267"/>
                      <a:pt x="68797" y="25574"/>
                    </a:cubicBezTo>
                    <a:cubicBezTo>
                      <a:pt x="68873" y="28254"/>
                      <a:pt x="68797" y="30895"/>
                      <a:pt x="68835" y="33537"/>
                    </a:cubicBezTo>
                    <a:cubicBezTo>
                      <a:pt x="68873" y="34647"/>
                      <a:pt x="68835" y="35719"/>
                      <a:pt x="68950" y="36829"/>
                    </a:cubicBezTo>
                    <a:cubicBezTo>
                      <a:pt x="68988" y="36982"/>
                      <a:pt x="68950" y="37097"/>
                      <a:pt x="68873" y="37212"/>
                    </a:cubicBezTo>
                    <a:cubicBezTo>
                      <a:pt x="68912" y="38399"/>
                      <a:pt x="68873" y="39586"/>
                      <a:pt x="68950" y="40772"/>
                    </a:cubicBezTo>
                    <a:cubicBezTo>
                      <a:pt x="69026" y="42878"/>
                      <a:pt x="68950" y="44984"/>
                      <a:pt x="69026" y="47089"/>
                    </a:cubicBezTo>
                    <a:cubicBezTo>
                      <a:pt x="68950" y="47663"/>
                      <a:pt x="69448" y="49003"/>
                      <a:pt x="68414" y="48889"/>
                    </a:cubicBezTo>
                    <a:cubicBezTo>
                      <a:pt x="67036" y="49884"/>
                      <a:pt x="65849" y="51224"/>
                      <a:pt x="64930" y="52640"/>
                    </a:cubicBezTo>
                    <a:cubicBezTo>
                      <a:pt x="64547" y="53253"/>
                      <a:pt x="64164" y="53865"/>
                      <a:pt x="64011" y="54555"/>
                    </a:cubicBezTo>
                    <a:cubicBezTo>
                      <a:pt x="64011" y="54631"/>
                      <a:pt x="64011" y="54708"/>
                      <a:pt x="64011" y="54746"/>
                    </a:cubicBezTo>
                    <a:cubicBezTo>
                      <a:pt x="64011" y="54861"/>
                      <a:pt x="64050" y="54976"/>
                      <a:pt x="64050" y="55052"/>
                    </a:cubicBezTo>
                    <a:cubicBezTo>
                      <a:pt x="64164" y="55358"/>
                      <a:pt x="64050" y="55703"/>
                      <a:pt x="63743" y="55818"/>
                    </a:cubicBezTo>
                    <a:cubicBezTo>
                      <a:pt x="63475" y="55894"/>
                      <a:pt x="63169" y="55741"/>
                      <a:pt x="63054" y="55473"/>
                    </a:cubicBezTo>
                    <a:cubicBezTo>
                      <a:pt x="62518" y="53636"/>
                      <a:pt x="63016" y="51760"/>
                      <a:pt x="63169" y="49922"/>
                    </a:cubicBezTo>
                    <a:cubicBezTo>
                      <a:pt x="63016" y="48850"/>
                      <a:pt x="63207" y="47817"/>
                      <a:pt x="63284" y="46745"/>
                    </a:cubicBezTo>
                    <a:cubicBezTo>
                      <a:pt x="63360" y="45979"/>
                      <a:pt x="62978" y="45328"/>
                      <a:pt x="62901" y="44562"/>
                    </a:cubicBezTo>
                    <a:cubicBezTo>
                      <a:pt x="62863" y="43835"/>
                      <a:pt x="63092" y="43184"/>
                      <a:pt x="63131" y="42495"/>
                    </a:cubicBezTo>
                    <a:cubicBezTo>
                      <a:pt x="63092" y="41844"/>
                      <a:pt x="62824" y="41194"/>
                      <a:pt x="62824" y="40543"/>
                    </a:cubicBezTo>
                    <a:cubicBezTo>
                      <a:pt x="62710" y="39624"/>
                      <a:pt x="63514" y="38705"/>
                      <a:pt x="62978" y="37863"/>
                    </a:cubicBezTo>
                    <a:cubicBezTo>
                      <a:pt x="62595" y="36982"/>
                      <a:pt x="62748" y="36025"/>
                      <a:pt x="62863" y="35106"/>
                    </a:cubicBezTo>
                    <a:cubicBezTo>
                      <a:pt x="62212" y="34379"/>
                      <a:pt x="62020" y="33422"/>
                      <a:pt x="62442" y="32541"/>
                    </a:cubicBezTo>
                    <a:cubicBezTo>
                      <a:pt x="61791" y="31814"/>
                      <a:pt x="61791" y="30665"/>
                      <a:pt x="61867" y="29747"/>
                    </a:cubicBezTo>
                    <a:cubicBezTo>
                      <a:pt x="60719" y="29326"/>
                      <a:pt x="60221" y="28024"/>
                      <a:pt x="60298" y="26837"/>
                    </a:cubicBezTo>
                    <a:cubicBezTo>
                      <a:pt x="60221" y="26837"/>
                      <a:pt x="60183" y="26837"/>
                      <a:pt x="60145" y="26799"/>
                    </a:cubicBezTo>
                    <a:cubicBezTo>
                      <a:pt x="58575" y="26033"/>
                      <a:pt x="58001" y="24387"/>
                      <a:pt x="58652" y="22741"/>
                    </a:cubicBezTo>
                    <a:cubicBezTo>
                      <a:pt x="57924" y="22702"/>
                      <a:pt x="57158" y="22396"/>
                      <a:pt x="56699" y="21822"/>
                    </a:cubicBezTo>
                    <a:cubicBezTo>
                      <a:pt x="55283" y="22167"/>
                      <a:pt x="54057" y="20980"/>
                      <a:pt x="53636" y="19716"/>
                    </a:cubicBezTo>
                    <a:cubicBezTo>
                      <a:pt x="52756" y="19984"/>
                      <a:pt x="51378" y="19793"/>
                      <a:pt x="51033" y="18798"/>
                    </a:cubicBezTo>
                    <a:cubicBezTo>
                      <a:pt x="50995" y="18759"/>
                      <a:pt x="50918" y="18759"/>
                      <a:pt x="50880" y="18721"/>
                    </a:cubicBezTo>
                    <a:cubicBezTo>
                      <a:pt x="50765" y="18644"/>
                      <a:pt x="50688" y="18568"/>
                      <a:pt x="50574" y="18491"/>
                    </a:cubicBezTo>
                    <a:cubicBezTo>
                      <a:pt x="48698" y="19104"/>
                      <a:pt x="46784" y="18147"/>
                      <a:pt x="45558" y="16730"/>
                    </a:cubicBezTo>
                    <a:cubicBezTo>
                      <a:pt x="44104" y="17611"/>
                      <a:pt x="42457" y="16539"/>
                      <a:pt x="41232" y="15697"/>
                    </a:cubicBezTo>
                    <a:cubicBezTo>
                      <a:pt x="40620" y="15773"/>
                      <a:pt x="38553" y="15926"/>
                      <a:pt x="38591" y="15007"/>
                    </a:cubicBezTo>
                    <a:cubicBezTo>
                      <a:pt x="38438" y="14893"/>
                      <a:pt x="38285" y="14931"/>
                      <a:pt x="38093" y="14893"/>
                    </a:cubicBezTo>
                    <a:cubicBezTo>
                      <a:pt x="37557" y="15735"/>
                      <a:pt x="34571" y="15467"/>
                      <a:pt x="34150" y="14778"/>
                    </a:cubicBezTo>
                    <a:cubicBezTo>
                      <a:pt x="33461" y="15965"/>
                      <a:pt x="32159" y="16845"/>
                      <a:pt x="30743" y="16807"/>
                    </a:cubicBezTo>
                    <a:cubicBezTo>
                      <a:pt x="30283" y="16845"/>
                      <a:pt x="29594" y="16347"/>
                      <a:pt x="29211" y="15850"/>
                    </a:cubicBezTo>
                    <a:cubicBezTo>
                      <a:pt x="28675" y="16309"/>
                      <a:pt x="27565" y="16462"/>
                      <a:pt x="27106" y="16233"/>
                    </a:cubicBezTo>
                    <a:cubicBezTo>
                      <a:pt x="26072" y="17572"/>
                      <a:pt x="24158" y="18415"/>
                      <a:pt x="22512" y="17764"/>
                    </a:cubicBezTo>
                    <a:cubicBezTo>
                      <a:pt x="22014" y="19716"/>
                      <a:pt x="19832" y="21133"/>
                      <a:pt x="18147" y="19563"/>
                    </a:cubicBezTo>
                    <a:cubicBezTo>
                      <a:pt x="17956" y="19678"/>
                      <a:pt x="17764" y="19908"/>
                      <a:pt x="17573" y="20137"/>
                    </a:cubicBezTo>
                    <a:cubicBezTo>
                      <a:pt x="16960" y="21095"/>
                      <a:pt x="15850" y="22052"/>
                      <a:pt x="15161" y="21631"/>
                    </a:cubicBezTo>
                    <a:cubicBezTo>
                      <a:pt x="15161" y="21822"/>
                      <a:pt x="15085" y="22013"/>
                      <a:pt x="14893" y="22090"/>
                    </a:cubicBezTo>
                    <a:cubicBezTo>
                      <a:pt x="14549" y="22626"/>
                      <a:pt x="14281" y="23200"/>
                      <a:pt x="13860" y="23660"/>
                    </a:cubicBezTo>
                    <a:cubicBezTo>
                      <a:pt x="13477" y="24081"/>
                      <a:pt x="12405" y="24846"/>
                      <a:pt x="11907" y="24387"/>
                    </a:cubicBezTo>
                    <a:cubicBezTo>
                      <a:pt x="11716" y="24464"/>
                      <a:pt x="11524" y="24464"/>
                      <a:pt x="11333" y="24502"/>
                    </a:cubicBezTo>
                    <a:cubicBezTo>
                      <a:pt x="11180" y="26110"/>
                      <a:pt x="10108" y="27335"/>
                      <a:pt x="8653" y="27947"/>
                    </a:cubicBezTo>
                    <a:cubicBezTo>
                      <a:pt x="8806" y="28445"/>
                      <a:pt x="8844" y="29019"/>
                      <a:pt x="8729" y="29517"/>
                    </a:cubicBezTo>
                    <a:cubicBezTo>
                      <a:pt x="8653" y="30091"/>
                      <a:pt x="8079" y="30589"/>
                      <a:pt x="8270" y="31163"/>
                    </a:cubicBezTo>
                    <a:cubicBezTo>
                      <a:pt x="8844" y="32924"/>
                      <a:pt x="7619" y="33613"/>
                      <a:pt x="7811" y="34877"/>
                    </a:cubicBezTo>
                    <a:cubicBezTo>
                      <a:pt x="8155" y="36446"/>
                      <a:pt x="7236" y="37978"/>
                      <a:pt x="7772" y="39547"/>
                    </a:cubicBezTo>
                    <a:cubicBezTo>
                      <a:pt x="7887" y="40504"/>
                      <a:pt x="7581" y="41461"/>
                      <a:pt x="7313" y="42342"/>
                    </a:cubicBezTo>
                    <a:cubicBezTo>
                      <a:pt x="7313" y="43299"/>
                      <a:pt x="7007" y="44218"/>
                      <a:pt x="6968" y="45137"/>
                    </a:cubicBezTo>
                    <a:cubicBezTo>
                      <a:pt x="7160" y="47434"/>
                      <a:pt x="7160" y="49769"/>
                      <a:pt x="6968" y="52066"/>
                    </a:cubicBezTo>
                    <a:cubicBezTo>
                      <a:pt x="7007" y="52525"/>
                      <a:pt x="7122" y="53980"/>
                      <a:pt x="6854" y="54631"/>
                    </a:cubicBezTo>
                    <a:cubicBezTo>
                      <a:pt x="6892" y="54822"/>
                      <a:pt x="6930" y="55014"/>
                      <a:pt x="6968" y="55167"/>
                    </a:cubicBezTo>
                    <a:cubicBezTo>
                      <a:pt x="7045" y="55703"/>
                      <a:pt x="6279" y="56009"/>
                      <a:pt x="5973" y="55550"/>
                    </a:cubicBezTo>
                    <a:cubicBezTo>
                      <a:pt x="5820" y="55358"/>
                      <a:pt x="5820" y="55129"/>
                      <a:pt x="5820" y="54899"/>
                    </a:cubicBezTo>
                    <a:cubicBezTo>
                      <a:pt x="5820" y="54784"/>
                      <a:pt x="5820" y="54669"/>
                      <a:pt x="5782" y="54555"/>
                    </a:cubicBezTo>
                    <a:cubicBezTo>
                      <a:pt x="5437" y="54248"/>
                      <a:pt x="5514" y="53636"/>
                      <a:pt x="5284" y="53215"/>
                    </a:cubicBezTo>
                    <a:cubicBezTo>
                      <a:pt x="4633" y="50994"/>
                      <a:pt x="3102" y="50305"/>
                      <a:pt x="1111" y="49578"/>
                    </a:cubicBezTo>
                    <a:cubicBezTo>
                      <a:pt x="1073" y="49539"/>
                      <a:pt x="1073" y="49539"/>
                      <a:pt x="1034" y="49501"/>
                    </a:cubicBezTo>
                    <a:cubicBezTo>
                      <a:pt x="996" y="49501"/>
                      <a:pt x="958" y="49463"/>
                      <a:pt x="958" y="49463"/>
                    </a:cubicBezTo>
                    <a:cubicBezTo>
                      <a:pt x="766" y="49271"/>
                      <a:pt x="690" y="49003"/>
                      <a:pt x="613" y="48735"/>
                    </a:cubicBezTo>
                    <a:cubicBezTo>
                      <a:pt x="537" y="48199"/>
                      <a:pt x="652" y="47587"/>
                      <a:pt x="613" y="47089"/>
                    </a:cubicBezTo>
                    <a:cubicBezTo>
                      <a:pt x="575" y="45902"/>
                      <a:pt x="498" y="44754"/>
                      <a:pt x="613" y="43605"/>
                    </a:cubicBezTo>
                    <a:cubicBezTo>
                      <a:pt x="613" y="43529"/>
                      <a:pt x="652" y="43452"/>
                      <a:pt x="690" y="43376"/>
                    </a:cubicBezTo>
                    <a:cubicBezTo>
                      <a:pt x="690" y="42036"/>
                      <a:pt x="728" y="40658"/>
                      <a:pt x="728" y="39318"/>
                    </a:cubicBezTo>
                    <a:cubicBezTo>
                      <a:pt x="728" y="34456"/>
                      <a:pt x="307" y="29594"/>
                      <a:pt x="537" y="24693"/>
                    </a:cubicBezTo>
                    <a:cubicBezTo>
                      <a:pt x="537" y="22090"/>
                      <a:pt x="728" y="19487"/>
                      <a:pt x="766" y="16883"/>
                    </a:cubicBezTo>
                    <a:cubicBezTo>
                      <a:pt x="728" y="13476"/>
                      <a:pt x="1" y="9916"/>
                      <a:pt x="4059" y="8614"/>
                    </a:cubicBezTo>
                    <a:cubicBezTo>
                      <a:pt x="3753" y="7006"/>
                      <a:pt x="4174" y="5169"/>
                      <a:pt x="5973" y="4824"/>
                    </a:cubicBezTo>
                    <a:cubicBezTo>
                      <a:pt x="6088" y="3829"/>
                      <a:pt x="7160" y="3484"/>
                      <a:pt x="7926" y="3101"/>
                    </a:cubicBezTo>
                    <a:cubicBezTo>
                      <a:pt x="8423" y="1417"/>
                      <a:pt x="9955" y="268"/>
                      <a:pt x="11677" y="0"/>
                    </a:cubicBezTo>
                    <a:cubicBezTo>
                      <a:pt x="11830" y="0"/>
                      <a:pt x="11984" y="39"/>
                      <a:pt x="12098" y="153"/>
                    </a:cubicBezTo>
                    <a:cubicBezTo>
                      <a:pt x="13438" y="153"/>
                      <a:pt x="14817" y="345"/>
                      <a:pt x="16157" y="345"/>
                    </a:cubicBezTo>
                    <a:cubicBezTo>
                      <a:pt x="18109" y="77"/>
                      <a:pt x="20100" y="115"/>
                      <a:pt x="22091" y="115"/>
                    </a:cubicBezTo>
                    <a:cubicBezTo>
                      <a:pt x="22780" y="153"/>
                      <a:pt x="23622" y="0"/>
                      <a:pt x="24273" y="268"/>
                    </a:cubicBezTo>
                    <a:cubicBezTo>
                      <a:pt x="27986" y="383"/>
                      <a:pt x="31700" y="345"/>
                      <a:pt x="35413" y="421"/>
                    </a:cubicBezTo>
                    <a:cubicBezTo>
                      <a:pt x="39510" y="651"/>
                      <a:pt x="43606" y="536"/>
                      <a:pt x="47664" y="307"/>
                    </a:cubicBezTo>
                    <a:cubicBezTo>
                      <a:pt x="49195" y="268"/>
                      <a:pt x="50727" y="307"/>
                      <a:pt x="52258" y="268"/>
                    </a:cubicBezTo>
                    <a:cubicBezTo>
                      <a:pt x="53713" y="230"/>
                      <a:pt x="55206" y="77"/>
                      <a:pt x="56622" y="268"/>
                    </a:cubicBezTo>
                    <a:cubicBezTo>
                      <a:pt x="56852" y="345"/>
                      <a:pt x="57044" y="460"/>
                      <a:pt x="57158" y="575"/>
                    </a:cubicBezTo>
                    <a:cubicBezTo>
                      <a:pt x="57503" y="460"/>
                      <a:pt x="58077" y="613"/>
                      <a:pt x="58384" y="651"/>
                    </a:cubicBezTo>
                    <a:cubicBezTo>
                      <a:pt x="59570" y="804"/>
                      <a:pt x="59877" y="1991"/>
                      <a:pt x="59953" y="2986"/>
                    </a:cubicBezTo>
                    <a:cubicBezTo>
                      <a:pt x="61293" y="2872"/>
                      <a:pt x="62556" y="3790"/>
                      <a:pt x="62518" y="5169"/>
                    </a:cubicBezTo>
                    <a:cubicBezTo>
                      <a:pt x="63896" y="5360"/>
                      <a:pt x="64203" y="6853"/>
                      <a:pt x="64356" y="8002"/>
                    </a:cubicBezTo>
                    <a:cubicBezTo>
                      <a:pt x="66002" y="7427"/>
                      <a:pt x="67074" y="9035"/>
                      <a:pt x="66959" y="10528"/>
                    </a:cubicBezTo>
                    <a:cubicBezTo>
                      <a:pt x="67380" y="10643"/>
                      <a:pt x="67878" y="10873"/>
                      <a:pt x="68146" y="11026"/>
                    </a:cubicBezTo>
                    <a:cubicBezTo>
                      <a:pt x="68797" y="11600"/>
                      <a:pt x="69065" y="12519"/>
                      <a:pt x="69256" y="13361"/>
                    </a:cubicBezTo>
                    <a:cubicBezTo>
                      <a:pt x="69218" y="14778"/>
                      <a:pt x="69065" y="16233"/>
                      <a:pt x="69026" y="17687"/>
                    </a:cubicBezTo>
                    <a:lnTo>
                      <a:pt x="69026" y="17687"/>
                    </a:lnTo>
                    <a:close/>
                    <a:moveTo>
                      <a:pt x="49731" y="102256"/>
                    </a:moveTo>
                    <a:cubicBezTo>
                      <a:pt x="50842" y="102103"/>
                      <a:pt x="51071" y="102907"/>
                      <a:pt x="50650" y="103787"/>
                    </a:cubicBezTo>
                    <a:cubicBezTo>
                      <a:pt x="50191" y="104706"/>
                      <a:pt x="49463" y="105472"/>
                      <a:pt x="48813" y="106237"/>
                    </a:cubicBezTo>
                    <a:cubicBezTo>
                      <a:pt x="48659" y="106773"/>
                      <a:pt x="47970" y="106888"/>
                      <a:pt x="47511" y="107080"/>
                    </a:cubicBezTo>
                    <a:cubicBezTo>
                      <a:pt x="46860" y="107577"/>
                      <a:pt x="46248" y="108190"/>
                      <a:pt x="45367" y="108305"/>
                    </a:cubicBezTo>
                    <a:cubicBezTo>
                      <a:pt x="45022" y="109032"/>
                      <a:pt x="44180" y="109262"/>
                      <a:pt x="43453" y="109492"/>
                    </a:cubicBezTo>
                    <a:cubicBezTo>
                      <a:pt x="42304" y="110640"/>
                      <a:pt x="41309" y="110602"/>
                      <a:pt x="39892" y="110870"/>
                    </a:cubicBezTo>
                    <a:cubicBezTo>
                      <a:pt x="38821" y="111482"/>
                      <a:pt x="37634" y="111444"/>
                      <a:pt x="36485" y="111214"/>
                    </a:cubicBezTo>
                    <a:cubicBezTo>
                      <a:pt x="35566" y="111329"/>
                      <a:pt x="34648" y="111712"/>
                      <a:pt x="33690" y="111521"/>
                    </a:cubicBezTo>
                    <a:cubicBezTo>
                      <a:pt x="32274" y="110908"/>
                      <a:pt x="31547" y="111827"/>
                      <a:pt x="30130" y="110564"/>
                    </a:cubicBezTo>
                    <a:cubicBezTo>
                      <a:pt x="29824" y="110334"/>
                      <a:pt x="29364" y="110449"/>
                      <a:pt x="28982" y="110334"/>
                    </a:cubicBezTo>
                    <a:cubicBezTo>
                      <a:pt x="28254" y="110181"/>
                      <a:pt x="27680" y="109645"/>
                      <a:pt x="27182" y="109109"/>
                    </a:cubicBezTo>
                    <a:cubicBezTo>
                      <a:pt x="25689" y="109185"/>
                      <a:pt x="25153" y="108726"/>
                      <a:pt x="24388" y="107501"/>
                    </a:cubicBezTo>
                    <a:cubicBezTo>
                      <a:pt x="23737" y="107348"/>
                      <a:pt x="22971" y="107233"/>
                      <a:pt x="22626" y="106544"/>
                    </a:cubicBezTo>
                    <a:cubicBezTo>
                      <a:pt x="22512" y="106391"/>
                      <a:pt x="22473" y="106123"/>
                      <a:pt x="22244" y="106084"/>
                    </a:cubicBezTo>
                    <a:cubicBezTo>
                      <a:pt x="21861" y="105931"/>
                      <a:pt x="21363" y="105587"/>
                      <a:pt x="21172" y="105204"/>
                    </a:cubicBezTo>
                    <a:cubicBezTo>
                      <a:pt x="20827" y="105089"/>
                      <a:pt x="20674" y="104591"/>
                      <a:pt x="20942" y="104323"/>
                    </a:cubicBezTo>
                    <a:cubicBezTo>
                      <a:pt x="21172" y="104094"/>
                      <a:pt x="21478" y="104055"/>
                      <a:pt x="21784" y="104017"/>
                    </a:cubicBezTo>
                    <a:cubicBezTo>
                      <a:pt x="22167" y="103826"/>
                      <a:pt x="22588" y="103711"/>
                      <a:pt x="23009" y="103519"/>
                    </a:cubicBezTo>
                    <a:cubicBezTo>
                      <a:pt x="23584" y="103366"/>
                      <a:pt x="24273" y="102409"/>
                      <a:pt x="24809" y="102830"/>
                    </a:cubicBezTo>
                    <a:cubicBezTo>
                      <a:pt x="25153" y="102715"/>
                      <a:pt x="25459" y="102601"/>
                      <a:pt x="25727" y="102371"/>
                    </a:cubicBezTo>
                    <a:cubicBezTo>
                      <a:pt x="26149" y="102103"/>
                      <a:pt x="26149" y="101490"/>
                      <a:pt x="26685" y="101414"/>
                    </a:cubicBezTo>
                    <a:cubicBezTo>
                      <a:pt x="27642" y="101261"/>
                      <a:pt x="28178" y="100380"/>
                      <a:pt x="28331" y="99538"/>
                    </a:cubicBezTo>
                    <a:cubicBezTo>
                      <a:pt x="28599" y="99040"/>
                      <a:pt x="29250" y="98964"/>
                      <a:pt x="29518" y="98466"/>
                    </a:cubicBezTo>
                    <a:cubicBezTo>
                      <a:pt x="29671" y="98198"/>
                      <a:pt x="29518" y="97853"/>
                      <a:pt x="29632" y="97585"/>
                    </a:cubicBezTo>
                    <a:cubicBezTo>
                      <a:pt x="29747" y="97241"/>
                      <a:pt x="30092" y="97088"/>
                      <a:pt x="30245" y="96781"/>
                    </a:cubicBezTo>
                    <a:cubicBezTo>
                      <a:pt x="30283" y="96475"/>
                      <a:pt x="30207" y="96131"/>
                      <a:pt x="30360" y="95863"/>
                    </a:cubicBezTo>
                    <a:cubicBezTo>
                      <a:pt x="30666" y="95556"/>
                      <a:pt x="30781" y="95250"/>
                      <a:pt x="30857" y="94829"/>
                    </a:cubicBezTo>
                    <a:cubicBezTo>
                      <a:pt x="31240" y="93987"/>
                      <a:pt x="32389" y="94370"/>
                      <a:pt x="33155" y="94178"/>
                    </a:cubicBezTo>
                    <a:cubicBezTo>
                      <a:pt x="33537" y="94140"/>
                      <a:pt x="33882" y="93872"/>
                      <a:pt x="34265" y="93795"/>
                    </a:cubicBezTo>
                    <a:cubicBezTo>
                      <a:pt x="34762" y="93757"/>
                      <a:pt x="35260" y="93948"/>
                      <a:pt x="35796" y="93872"/>
                    </a:cubicBezTo>
                    <a:cubicBezTo>
                      <a:pt x="37442" y="93298"/>
                      <a:pt x="37481" y="93948"/>
                      <a:pt x="38935" y="93834"/>
                    </a:cubicBezTo>
                    <a:cubicBezTo>
                      <a:pt x="41960" y="93106"/>
                      <a:pt x="40543" y="94255"/>
                      <a:pt x="41807" y="95748"/>
                    </a:cubicBezTo>
                    <a:cubicBezTo>
                      <a:pt x="41998" y="95901"/>
                      <a:pt x="41998" y="96092"/>
                      <a:pt x="41922" y="96284"/>
                    </a:cubicBezTo>
                    <a:cubicBezTo>
                      <a:pt x="41998" y="96322"/>
                      <a:pt x="42075" y="96399"/>
                      <a:pt x="42113" y="96513"/>
                    </a:cubicBezTo>
                    <a:cubicBezTo>
                      <a:pt x="42343" y="97088"/>
                      <a:pt x="42496" y="97892"/>
                      <a:pt x="43185" y="98083"/>
                    </a:cubicBezTo>
                    <a:cubicBezTo>
                      <a:pt x="44104" y="98006"/>
                      <a:pt x="44104" y="99346"/>
                      <a:pt x="44946" y="99500"/>
                    </a:cubicBezTo>
                    <a:cubicBezTo>
                      <a:pt x="45214" y="99614"/>
                      <a:pt x="45482" y="99691"/>
                      <a:pt x="45712" y="99882"/>
                    </a:cubicBezTo>
                    <a:cubicBezTo>
                      <a:pt x="45941" y="100074"/>
                      <a:pt x="46018" y="100380"/>
                      <a:pt x="46286" y="100572"/>
                    </a:cubicBezTo>
                    <a:cubicBezTo>
                      <a:pt x="46860" y="100878"/>
                      <a:pt x="47320" y="101375"/>
                      <a:pt x="47932" y="101605"/>
                    </a:cubicBezTo>
                    <a:cubicBezTo>
                      <a:pt x="48468" y="101988"/>
                      <a:pt x="49042" y="102371"/>
                      <a:pt x="49731" y="102256"/>
                    </a:cubicBezTo>
                    <a:lnTo>
                      <a:pt x="49731" y="102256"/>
                    </a:lnTo>
                    <a:close/>
                    <a:moveTo>
                      <a:pt x="26646" y="43720"/>
                    </a:moveTo>
                    <a:cubicBezTo>
                      <a:pt x="25345" y="42610"/>
                      <a:pt x="22741" y="42916"/>
                      <a:pt x="21133" y="42993"/>
                    </a:cubicBezTo>
                    <a:cubicBezTo>
                      <a:pt x="17458" y="43376"/>
                      <a:pt x="13706" y="43452"/>
                      <a:pt x="10261" y="44754"/>
                    </a:cubicBezTo>
                    <a:cubicBezTo>
                      <a:pt x="9687" y="44984"/>
                      <a:pt x="8653" y="45213"/>
                      <a:pt x="8500" y="45864"/>
                    </a:cubicBezTo>
                    <a:cubicBezTo>
                      <a:pt x="7390" y="45788"/>
                      <a:pt x="7926" y="47395"/>
                      <a:pt x="8347" y="47893"/>
                    </a:cubicBezTo>
                    <a:cubicBezTo>
                      <a:pt x="8729" y="48314"/>
                      <a:pt x="9380" y="48429"/>
                      <a:pt x="9955" y="48467"/>
                    </a:cubicBezTo>
                    <a:cubicBezTo>
                      <a:pt x="12826" y="48429"/>
                      <a:pt x="15735" y="47970"/>
                      <a:pt x="18645" y="47931"/>
                    </a:cubicBezTo>
                    <a:cubicBezTo>
                      <a:pt x="20100" y="47855"/>
                      <a:pt x="21555" y="47778"/>
                      <a:pt x="23048" y="47740"/>
                    </a:cubicBezTo>
                    <a:cubicBezTo>
                      <a:pt x="24043" y="47663"/>
                      <a:pt x="25383" y="47893"/>
                      <a:pt x="26034" y="46898"/>
                    </a:cubicBezTo>
                    <a:cubicBezTo>
                      <a:pt x="26493" y="46094"/>
                      <a:pt x="27029" y="44639"/>
                      <a:pt x="26646" y="43720"/>
                    </a:cubicBezTo>
                    <a:lnTo>
                      <a:pt x="26646" y="43720"/>
                    </a:lnTo>
                    <a:close/>
                    <a:moveTo>
                      <a:pt x="60949" y="46132"/>
                    </a:moveTo>
                    <a:cubicBezTo>
                      <a:pt x="60795" y="44984"/>
                      <a:pt x="59723" y="44103"/>
                      <a:pt x="58690" y="43644"/>
                    </a:cubicBezTo>
                    <a:cubicBezTo>
                      <a:pt x="56201" y="42648"/>
                      <a:pt x="53445" y="42725"/>
                      <a:pt x="50803" y="42725"/>
                    </a:cubicBezTo>
                    <a:cubicBezTo>
                      <a:pt x="48851" y="42801"/>
                      <a:pt x="44295" y="42533"/>
                      <a:pt x="42879" y="43759"/>
                    </a:cubicBezTo>
                    <a:cubicBezTo>
                      <a:pt x="41730" y="43797"/>
                      <a:pt x="41883" y="46209"/>
                      <a:pt x="42343" y="46898"/>
                    </a:cubicBezTo>
                    <a:cubicBezTo>
                      <a:pt x="43108" y="48046"/>
                      <a:pt x="44640" y="48085"/>
                      <a:pt x="45865" y="48123"/>
                    </a:cubicBezTo>
                    <a:cubicBezTo>
                      <a:pt x="48047" y="48238"/>
                      <a:pt x="50038" y="47319"/>
                      <a:pt x="52182" y="47127"/>
                    </a:cubicBezTo>
                    <a:cubicBezTo>
                      <a:pt x="54670" y="46859"/>
                      <a:pt x="57197" y="46936"/>
                      <a:pt x="59647" y="47587"/>
                    </a:cubicBezTo>
                    <a:cubicBezTo>
                      <a:pt x="60681" y="47855"/>
                      <a:pt x="61025" y="47013"/>
                      <a:pt x="60949" y="46132"/>
                    </a:cubicBezTo>
                    <a:close/>
                  </a:path>
                </a:pathLst>
              </a:custGeom>
              <a:solidFill>
                <a:srgbClr val="6A5C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49"/>
              <p:cNvSpPr/>
              <p:nvPr/>
            </p:nvSpPr>
            <p:spPr>
              <a:xfrm>
                <a:off x="2389650" y="930375"/>
                <a:ext cx="431675" cy="219200"/>
              </a:xfrm>
              <a:custGeom>
                <a:rect b="b" l="l" r="r" t="t"/>
                <a:pathLst>
                  <a:path extrusionOk="0" h="8768" w="17267">
                    <a:moveTo>
                      <a:pt x="2910" y="3714"/>
                    </a:moveTo>
                    <a:cubicBezTo>
                      <a:pt x="3025" y="3561"/>
                      <a:pt x="3178" y="3408"/>
                      <a:pt x="3332" y="3216"/>
                    </a:cubicBezTo>
                    <a:cubicBezTo>
                      <a:pt x="3102" y="3408"/>
                      <a:pt x="2872" y="3599"/>
                      <a:pt x="2719" y="3829"/>
                    </a:cubicBezTo>
                    <a:cubicBezTo>
                      <a:pt x="2757" y="3790"/>
                      <a:pt x="2834" y="3752"/>
                      <a:pt x="2910" y="3714"/>
                    </a:cubicBezTo>
                    <a:close/>
                    <a:moveTo>
                      <a:pt x="16999" y="1800"/>
                    </a:moveTo>
                    <a:cubicBezTo>
                      <a:pt x="17267" y="2833"/>
                      <a:pt x="15889" y="3790"/>
                      <a:pt x="15429" y="4709"/>
                    </a:cubicBezTo>
                    <a:cubicBezTo>
                      <a:pt x="14625" y="6202"/>
                      <a:pt x="13209" y="7006"/>
                      <a:pt x="13630" y="4556"/>
                    </a:cubicBezTo>
                    <a:cubicBezTo>
                      <a:pt x="12213" y="5398"/>
                      <a:pt x="8998" y="8767"/>
                      <a:pt x="9878" y="4747"/>
                    </a:cubicBezTo>
                    <a:cubicBezTo>
                      <a:pt x="8538" y="5475"/>
                      <a:pt x="7428" y="6891"/>
                      <a:pt x="5858" y="7159"/>
                    </a:cubicBezTo>
                    <a:cubicBezTo>
                      <a:pt x="4672" y="6930"/>
                      <a:pt x="5437" y="5475"/>
                      <a:pt x="5705" y="4747"/>
                    </a:cubicBezTo>
                    <a:cubicBezTo>
                      <a:pt x="4557" y="5513"/>
                      <a:pt x="3600" y="6700"/>
                      <a:pt x="2260" y="7044"/>
                    </a:cubicBezTo>
                    <a:cubicBezTo>
                      <a:pt x="996" y="7121"/>
                      <a:pt x="1417" y="5551"/>
                      <a:pt x="1953" y="4939"/>
                    </a:cubicBezTo>
                    <a:cubicBezTo>
                      <a:pt x="1" y="4135"/>
                      <a:pt x="5361" y="0"/>
                      <a:pt x="6203" y="1455"/>
                    </a:cubicBezTo>
                    <a:cubicBezTo>
                      <a:pt x="6203" y="1455"/>
                      <a:pt x="6203" y="1493"/>
                      <a:pt x="6241" y="1493"/>
                    </a:cubicBezTo>
                    <a:cubicBezTo>
                      <a:pt x="6241" y="1493"/>
                      <a:pt x="6279" y="1493"/>
                      <a:pt x="6318" y="1493"/>
                    </a:cubicBezTo>
                    <a:lnTo>
                      <a:pt x="6318" y="1493"/>
                    </a:lnTo>
                    <a:cubicBezTo>
                      <a:pt x="7160" y="1379"/>
                      <a:pt x="8194" y="1072"/>
                      <a:pt x="8921" y="1685"/>
                    </a:cubicBezTo>
                    <a:cubicBezTo>
                      <a:pt x="9151" y="1876"/>
                      <a:pt x="9304" y="2336"/>
                      <a:pt x="9687" y="2259"/>
                    </a:cubicBezTo>
                    <a:cubicBezTo>
                      <a:pt x="10835" y="1914"/>
                      <a:pt x="12711" y="728"/>
                      <a:pt x="12788" y="2757"/>
                    </a:cubicBezTo>
                    <a:cubicBezTo>
                      <a:pt x="14013" y="2336"/>
                      <a:pt x="15774" y="728"/>
                      <a:pt x="16961" y="1800"/>
                    </a:cubicBezTo>
                    <a:close/>
                  </a:path>
                </a:pathLst>
              </a:custGeom>
              <a:solidFill>
                <a:srgbClr val="8677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49"/>
              <p:cNvSpPr/>
              <p:nvPr/>
            </p:nvSpPr>
            <p:spPr>
              <a:xfrm>
                <a:off x="2828000" y="3320225"/>
                <a:ext cx="189550" cy="128275"/>
              </a:xfrm>
              <a:custGeom>
                <a:rect b="b" l="l" r="r" t="t"/>
                <a:pathLst>
                  <a:path extrusionOk="0" h="5131" w="7582">
                    <a:moveTo>
                      <a:pt x="77" y="3599"/>
                    </a:moveTo>
                    <a:cubicBezTo>
                      <a:pt x="154" y="3446"/>
                      <a:pt x="231" y="3293"/>
                      <a:pt x="269" y="3102"/>
                    </a:cubicBezTo>
                    <a:cubicBezTo>
                      <a:pt x="422" y="2719"/>
                      <a:pt x="575" y="2298"/>
                      <a:pt x="690" y="1877"/>
                    </a:cubicBezTo>
                    <a:cubicBezTo>
                      <a:pt x="767" y="1647"/>
                      <a:pt x="843" y="1455"/>
                      <a:pt x="920" y="1226"/>
                    </a:cubicBezTo>
                    <a:cubicBezTo>
                      <a:pt x="1417" y="537"/>
                      <a:pt x="2106" y="192"/>
                      <a:pt x="2872" y="1149"/>
                    </a:cubicBezTo>
                    <a:cubicBezTo>
                      <a:pt x="3600" y="230"/>
                      <a:pt x="4250" y="384"/>
                      <a:pt x="4710" y="1379"/>
                    </a:cubicBezTo>
                    <a:cubicBezTo>
                      <a:pt x="5284" y="1"/>
                      <a:pt x="6165" y="1073"/>
                      <a:pt x="6509" y="1953"/>
                    </a:cubicBezTo>
                    <a:cubicBezTo>
                      <a:pt x="7045" y="2681"/>
                      <a:pt x="7581" y="4556"/>
                      <a:pt x="6011" y="3676"/>
                    </a:cubicBezTo>
                    <a:cubicBezTo>
                      <a:pt x="5284" y="4786"/>
                      <a:pt x="4480" y="4135"/>
                      <a:pt x="3982" y="3216"/>
                    </a:cubicBezTo>
                    <a:cubicBezTo>
                      <a:pt x="3370" y="4480"/>
                      <a:pt x="2221" y="5131"/>
                      <a:pt x="2068" y="3216"/>
                    </a:cubicBezTo>
                    <a:cubicBezTo>
                      <a:pt x="1609" y="3676"/>
                      <a:pt x="1226" y="4518"/>
                      <a:pt x="499" y="4556"/>
                    </a:cubicBezTo>
                    <a:cubicBezTo>
                      <a:pt x="1" y="4480"/>
                      <a:pt x="1" y="4059"/>
                      <a:pt x="77" y="3599"/>
                    </a:cubicBezTo>
                    <a:close/>
                  </a:path>
                </a:pathLst>
              </a:custGeom>
              <a:solidFill>
                <a:srgbClr val="8677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49"/>
              <p:cNvSpPr/>
              <p:nvPr/>
            </p:nvSpPr>
            <p:spPr>
              <a:xfrm>
                <a:off x="2030750" y="929425"/>
                <a:ext cx="1735225" cy="2811950"/>
              </a:xfrm>
              <a:custGeom>
                <a:rect b="b" l="l" r="r" t="t"/>
                <a:pathLst>
                  <a:path extrusionOk="0" h="112478" w="69409">
                    <a:moveTo>
                      <a:pt x="4748" y="54593"/>
                    </a:moveTo>
                    <a:cubicBezTo>
                      <a:pt x="4365" y="53367"/>
                      <a:pt x="3676" y="52142"/>
                      <a:pt x="2527" y="51453"/>
                    </a:cubicBezTo>
                    <a:cubicBezTo>
                      <a:pt x="996" y="50381"/>
                      <a:pt x="0" y="50764"/>
                      <a:pt x="307" y="48467"/>
                    </a:cubicBezTo>
                    <a:cubicBezTo>
                      <a:pt x="154" y="44524"/>
                      <a:pt x="115" y="40581"/>
                      <a:pt x="307" y="36638"/>
                    </a:cubicBezTo>
                    <a:cubicBezTo>
                      <a:pt x="460" y="31278"/>
                      <a:pt x="422" y="25880"/>
                      <a:pt x="575" y="20558"/>
                    </a:cubicBezTo>
                    <a:cubicBezTo>
                      <a:pt x="460" y="18529"/>
                      <a:pt x="575" y="16539"/>
                      <a:pt x="536" y="14548"/>
                    </a:cubicBezTo>
                    <a:cubicBezTo>
                      <a:pt x="422" y="12059"/>
                      <a:pt x="1187" y="10375"/>
                      <a:pt x="3676" y="9533"/>
                    </a:cubicBezTo>
                    <a:cubicBezTo>
                      <a:pt x="3216" y="8346"/>
                      <a:pt x="3484" y="6470"/>
                      <a:pt x="4901" y="6125"/>
                    </a:cubicBezTo>
                    <a:cubicBezTo>
                      <a:pt x="5016" y="6087"/>
                      <a:pt x="5092" y="6125"/>
                      <a:pt x="5169" y="6125"/>
                    </a:cubicBezTo>
                    <a:cubicBezTo>
                      <a:pt x="5245" y="5934"/>
                      <a:pt x="5322" y="5781"/>
                      <a:pt x="5399" y="5628"/>
                    </a:cubicBezTo>
                    <a:cubicBezTo>
                      <a:pt x="5820" y="4709"/>
                      <a:pt x="6777" y="4288"/>
                      <a:pt x="7542" y="3790"/>
                    </a:cubicBezTo>
                    <a:cubicBezTo>
                      <a:pt x="8231" y="3292"/>
                      <a:pt x="8614" y="2603"/>
                      <a:pt x="9227" y="2067"/>
                    </a:cubicBezTo>
                    <a:cubicBezTo>
                      <a:pt x="9954" y="1723"/>
                      <a:pt x="11141" y="306"/>
                      <a:pt x="11907" y="957"/>
                    </a:cubicBezTo>
                    <a:cubicBezTo>
                      <a:pt x="12022" y="919"/>
                      <a:pt x="12136" y="842"/>
                      <a:pt x="12251" y="804"/>
                    </a:cubicBezTo>
                    <a:cubicBezTo>
                      <a:pt x="12596" y="383"/>
                      <a:pt x="13247" y="842"/>
                      <a:pt x="12979" y="1302"/>
                    </a:cubicBezTo>
                    <a:cubicBezTo>
                      <a:pt x="12634" y="1723"/>
                      <a:pt x="11983" y="1723"/>
                      <a:pt x="11562" y="2106"/>
                    </a:cubicBezTo>
                    <a:cubicBezTo>
                      <a:pt x="10567" y="2756"/>
                      <a:pt x="12060" y="3292"/>
                      <a:pt x="11447" y="3867"/>
                    </a:cubicBezTo>
                    <a:cubicBezTo>
                      <a:pt x="10758" y="4173"/>
                      <a:pt x="8767" y="3752"/>
                      <a:pt x="8691" y="4900"/>
                    </a:cubicBezTo>
                    <a:cubicBezTo>
                      <a:pt x="8806" y="5015"/>
                      <a:pt x="8882" y="5207"/>
                      <a:pt x="8844" y="5360"/>
                    </a:cubicBezTo>
                    <a:cubicBezTo>
                      <a:pt x="8844" y="5360"/>
                      <a:pt x="8844" y="5398"/>
                      <a:pt x="8844" y="5398"/>
                    </a:cubicBezTo>
                    <a:cubicBezTo>
                      <a:pt x="9150" y="5934"/>
                      <a:pt x="9725" y="6815"/>
                      <a:pt x="8614" y="6776"/>
                    </a:cubicBezTo>
                    <a:cubicBezTo>
                      <a:pt x="7619" y="6700"/>
                      <a:pt x="5973" y="7427"/>
                      <a:pt x="6662" y="8614"/>
                    </a:cubicBezTo>
                    <a:cubicBezTo>
                      <a:pt x="6700" y="8690"/>
                      <a:pt x="6777" y="8767"/>
                      <a:pt x="6815" y="8844"/>
                    </a:cubicBezTo>
                    <a:cubicBezTo>
                      <a:pt x="6815" y="8882"/>
                      <a:pt x="6815" y="8882"/>
                      <a:pt x="6815" y="8882"/>
                    </a:cubicBezTo>
                    <a:cubicBezTo>
                      <a:pt x="6930" y="9341"/>
                      <a:pt x="7198" y="9686"/>
                      <a:pt x="7581" y="9915"/>
                    </a:cubicBezTo>
                    <a:cubicBezTo>
                      <a:pt x="7619" y="9915"/>
                      <a:pt x="7657" y="9954"/>
                      <a:pt x="7696" y="9992"/>
                    </a:cubicBezTo>
                    <a:cubicBezTo>
                      <a:pt x="7696" y="9992"/>
                      <a:pt x="7734" y="10030"/>
                      <a:pt x="7734" y="10030"/>
                    </a:cubicBezTo>
                    <a:lnTo>
                      <a:pt x="7849" y="10030"/>
                    </a:lnTo>
                    <a:cubicBezTo>
                      <a:pt x="8002" y="10107"/>
                      <a:pt x="8193" y="10183"/>
                      <a:pt x="8346" y="10222"/>
                    </a:cubicBezTo>
                    <a:cubicBezTo>
                      <a:pt x="8308" y="10337"/>
                      <a:pt x="8308" y="10413"/>
                      <a:pt x="8270" y="10528"/>
                    </a:cubicBezTo>
                    <a:cubicBezTo>
                      <a:pt x="8231" y="10758"/>
                      <a:pt x="8155" y="10987"/>
                      <a:pt x="8155" y="11217"/>
                    </a:cubicBezTo>
                    <a:cubicBezTo>
                      <a:pt x="8117" y="11485"/>
                      <a:pt x="8117" y="11791"/>
                      <a:pt x="8155" y="12059"/>
                    </a:cubicBezTo>
                    <a:cubicBezTo>
                      <a:pt x="8155" y="12213"/>
                      <a:pt x="8193" y="12404"/>
                      <a:pt x="8270" y="12557"/>
                    </a:cubicBezTo>
                    <a:cubicBezTo>
                      <a:pt x="8385" y="12787"/>
                      <a:pt x="8538" y="12978"/>
                      <a:pt x="8767" y="13170"/>
                    </a:cubicBezTo>
                    <a:cubicBezTo>
                      <a:pt x="8997" y="13323"/>
                      <a:pt x="9265" y="13399"/>
                      <a:pt x="9533" y="13438"/>
                    </a:cubicBezTo>
                    <a:cubicBezTo>
                      <a:pt x="9571" y="13438"/>
                      <a:pt x="9610" y="13438"/>
                      <a:pt x="9610" y="13438"/>
                    </a:cubicBezTo>
                    <a:cubicBezTo>
                      <a:pt x="10146" y="13706"/>
                      <a:pt x="10835" y="13667"/>
                      <a:pt x="11141" y="13055"/>
                    </a:cubicBezTo>
                    <a:cubicBezTo>
                      <a:pt x="11141" y="13055"/>
                      <a:pt x="11141" y="13055"/>
                      <a:pt x="11179" y="13055"/>
                    </a:cubicBezTo>
                    <a:cubicBezTo>
                      <a:pt x="11179" y="13055"/>
                      <a:pt x="11218" y="13016"/>
                      <a:pt x="11256" y="13016"/>
                    </a:cubicBezTo>
                    <a:cubicBezTo>
                      <a:pt x="11332" y="12978"/>
                      <a:pt x="11371" y="12940"/>
                      <a:pt x="11409" y="12863"/>
                    </a:cubicBezTo>
                    <a:cubicBezTo>
                      <a:pt x="11562" y="12825"/>
                      <a:pt x="11715" y="12863"/>
                      <a:pt x="11830" y="12978"/>
                    </a:cubicBezTo>
                    <a:cubicBezTo>
                      <a:pt x="12060" y="13208"/>
                      <a:pt x="11868" y="13514"/>
                      <a:pt x="12022" y="13744"/>
                    </a:cubicBezTo>
                    <a:lnTo>
                      <a:pt x="12022" y="13744"/>
                    </a:lnTo>
                    <a:cubicBezTo>
                      <a:pt x="12022" y="13744"/>
                      <a:pt x="12022" y="13782"/>
                      <a:pt x="12022" y="13782"/>
                    </a:cubicBezTo>
                    <a:lnTo>
                      <a:pt x="12022" y="13782"/>
                    </a:lnTo>
                    <a:lnTo>
                      <a:pt x="12022" y="13782"/>
                    </a:lnTo>
                    <a:lnTo>
                      <a:pt x="12022" y="13782"/>
                    </a:lnTo>
                    <a:cubicBezTo>
                      <a:pt x="12022" y="13782"/>
                      <a:pt x="12022" y="13782"/>
                      <a:pt x="12022" y="13820"/>
                    </a:cubicBezTo>
                    <a:cubicBezTo>
                      <a:pt x="12022" y="13782"/>
                      <a:pt x="12022" y="13782"/>
                      <a:pt x="12022" y="13782"/>
                    </a:cubicBezTo>
                    <a:cubicBezTo>
                      <a:pt x="12902" y="15007"/>
                      <a:pt x="14433" y="13552"/>
                      <a:pt x="15046" y="12710"/>
                    </a:cubicBezTo>
                    <a:cubicBezTo>
                      <a:pt x="15544" y="12404"/>
                      <a:pt x="15812" y="12940"/>
                      <a:pt x="15735" y="13399"/>
                    </a:cubicBezTo>
                    <a:cubicBezTo>
                      <a:pt x="15773" y="14892"/>
                      <a:pt x="17764" y="15581"/>
                      <a:pt x="18913" y="14778"/>
                    </a:cubicBezTo>
                    <a:cubicBezTo>
                      <a:pt x="19602" y="14433"/>
                      <a:pt x="19908" y="13476"/>
                      <a:pt x="20635" y="13399"/>
                    </a:cubicBezTo>
                    <a:cubicBezTo>
                      <a:pt x="21095" y="13476"/>
                      <a:pt x="21210" y="13974"/>
                      <a:pt x="21554" y="14203"/>
                    </a:cubicBezTo>
                    <a:cubicBezTo>
                      <a:pt x="22435" y="14892"/>
                      <a:pt x="23928" y="14739"/>
                      <a:pt x="24808" y="14127"/>
                    </a:cubicBezTo>
                    <a:cubicBezTo>
                      <a:pt x="25153" y="13744"/>
                      <a:pt x="25651" y="13706"/>
                      <a:pt x="26033" y="14012"/>
                    </a:cubicBezTo>
                    <a:cubicBezTo>
                      <a:pt x="27527" y="14969"/>
                      <a:pt x="28981" y="13323"/>
                      <a:pt x="29900" y="12251"/>
                    </a:cubicBezTo>
                    <a:cubicBezTo>
                      <a:pt x="30819" y="10911"/>
                      <a:pt x="31049" y="11600"/>
                      <a:pt x="31508" y="12710"/>
                    </a:cubicBezTo>
                    <a:cubicBezTo>
                      <a:pt x="32810" y="14165"/>
                      <a:pt x="34226" y="13361"/>
                      <a:pt x="35298" y="12595"/>
                    </a:cubicBezTo>
                    <a:cubicBezTo>
                      <a:pt x="36064" y="12021"/>
                      <a:pt x="36715" y="11447"/>
                      <a:pt x="36983" y="11715"/>
                    </a:cubicBezTo>
                    <a:cubicBezTo>
                      <a:pt x="37710" y="12978"/>
                      <a:pt x="38361" y="13284"/>
                      <a:pt x="39739" y="12787"/>
                    </a:cubicBezTo>
                    <a:cubicBezTo>
                      <a:pt x="40237" y="12787"/>
                      <a:pt x="40581" y="13284"/>
                      <a:pt x="41041" y="13399"/>
                    </a:cubicBezTo>
                    <a:cubicBezTo>
                      <a:pt x="42074" y="13744"/>
                      <a:pt x="43223" y="13323"/>
                      <a:pt x="44027" y="12672"/>
                    </a:cubicBezTo>
                    <a:cubicBezTo>
                      <a:pt x="44257" y="12289"/>
                      <a:pt x="44869" y="12098"/>
                      <a:pt x="44984" y="12672"/>
                    </a:cubicBezTo>
                    <a:cubicBezTo>
                      <a:pt x="45022" y="13246"/>
                      <a:pt x="45175" y="13820"/>
                      <a:pt x="45635" y="14203"/>
                    </a:cubicBezTo>
                    <a:cubicBezTo>
                      <a:pt x="47358" y="15620"/>
                      <a:pt x="49769" y="14471"/>
                      <a:pt x="50612" y="12634"/>
                    </a:cubicBezTo>
                    <a:cubicBezTo>
                      <a:pt x="51760" y="11945"/>
                      <a:pt x="50994" y="15428"/>
                      <a:pt x="54134" y="15773"/>
                    </a:cubicBezTo>
                    <a:cubicBezTo>
                      <a:pt x="55321" y="15849"/>
                      <a:pt x="56278" y="14854"/>
                      <a:pt x="56814" y="13859"/>
                    </a:cubicBezTo>
                    <a:cubicBezTo>
                      <a:pt x="56852" y="13744"/>
                      <a:pt x="56928" y="13591"/>
                      <a:pt x="56967" y="13438"/>
                    </a:cubicBezTo>
                    <a:cubicBezTo>
                      <a:pt x="57120" y="12327"/>
                      <a:pt x="56201" y="11485"/>
                      <a:pt x="56584" y="11102"/>
                    </a:cubicBezTo>
                    <a:cubicBezTo>
                      <a:pt x="57273" y="10566"/>
                      <a:pt x="57847" y="12098"/>
                      <a:pt x="57847" y="13131"/>
                    </a:cubicBezTo>
                    <a:cubicBezTo>
                      <a:pt x="58268" y="13820"/>
                      <a:pt x="59187" y="14471"/>
                      <a:pt x="59915" y="13897"/>
                    </a:cubicBezTo>
                    <a:cubicBezTo>
                      <a:pt x="59915" y="13859"/>
                      <a:pt x="59915" y="13859"/>
                      <a:pt x="59953" y="13859"/>
                    </a:cubicBezTo>
                    <a:cubicBezTo>
                      <a:pt x="60221" y="13744"/>
                      <a:pt x="60489" y="13552"/>
                      <a:pt x="60680" y="13323"/>
                    </a:cubicBezTo>
                    <a:cubicBezTo>
                      <a:pt x="60833" y="13131"/>
                      <a:pt x="60987" y="12902"/>
                      <a:pt x="61063" y="12672"/>
                    </a:cubicBezTo>
                    <a:cubicBezTo>
                      <a:pt x="61063" y="12672"/>
                      <a:pt x="61063" y="12634"/>
                      <a:pt x="61063" y="12634"/>
                    </a:cubicBezTo>
                    <a:cubicBezTo>
                      <a:pt x="61216" y="12289"/>
                      <a:pt x="61255" y="11945"/>
                      <a:pt x="61216" y="11562"/>
                    </a:cubicBezTo>
                    <a:cubicBezTo>
                      <a:pt x="61216" y="11562"/>
                      <a:pt x="61178" y="11562"/>
                      <a:pt x="61178" y="11523"/>
                    </a:cubicBezTo>
                    <a:cubicBezTo>
                      <a:pt x="61446" y="11409"/>
                      <a:pt x="61637" y="11217"/>
                      <a:pt x="61714" y="10911"/>
                    </a:cubicBezTo>
                    <a:cubicBezTo>
                      <a:pt x="61790" y="10681"/>
                      <a:pt x="61790" y="10451"/>
                      <a:pt x="61714" y="10222"/>
                    </a:cubicBezTo>
                    <a:cubicBezTo>
                      <a:pt x="61637" y="10107"/>
                      <a:pt x="61599" y="9954"/>
                      <a:pt x="61484" y="9839"/>
                    </a:cubicBezTo>
                    <a:cubicBezTo>
                      <a:pt x="61255" y="9494"/>
                      <a:pt x="60910" y="9265"/>
                      <a:pt x="60527" y="9073"/>
                    </a:cubicBezTo>
                    <a:cubicBezTo>
                      <a:pt x="60374" y="8997"/>
                      <a:pt x="60183" y="8997"/>
                      <a:pt x="60029" y="9035"/>
                    </a:cubicBezTo>
                    <a:cubicBezTo>
                      <a:pt x="59838" y="8958"/>
                      <a:pt x="59647" y="8882"/>
                      <a:pt x="59417" y="8805"/>
                    </a:cubicBezTo>
                    <a:cubicBezTo>
                      <a:pt x="58996" y="8346"/>
                      <a:pt x="59685" y="8001"/>
                      <a:pt x="59838" y="7618"/>
                    </a:cubicBezTo>
                    <a:cubicBezTo>
                      <a:pt x="60795" y="5896"/>
                      <a:pt x="58307" y="4939"/>
                      <a:pt x="56967" y="5475"/>
                    </a:cubicBezTo>
                    <a:cubicBezTo>
                      <a:pt x="56507" y="5819"/>
                      <a:pt x="55933" y="5283"/>
                      <a:pt x="56354" y="4862"/>
                    </a:cubicBezTo>
                    <a:cubicBezTo>
                      <a:pt x="57196" y="4211"/>
                      <a:pt x="56852" y="2986"/>
                      <a:pt x="56201" y="2335"/>
                    </a:cubicBezTo>
                    <a:cubicBezTo>
                      <a:pt x="55550" y="1378"/>
                      <a:pt x="54287" y="1531"/>
                      <a:pt x="54249" y="995"/>
                    </a:cubicBezTo>
                    <a:cubicBezTo>
                      <a:pt x="54402" y="0"/>
                      <a:pt x="55780" y="842"/>
                      <a:pt x="56239" y="1187"/>
                    </a:cubicBezTo>
                    <a:cubicBezTo>
                      <a:pt x="60527" y="1531"/>
                      <a:pt x="58919" y="3828"/>
                      <a:pt x="60680" y="3905"/>
                    </a:cubicBezTo>
                    <a:cubicBezTo>
                      <a:pt x="61637" y="4096"/>
                      <a:pt x="61829" y="5015"/>
                      <a:pt x="62058" y="5781"/>
                    </a:cubicBezTo>
                    <a:cubicBezTo>
                      <a:pt x="63552" y="6125"/>
                      <a:pt x="64088" y="7618"/>
                      <a:pt x="63934" y="8997"/>
                    </a:cubicBezTo>
                    <a:cubicBezTo>
                      <a:pt x="65695" y="8422"/>
                      <a:pt x="66385" y="8844"/>
                      <a:pt x="66423" y="9609"/>
                    </a:cubicBezTo>
                    <a:cubicBezTo>
                      <a:pt x="66538" y="9648"/>
                      <a:pt x="66653" y="9801"/>
                      <a:pt x="66653" y="9992"/>
                    </a:cubicBezTo>
                    <a:cubicBezTo>
                      <a:pt x="66653" y="10222"/>
                      <a:pt x="66614" y="10451"/>
                      <a:pt x="66538" y="10681"/>
                    </a:cubicBezTo>
                    <a:cubicBezTo>
                      <a:pt x="66691" y="10873"/>
                      <a:pt x="66691" y="11255"/>
                      <a:pt x="66882" y="11447"/>
                    </a:cubicBezTo>
                    <a:cubicBezTo>
                      <a:pt x="67074" y="11791"/>
                      <a:pt x="67533" y="11906"/>
                      <a:pt x="67763" y="12174"/>
                    </a:cubicBezTo>
                    <a:cubicBezTo>
                      <a:pt x="68031" y="12442"/>
                      <a:pt x="68184" y="12748"/>
                      <a:pt x="68414" y="13016"/>
                    </a:cubicBezTo>
                    <a:cubicBezTo>
                      <a:pt x="69409" y="13552"/>
                      <a:pt x="68988" y="14816"/>
                      <a:pt x="68950" y="15735"/>
                    </a:cubicBezTo>
                    <a:cubicBezTo>
                      <a:pt x="68720" y="18338"/>
                      <a:pt x="68835" y="20903"/>
                      <a:pt x="68835" y="23468"/>
                    </a:cubicBezTo>
                    <a:cubicBezTo>
                      <a:pt x="68835" y="27871"/>
                      <a:pt x="68567" y="32235"/>
                      <a:pt x="68414" y="36638"/>
                    </a:cubicBezTo>
                    <a:cubicBezTo>
                      <a:pt x="68414" y="39585"/>
                      <a:pt x="68490" y="42533"/>
                      <a:pt x="68528" y="45519"/>
                    </a:cubicBezTo>
                    <a:cubicBezTo>
                      <a:pt x="68605" y="46744"/>
                      <a:pt x="68567" y="47969"/>
                      <a:pt x="68452" y="49195"/>
                    </a:cubicBezTo>
                    <a:cubicBezTo>
                      <a:pt x="68414" y="49233"/>
                      <a:pt x="68414" y="49271"/>
                      <a:pt x="68375" y="49309"/>
                    </a:cubicBezTo>
                    <a:cubicBezTo>
                      <a:pt x="68375" y="49501"/>
                      <a:pt x="68222" y="49731"/>
                      <a:pt x="67992" y="49731"/>
                    </a:cubicBezTo>
                    <a:cubicBezTo>
                      <a:pt x="66499" y="49769"/>
                      <a:pt x="65083" y="53099"/>
                      <a:pt x="64279" y="54286"/>
                    </a:cubicBezTo>
                    <a:cubicBezTo>
                      <a:pt x="63896" y="54784"/>
                      <a:pt x="63705" y="56928"/>
                      <a:pt x="62748" y="56086"/>
                    </a:cubicBezTo>
                    <a:cubicBezTo>
                      <a:pt x="62288" y="55090"/>
                      <a:pt x="62250" y="53980"/>
                      <a:pt x="62594" y="52946"/>
                    </a:cubicBezTo>
                    <a:cubicBezTo>
                      <a:pt x="62556" y="52410"/>
                      <a:pt x="62326" y="51836"/>
                      <a:pt x="62594" y="51338"/>
                    </a:cubicBezTo>
                    <a:cubicBezTo>
                      <a:pt x="63016" y="50649"/>
                      <a:pt x="62518" y="49922"/>
                      <a:pt x="62594" y="49195"/>
                    </a:cubicBezTo>
                    <a:cubicBezTo>
                      <a:pt x="62633" y="48582"/>
                      <a:pt x="62786" y="47969"/>
                      <a:pt x="62786" y="47319"/>
                    </a:cubicBezTo>
                    <a:cubicBezTo>
                      <a:pt x="62709" y="46630"/>
                      <a:pt x="62441" y="45979"/>
                      <a:pt x="62518" y="45251"/>
                    </a:cubicBezTo>
                    <a:cubicBezTo>
                      <a:pt x="62480" y="44601"/>
                      <a:pt x="62633" y="43950"/>
                      <a:pt x="62633" y="43299"/>
                    </a:cubicBezTo>
                    <a:cubicBezTo>
                      <a:pt x="62633" y="42610"/>
                      <a:pt x="62326" y="41997"/>
                      <a:pt x="62365" y="41308"/>
                    </a:cubicBezTo>
                    <a:cubicBezTo>
                      <a:pt x="62403" y="40581"/>
                      <a:pt x="62633" y="39892"/>
                      <a:pt x="62594" y="39164"/>
                    </a:cubicBezTo>
                    <a:cubicBezTo>
                      <a:pt x="62824" y="37748"/>
                      <a:pt x="61561" y="37173"/>
                      <a:pt x="62441" y="35604"/>
                    </a:cubicBezTo>
                    <a:cubicBezTo>
                      <a:pt x="61829" y="34953"/>
                      <a:pt x="61255" y="33843"/>
                      <a:pt x="61905" y="33001"/>
                    </a:cubicBezTo>
                    <a:cubicBezTo>
                      <a:pt x="61408" y="32350"/>
                      <a:pt x="61216" y="31431"/>
                      <a:pt x="61522" y="30665"/>
                    </a:cubicBezTo>
                    <a:cubicBezTo>
                      <a:pt x="60412" y="30282"/>
                      <a:pt x="59493" y="28904"/>
                      <a:pt x="60144" y="27832"/>
                    </a:cubicBezTo>
                    <a:cubicBezTo>
                      <a:pt x="58536" y="27181"/>
                      <a:pt x="57847" y="25191"/>
                      <a:pt x="58192" y="23583"/>
                    </a:cubicBezTo>
                    <a:cubicBezTo>
                      <a:pt x="57426" y="23621"/>
                      <a:pt x="56775" y="23162"/>
                      <a:pt x="56239" y="22664"/>
                    </a:cubicBezTo>
                    <a:cubicBezTo>
                      <a:pt x="54899" y="22817"/>
                      <a:pt x="53636" y="21707"/>
                      <a:pt x="53291" y="20444"/>
                    </a:cubicBezTo>
                    <a:cubicBezTo>
                      <a:pt x="51990" y="20941"/>
                      <a:pt x="50765" y="20099"/>
                      <a:pt x="49999" y="19065"/>
                    </a:cubicBezTo>
                    <a:cubicBezTo>
                      <a:pt x="48468" y="20137"/>
                      <a:pt x="46668" y="18874"/>
                      <a:pt x="45482" y="17840"/>
                    </a:cubicBezTo>
                    <a:cubicBezTo>
                      <a:pt x="45405" y="17802"/>
                      <a:pt x="45290" y="17687"/>
                      <a:pt x="45214" y="17611"/>
                    </a:cubicBezTo>
                    <a:cubicBezTo>
                      <a:pt x="44639" y="17840"/>
                      <a:pt x="43453" y="17802"/>
                      <a:pt x="43108" y="17725"/>
                    </a:cubicBezTo>
                    <a:cubicBezTo>
                      <a:pt x="42381" y="17611"/>
                      <a:pt x="41806" y="17113"/>
                      <a:pt x="41232" y="16692"/>
                    </a:cubicBezTo>
                    <a:cubicBezTo>
                      <a:pt x="40084" y="16807"/>
                      <a:pt x="39050" y="16653"/>
                      <a:pt x="38169" y="15849"/>
                    </a:cubicBezTo>
                    <a:cubicBezTo>
                      <a:pt x="37174" y="16271"/>
                      <a:pt x="36064" y="16653"/>
                      <a:pt x="34992" y="16385"/>
                    </a:cubicBezTo>
                    <a:cubicBezTo>
                      <a:pt x="34686" y="16309"/>
                      <a:pt x="34188" y="16079"/>
                      <a:pt x="33882" y="15811"/>
                    </a:cubicBezTo>
                    <a:cubicBezTo>
                      <a:pt x="33690" y="16156"/>
                      <a:pt x="33078" y="16500"/>
                      <a:pt x="32848" y="16730"/>
                    </a:cubicBezTo>
                    <a:cubicBezTo>
                      <a:pt x="31776" y="17534"/>
                      <a:pt x="30168" y="17802"/>
                      <a:pt x="29173" y="16768"/>
                    </a:cubicBezTo>
                    <a:cubicBezTo>
                      <a:pt x="28522" y="17228"/>
                      <a:pt x="27680" y="17304"/>
                      <a:pt x="26952" y="17075"/>
                    </a:cubicBezTo>
                    <a:cubicBezTo>
                      <a:pt x="25804" y="18300"/>
                      <a:pt x="23966" y="19333"/>
                      <a:pt x="22282" y="18682"/>
                    </a:cubicBezTo>
                    <a:cubicBezTo>
                      <a:pt x="21975" y="19908"/>
                      <a:pt x="20827" y="20826"/>
                      <a:pt x="19602" y="20979"/>
                    </a:cubicBezTo>
                    <a:cubicBezTo>
                      <a:pt x="18836" y="21018"/>
                      <a:pt x="18185" y="20597"/>
                      <a:pt x="17496" y="20329"/>
                    </a:cubicBezTo>
                    <a:cubicBezTo>
                      <a:pt x="17113" y="21669"/>
                      <a:pt x="15735" y="22855"/>
                      <a:pt x="14319" y="22434"/>
                    </a:cubicBezTo>
                    <a:cubicBezTo>
                      <a:pt x="13897" y="24042"/>
                      <a:pt x="12634" y="25842"/>
                      <a:pt x="10797" y="25612"/>
                    </a:cubicBezTo>
                    <a:cubicBezTo>
                      <a:pt x="10682" y="26990"/>
                      <a:pt x="9916" y="28560"/>
                      <a:pt x="8423" y="28789"/>
                    </a:cubicBezTo>
                    <a:cubicBezTo>
                      <a:pt x="8499" y="29708"/>
                      <a:pt x="8385" y="30665"/>
                      <a:pt x="7964" y="31507"/>
                    </a:cubicBezTo>
                    <a:cubicBezTo>
                      <a:pt x="8538" y="32733"/>
                      <a:pt x="8078" y="34034"/>
                      <a:pt x="7619" y="35221"/>
                    </a:cubicBezTo>
                    <a:cubicBezTo>
                      <a:pt x="7734" y="36178"/>
                      <a:pt x="7772" y="37135"/>
                      <a:pt x="7581" y="38054"/>
                    </a:cubicBezTo>
                    <a:cubicBezTo>
                      <a:pt x="7466" y="38437"/>
                      <a:pt x="7504" y="39126"/>
                      <a:pt x="7045" y="39203"/>
                    </a:cubicBezTo>
                    <a:cubicBezTo>
                      <a:pt x="7083" y="39470"/>
                      <a:pt x="7160" y="39777"/>
                      <a:pt x="7313" y="40121"/>
                    </a:cubicBezTo>
                    <a:cubicBezTo>
                      <a:pt x="7581" y="42189"/>
                      <a:pt x="6356" y="44103"/>
                      <a:pt x="6662" y="46170"/>
                    </a:cubicBezTo>
                    <a:cubicBezTo>
                      <a:pt x="6585" y="47893"/>
                      <a:pt x="7925" y="56813"/>
                      <a:pt x="5705" y="56813"/>
                    </a:cubicBezTo>
                    <a:cubicBezTo>
                      <a:pt x="5092" y="56315"/>
                      <a:pt x="5092" y="55320"/>
                      <a:pt x="4748" y="54631"/>
                    </a:cubicBezTo>
                    <a:lnTo>
                      <a:pt x="4748" y="54631"/>
                    </a:lnTo>
                    <a:close/>
                    <a:moveTo>
                      <a:pt x="11792" y="46668"/>
                    </a:moveTo>
                    <a:cubicBezTo>
                      <a:pt x="11677" y="46591"/>
                      <a:pt x="11524" y="46515"/>
                      <a:pt x="11332" y="46515"/>
                    </a:cubicBezTo>
                    <a:cubicBezTo>
                      <a:pt x="11256" y="46515"/>
                      <a:pt x="11179" y="46515"/>
                      <a:pt x="11103" y="46553"/>
                    </a:cubicBezTo>
                    <a:lnTo>
                      <a:pt x="11103" y="46553"/>
                    </a:lnTo>
                    <a:cubicBezTo>
                      <a:pt x="11026" y="46859"/>
                      <a:pt x="10720" y="47051"/>
                      <a:pt x="10414" y="47051"/>
                    </a:cubicBezTo>
                    <a:cubicBezTo>
                      <a:pt x="10337" y="47051"/>
                      <a:pt x="10261" y="47051"/>
                      <a:pt x="10184" y="47012"/>
                    </a:cubicBezTo>
                    <a:cubicBezTo>
                      <a:pt x="9801" y="46898"/>
                      <a:pt x="9533" y="46476"/>
                      <a:pt x="9571" y="46094"/>
                    </a:cubicBezTo>
                    <a:cubicBezTo>
                      <a:pt x="9571" y="45864"/>
                      <a:pt x="9686" y="45672"/>
                      <a:pt x="9801" y="45519"/>
                    </a:cubicBezTo>
                    <a:cubicBezTo>
                      <a:pt x="9610" y="45558"/>
                      <a:pt x="9418" y="45711"/>
                      <a:pt x="9342" y="45979"/>
                    </a:cubicBezTo>
                    <a:cubicBezTo>
                      <a:pt x="7925" y="46208"/>
                      <a:pt x="6700" y="48735"/>
                      <a:pt x="8653" y="49080"/>
                    </a:cubicBezTo>
                    <a:lnTo>
                      <a:pt x="8691" y="49080"/>
                    </a:lnTo>
                    <a:lnTo>
                      <a:pt x="8691" y="49080"/>
                    </a:lnTo>
                    <a:cubicBezTo>
                      <a:pt x="8691" y="49309"/>
                      <a:pt x="8882" y="49501"/>
                      <a:pt x="9112" y="49501"/>
                    </a:cubicBezTo>
                    <a:cubicBezTo>
                      <a:pt x="9265" y="49501"/>
                      <a:pt x="9418" y="49424"/>
                      <a:pt x="9495" y="49309"/>
                    </a:cubicBezTo>
                    <a:cubicBezTo>
                      <a:pt x="9839" y="49348"/>
                      <a:pt x="10529" y="49386"/>
                      <a:pt x="10720" y="49080"/>
                    </a:cubicBezTo>
                    <a:cubicBezTo>
                      <a:pt x="11945" y="49041"/>
                      <a:pt x="13170" y="48927"/>
                      <a:pt x="14395" y="48850"/>
                    </a:cubicBezTo>
                    <a:cubicBezTo>
                      <a:pt x="15965" y="48697"/>
                      <a:pt x="17534" y="48582"/>
                      <a:pt x="19104" y="48582"/>
                    </a:cubicBezTo>
                    <a:cubicBezTo>
                      <a:pt x="19985" y="48582"/>
                      <a:pt x="20865" y="48582"/>
                      <a:pt x="21746" y="48582"/>
                    </a:cubicBezTo>
                    <a:lnTo>
                      <a:pt x="22856" y="48582"/>
                    </a:lnTo>
                    <a:cubicBezTo>
                      <a:pt x="24158" y="48620"/>
                      <a:pt x="25612" y="48429"/>
                      <a:pt x="26033" y="46974"/>
                    </a:cubicBezTo>
                    <a:cubicBezTo>
                      <a:pt x="26263" y="46208"/>
                      <a:pt x="26761" y="44830"/>
                      <a:pt x="25957" y="44256"/>
                    </a:cubicBezTo>
                    <a:cubicBezTo>
                      <a:pt x="24885" y="44065"/>
                      <a:pt x="24962" y="45749"/>
                      <a:pt x="24158" y="46170"/>
                    </a:cubicBezTo>
                    <a:cubicBezTo>
                      <a:pt x="23813" y="46400"/>
                      <a:pt x="23545" y="46323"/>
                      <a:pt x="23315" y="46208"/>
                    </a:cubicBezTo>
                    <a:cubicBezTo>
                      <a:pt x="23277" y="46208"/>
                      <a:pt x="23239" y="46170"/>
                      <a:pt x="23200" y="46170"/>
                    </a:cubicBezTo>
                    <a:cubicBezTo>
                      <a:pt x="23200" y="46055"/>
                      <a:pt x="23239" y="45902"/>
                      <a:pt x="23277" y="45826"/>
                    </a:cubicBezTo>
                    <a:cubicBezTo>
                      <a:pt x="23354" y="45404"/>
                      <a:pt x="23507" y="44639"/>
                      <a:pt x="22856" y="44677"/>
                    </a:cubicBezTo>
                    <a:cubicBezTo>
                      <a:pt x="22358" y="44754"/>
                      <a:pt x="22511" y="45366"/>
                      <a:pt x="22396" y="45749"/>
                    </a:cubicBezTo>
                    <a:cubicBezTo>
                      <a:pt x="22358" y="46017"/>
                      <a:pt x="22167" y="46400"/>
                      <a:pt x="22282" y="46630"/>
                    </a:cubicBezTo>
                    <a:cubicBezTo>
                      <a:pt x="22129" y="46821"/>
                      <a:pt x="21975" y="46974"/>
                      <a:pt x="21746" y="47051"/>
                    </a:cubicBezTo>
                    <a:cubicBezTo>
                      <a:pt x="21478" y="47127"/>
                      <a:pt x="21210" y="47089"/>
                      <a:pt x="20942" y="46974"/>
                    </a:cubicBezTo>
                    <a:cubicBezTo>
                      <a:pt x="21325" y="46898"/>
                      <a:pt x="21631" y="46323"/>
                      <a:pt x="21516" y="45979"/>
                    </a:cubicBezTo>
                    <a:cubicBezTo>
                      <a:pt x="21171" y="45328"/>
                      <a:pt x="20444" y="46094"/>
                      <a:pt x="20482" y="46591"/>
                    </a:cubicBezTo>
                    <a:cubicBezTo>
                      <a:pt x="20214" y="46400"/>
                      <a:pt x="19946" y="46591"/>
                      <a:pt x="19602" y="46783"/>
                    </a:cubicBezTo>
                    <a:cubicBezTo>
                      <a:pt x="19296" y="46974"/>
                      <a:pt x="18951" y="47127"/>
                      <a:pt x="18453" y="47089"/>
                    </a:cubicBezTo>
                    <a:cubicBezTo>
                      <a:pt x="18415" y="47089"/>
                      <a:pt x="18377" y="47089"/>
                      <a:pt x="18338" y="47051"/>
                    </a:cubicBezTo>
                    <a:cubicBezTo>
                      <a:pt x="18760" y="46630"/>
                      <a:pt x="19066" y="45979"/>
                      <a:pt x="18760" y="45787"/>
                    </a:cubicBezTo>
                    <a:cubicBezTo>
                      <a:pt x="18568" y="45672"/>
                      <a:pt x="18262" y="45672"/>
                      <a:pt x="18147" y="45864"/>
                    </a:cubicBezTo>
                    <a:cubicBezTo>
                      <a:pt x="18032" y="46132"/>
                      <a:pt x="17726" y="46400"/>
                      <a:pt x="17496" y="46668"/>
                    </a:cubicBezTo>
                    <a:cubicBezTo>
                      <a:pt x="17381" y="46515"/>
                      <a:pt x="17190" y="46438"/>
                      <a:pt x="16960" y="46476"/>
                    </a:cubicBezTo>
                    <a:cubicBezTo>
                      <a:pt x="16539" y="46706"/>
                      <a:pt x="16348" y="47280"/>
                      <a:pt x="15850" y="47434"/>
                    </a:cubicBezTo>
                    <a:cubicBezTo>
                      <a:pt x="15084" y="47816"/>
                      <a:pt x="14855" y="47357"/>
                      <a:pt x="14548" y="46974"/>
                    </a:cubicBezTo>
                    <a:cubicBezTo>
                      <a:pt x="14625" y="46898"/>
                      <a:pt x="14701" y="46821"/>
                      <a:pt x="14778" y="46783"/>
                    </a:cubicBezTo>
                    <a:cubicBezTo>
                      <a:pt x="15008" y="46476"/>
                      <a:pt x="15582" y="46208"/>
                      <a:pt x="15276" y="45749"/>
                    </a:cubicBezTo>
                    <a:cubicBezTo>
                      <a:pt x="14931" y="45328"/>
                      <a:pt x="14510" y="45826"/>
                      <a:pt x="14242" y="46094"/>
                    </a:cubicBezTo>
                    <a:cubicBezTo>
                      <a:pt x="14089" y="46285"/>
                      <a:pt x="13706" y="46515"/>
                      <a:pt x="13591" y="46783"/>
                    </a:cubicBezTo>
                    <a:cubicBezTo>
                      <a:pt x="13515" y="46859"/>
                      <a:pt x="13438" y="46936"/>
                      <a:pt x="13323" y="46936"/>
                    </a:cubicBezTo>
                    <a:cubicBezTo>
                      <a:pt x="13132" y="47012"/>
                      <a:pt x="12940" y="47012"/>
                      <a:pt x="12749" y="46974"/>
                    </a:cubicBezTo>
                    <a:cubicBezTo>
                      <a:pt x="12902" y="46859"/>
                      <a:pt x="12979" y="46668"/>
                      <a:pt x="12940" y="46515"/>
                    </a:cubicBezTo>
                    <a:cubicBezTo>
                      <a:pt x="12787" y="45940"/>
                      <a:pt x="11945" y="46208"/>
                      <a:pt x="11792" y="46668"/>
                    </a:cubicBezTo>
                    <a:lnTo>
                      <a:pt x="11792" y="46668"/>
                    </a:lnTo>
                    <a:close/>
                    <a:moveTo>
                      <a:pt x="55321" y="45826"/>
                    </a:moveTo>
                    <a:cubicBezTo>
                      <a:pt x="55321" y="45826"/>
                      <a:pt x="55282" y="45826"/>
                      <a:pt x="55282" y="45826"/>
                    </a:cubicBezTo>
                    <a:cubicBezTo>
                      <a:pt x="55014" y="45902"/>
                      <a:pt x="54785" y="45979"/>
                      <a:pt x="54517" y="46017"/>
                    </a:cubicBezTo>
                    <a:cubicBezTo>
                      <a:pt x="54325" y="45787"/>
                      <a:pt x="53942" y="45596"/>
                      <a:pt x="53827" y="45290"/>
                    </a:cubicBezTo>
                    <a:cubicBezTo>
                      <a:pt x="53713" y="44218"/>
                      <a:pt x="52488" y="44907"/>
                      <a:pt x="53215" y="45979"/>
                    </a:cubicBezTo>
                    <a:cubicBezTo>
                      <a:pt x="52985" y="45902"/>
                      <a:pt x="52717" y="45787"/>
                      <a:pt x="52488" y="45634"/>
                    </a:cubicBezTo>
                    <a:cubicBezTo>
                      <a:pt x="52066" y="45558"/>
                      <a:pt x="51684" y="45940"/>
                      <a:pt x="51301" y="46055"/>
                    </a:cubicBezTo>
                    <a:cubicBezTo>
                      <a:pt x="51033" y="46132"/>
                      <a:pt x="50803" y="46132"/>
                      <a:pt x="50573" y="46132"/>
                    </a:cubicBezTo>
                    <a:cubicBezTo>
                      <a:pt x="50382" y="46055"/>
                      <a:pt x="50191" y="46017"/>
                      <a:pt x="49999" y="45940"/>
                    </a:cubicBezTo>
                    <a:cubicBezTo>
                      <a:pt x="49808" y="45787"/>
                      <a:pt x="49655" y="45787"/>
                      <a:pt x="49501" y="45787"/>
                    </a:cubicBezTo>
                    <a:cubicBezTo>
                      <a:pt x="49769" y="45558"/>
                      <a:pt x="49463" y="45213"/>
                      <a:pt x="49425" y="44907"/>
                    </a:cubicBezTo>
                    <a:lnTo>
                      <a:pt x="49425" y="44945"/>
                    </a:lnTo>
                    <a:lnTo>
                      <a:pt x="49425" y="44945"/>
                    </a:lnTo>
                    <a:cubicBezTo>
                      <a:pt x="49195" y="43911"/>
                      <a:pt x="48085" y="44715"/>
                      <a:pt x="48812" y="45711"/>
                    </a:cubicBezTo>
                    <a:cubicBezTo>
                      <a:pt x="48927" y="45864"/>
                      <a:pt x="49080" y="45940"/>
                      <a:pt x="49233" y="45940"/>
                    </a:cubicBezTo>
                    <a:cubicBezTo>
                      <a:pt x="49119" y="46017"/>
                      <a:pt x="49004" y="46170"/>
                      <a:pt x="48889" y="46323"/>
                    </a:cubicBezTo>
                    <a:cubicBezTo>
                      <a:pt x="48583" y="46438"/>
                      <a:pt x="48238" y="46553"/>
                      <a:pt x="47893" y="46476"/>
                    </a:cubicBezTo>
                    <a:cubicBezTo>
                      <a:pt x="47779" y="46400"/>
                      <a:pt x="47664" y="46323"/>
                      <a:pt x="47587" y="46247"/>
                    </a:cubicBezTo>
                    <a:cubicBezTo>
                      <a:pt x="47587" y="46170"/>
                      <a:pt x="47587" y="46094"/>
                      <a:pt x="47549" y="46017"/>
                    </a:cubicBezTo>
                    <a:cubicBezTo>
                      <a:pt x="47281" y="45634"/>
                      <a:pt x="47587" y="44945"/>
                      <a:pt x="47013" y="44830"/>
                    </a:cubicBezTo>
                    <a:cubicBezTo>
                      <a:pt x="46439" y="44830"/>
                      <a:pt x="46477" y="45404"/>
                      <a:pt x="46592" y="45902"/>
                    </a:cubicBezTo>
                    <a:cubicBezTo>
                      <a:pt x="46439" y="46055"/>
                      <a:pt x="46400" y="46400"/>
                      <a:pt x="46247" y="46630"/>
                    </a:cubicBezTo>
                    <a:cubicBezTo>
                      <a:pt x="45864" y="46706"/>
                      <a:pt x="45558" y="46630"/>
                      <a:pt x="45252" y="46553"/>
                    </a:cubicBezTo>
                    <a:cubicBezTo>
                      <a:pt x="45099" y="46323"/>
                      <a:pt x="44946" y="46055"/>
                      <a:pt x="44678" y="45940"/>
                    </a:cubicBezTo>
                    <a:cubicBezTo>
                      <a:pt x="44410" y="45826"/>
                      <a:pt x="44180" y="45979"/>
                      <a:pt x="44027" y="46170"/>
                    </a:cubicBezTo>
                    <a:cubicBezTo>
                      <a:pt x="43453" y="46591"/>
                      <a:pt x="42687" y="45940"/>
                      <a:pt x="42917" y="45290"/>
                    </a:cubicBezTo>
                    <a:cubicBezTo>
                      <a:pt x="43031" y="44907"/>
                      <a:pt x="42572" y="44639"/>
                      <a:pt x="42304" y="44830"/>
                    </a:cubicBezTo>
                    <a:cubicBezTo>
                      <a:pt x="41653" y="44754"/>
                      <a:pt x="41692" y="46055"/>
                      <a:pt x="41998" y="46476"/>
                    </a:cubicBezTo>
                    <a:cubicBezTo>
                      <a:pt x="41653" y="46630"/>
                      <a:pt x="41730" y="47089"/>
                      <a:pt x="41845" y="47357"/>
                    </a:cubicBezTo>
                    <a:cubicBezTo>
                      <a:pt x="42151" y="48391"/>
                      <a:pt x="43261" y="48659"/>
                      <a:pt x="44180" y="48850"/>
                    </a:cubicBezTo>
                    <a:cubicBezTo>
                      <a:pt x="45328" y="49003"/>
                      <a:pt x="46400" y="48467"/>
                      <a:pt x="47511" y="48237"/>
                    </a:cubicBezTo>
                    <a:cubicBezTo>
                      <a:pt x="48085" y="48161"/>
                      <a:pt x="48697" y="48084"/>
                      <a:pt x="49310" y="48008"/>
                    </a:cubicBezTo>
                    <a:cubicBezTo>
                      <a:pt x="52334" y="47587"/>
                      <a:pt x="55397" y="47663"/>
                      <a:pt x="58383" y="48314"/>
                    </a:cubicBezTo>
                    <a:cubicBezTo>
                      <a:pt x="58881" y="48391"/>
                      <a:pt x="59379" y="48620"/>
                      <a:pt x="59838" y="48391"/>
                    </a:cubicBezTo>
                    <a:cubicBezTo>
                      <a:pt x="60719" y="47931"/>
                      <a:pt x="60795" y="46630"/>
                      <a:pt x="60068" y="46017"/>
                    </a:cubicBezTo>
                    <a:cubicBezTo>
                      <a:pt x="59915" y="45864"/>
                      <a:pt x="59685" y="45864"/>
                      <a:pt x="59455" y="45787"/>
                    </a:cubicBezTo>
                    <a:cubicBezTo>
                      <a:pt x="59340" y="45749"/>
                      <a:pt x="59225" y="45672"/>
                      <a:pt x="59111" y="45672"/>
                    </a:cubicBezTo>
                    <a:cubicBezTo>
                      <a:pt x="58804" y="45711"/>
                      <a:pt x="58536" y="45979"/>
                      <a:pt x="58230" y="45864"/>
                    </a:cubicBezTo>
                    <a:cubicBezTo>
                      <a:pt x="58268" y="45864"/>
                      <a:pt x="58268" y="45864"/>
                      <a:pt x="58307" y="45864"/>
                    </a:cubicBezTo>
                    <a:cubicBezTo>
                      <a:pt x="58230" y="45864"/>
                      <a:pt x="58192" y="45864"/>
                      <a:pt x="58115" y="45787"/>
                    </a:cubicBezTo>
                    <a:cubicBezTo>
                      <a:pt x="57694" y="45060"/>
                      <a:pt x="57082" y="45902"/>
                      <a:pt x="56546" y="46055"/>
                    </a:cubicBezTo>
                    <a:cubicBezTo>
                      <a:pt x="56469" y="46055"/>
                      <a:pt x="56431" y="46094"/>
                      <a:pt x="56392" y="46094"/>
                    </a:cubicBezTo>
                    <a:cubicBezTo>
                      <a:pt x="56469" y="45902"/>
                      <a:pt x="56392" y="45634"/>
                      <a:pt x="56124" y="45519"/>
                    </a:cubicBezTo>
                    <a:cubicBezTo>
                      <a:pt x="55742" y="44754"/>
                      <a:pt x="55167" y="45290"/>
                      <a:pt x="55321" y="45826"/>
                    </a:cubicBezTo>
                    <a:lnTo>
                      <a:pt x="55321" y="45826"/>
                    </a:lnTo>
                    <a:close/>
                    <a:moveTo>
                      <a:pt x="52679" y="3484"/>
                    </a:moveTo>
                    <a:cubicBezTo>
                      <a:pt x="52756" y="3714"/>
                      <a:pt x="53062" y="3790"/>
                      <a:pt x="53253" y="3714"/>
                    </a:cubicBezTo>
                    <a:cubicBezTo>
                      <a:pt x="54057" y="3331"/>
                      <a:pt x="52373" y="498"/>
                      <a:pt x="51722" y="1608"/>
                    </a:cubicBezTo>
                    <a:cubicBezTo>
                      <a:pt x="51569" y="1876"/>
                      <a:pt x="51798" y="2106"/>
                      <a:pt x="52066" y="2220"/>
                    </a:cubicBezTo>
                    <a:cubicBezTo>
                      <a:pt x="52373" y="2603"/>
                      <a:pt x="52526" y="3063"/>
                      <a:pt x="52679" y="3484"/>
                    </a:cubicBezTo>
                    <a:close/>
                    <a:moveTo>
                      <a:pt x="46477" y="8805"/>
                    </a:moveTo>
                    <a:cubicBezTo>
                      <a:pt x="46477" y="9150"/>
                      <a:pt x="47013" y="9303"/>
                      <a:pt x="47204" y="8997"/>
                    </a:cubicBezTo>
                    <a:cubicBezTo>
                      <a:pt x="47396" y="8690"/>
                      <a:pt x="47281" y="8308"/>
                      <a:pt x="47204" y="7963"/>
                    </a:cubicBezTo>
                    <a:cubicBezTo>
                      <a:pt x="47090" y="7772"/>
                      <a:pt x="46822" y="7657"/>
                      <a:pt x="46630" y="7772"/>
                    </a:cubicBezTo>
                    <a:cubicBezTo>
                      <a:pt x="46209" y="7963"/>
                      <a:pt x="46477" y="8422"/>
                      <a:pt x="46477" y="8805"/>
                    </a:cubicBezTo>
                    <a:close/>
                    <a:moveTo>
                      <a:pt x="51607" y="6432"/>
                    </a:moveTo>
                    <a:cubicBezTo>
                      <a:pt x="52066" y="7389"/>
                      <a:pt x="52985" y="6393"/>
                      <a:pt x="52028" y="5283"/>
                    </a:cubicBezTo>
                    <a:cubicBezTo>
                      <a:pt x="51875" y="5130"/>
                      <a:pt x="51569" y="5130"/>
                      <a:pt x="51416" y="5283"/>
                    </a:cubicBezTo>
                    <a:cubicBezTo>
                      <a:pt x="51071" y="5666"/>
                      <a:pt x="51607" y="6049"/>
                      <a:pt x="51607" y="6432"/>
                    </a:cubicBezTo>
                    <a:close/>
                    <a:moveTo>
                      <a:pt x="49731" y="9341"/>
                    </a:moveTo>
                    <a:cubicBezTo>
                      <a:pt x="49731" y="9571"/>
                      <a:pt x="49923" y="9762"/>
                      <a:pt x="50152" y="9762"/>
                    </a:cubicBezTo>
                    <a:cubicBezTo>
                      <a:pt x="50918" y="9686"/>
                      <a:pt x="50612" y="7886"/>
                      <a:pt x="50152" y="7542"/>
                    </a:cubicBezTo>
                    <a:cubicBezTo>
                      <a:pt x="49731" y="7197"/>
                      <a:pt x="49195" y="7848"/>
                      <a:pt x="49616" y="8193"/>
                    </a:cubicBezTo>
                    <a:cubicBezTo>
                      <a:pt x="49769" y="8576"/>
                      <a:pt x="49731" y="8958"/>
                      <a:pt x="49731" y="9341"/>
                    </a:cubicBezTo>
                    <a:lnTo>
                      <a:pt x="49731" y="9341"/>
                    </a:lnTo>
                    <a:close/>
                    <a:moveTo>
                      <a:pt x="39662" y="7848"/>
                    </a:moveTo>
                    <a:cubicBezTo>
                      <a:pt x="40352" y="7886"/>
                      <a:pt x="40160" y="6929"/>
                      <a:pt x="40237" y="6470"/>
                    </a:cubicBezTo>
                    <a:cubicBezTo>
                      <a:pt x="40198" y="6049"/>
                      <a:pt x="40390" y="5245"/>
                      <a:pt x="39777" y="5207"/>
                    </a:cubicBezTo>
                    <a:cubicBezTo>
                      <a:pt x="39050" y="5283"/>
                      <a:pt x="39471" y="6279"/>
                      <a:pt x="39356" y="6776"/>
                    </a:cubicBezTo>
                    <a:cubicBezTo>
                      <a:pt x="39356" y="7159"/>
                      <a:pt x="39126" y="7772"/>
                      <a:pt x="39662" y="7848"/>
                    </a:cubicBezTo>
                    <a:close/>
                    <a:moveTo>
                      <a:pt x="37710" y="7427"/>
                    </a:moveTo>
                    <a:cubicBezTo>
                      <a:pt x="39280" y="8422"/>
                      <a:pt x="38016" y="2680"/>
                      <a:pt x="36829" y="3675"/>
                    </a:cubicBezTo>
                    <a:cubicBezTo>
                      <a:pt x="36447" y="4058"/>
                      <a:pt x="37021" y="4403"/>
                      <a:pt x="37174" y="4747"/>
                    </a:cubicBezTo>
                    <a:cubicBezTo>
                      <a:pt x="37595" y="5551"/>
                      <a:pt x="37404" y="6623"/>
                      <a:pt x="37710" y="7427"/>
                    </a:cubicBezTo>
                    <a:close/>
                    <a:moveTo>
                      <a:pt x="24272" y="9839"/>
                    </a:moveTo>
                    <a:cubicBezTo>
                      <a:pt x="24426" y="10375"/>
                      <a:pt x="25229" y="10145"/>
                      <a:pt x="25076" y="9648"/>
                    </a:cubicBezTo>
                    <a:cubicBezTo>
                      <a:pt x="25000" y="9341"/>
                      <a:pt x="24962" y="9073"/>
                      <a:pt x="24962" y="8767"/>
                    </a:cubicBezTo>
                    <a:cubicBezTo>
                      <a:pt x="24923" y="8308"/>
                      <a:pt x="25574" y="7886"/>
                      <a:pt x="25229" y="7465"/>
                    </a:cubicBezTo>
                    <a:cubicBezTo>
                      <a:pt x="24081" y="6929"/>
                      <a:pt x="23966" y="9188"/>
                      <a:pt x="24272" y="9877"/>
                    </a:cubicBezTo>
                    <a:lnTo>
                      <a:pt x="24272" y="9877"/>
                    </a:lnTo>
                    <a:close/>
                    <a:moveTo>
                      <a:pt x="27220" y="8154"/>
                    </a:moveTo>
                    <a:cubicBezTo>
                      <a:pt x="27909" y="8346"/>
                      <a:pt x="27986" y="7274"/>
                      <a:pt x="28369" y="6891"/>
                    </a:cubicBezTo>
                    <a:cubicBezTo>
                      <a:pt x="28675" y="6508"/>
                      <a:pt x="29594" y="5743"/>
                      <a:pt x="28637" y="5513"/>
                    </a:cubicBezTo>
                    <a:cubicBezTo>
                      <a:pt x="28101" y="5589"/>
                      <a:pt x="26416" y="7810"/>
                      <a:pt x="27220" y="8154"/>
                    </a:cubicBezTo>
                    <a:lnTo>
                      <a:pt x="27220" y="8154"/>
                    </a:lnTo>
                    <a:close/>
                    <a:moveTo>
                      <a:pt x="17075" y="5896"/>
                    </a:moveTo>
                    <a:cubicBezTo>
                      <a:pt x="17458" y="5972"/>
                      <a:pt x="17573" y="5589"/>
                      <a:pt x="17726" y="5283"/>
                    </a:cubicBezTo>
                    <a:cubicBezTo>
                      <a:pt x="17879" y="4862"/>
                      <a:pt x="18606" y="4441"/>
                      <a:pt x="18109" y="3982"/>
                    </a:cubicBezTo>
                    <a:cubicBezTo>
                      <a:pt x="17534" y="3484"/>
                      <a:pt x="16195" y="5704"/>
                      <a:pt x="17075" y="5896"/>
                    </a:cubicBezTo>
                    <a:close/>
                    <a:moveTo>
                      <a:pt x="10950" y="10834"/>
                    </a:moveTo>
                    <a:cubicBezTo>
                      <a:pt x="11715" y="10834"/>
                      <a:pt x="11371" y="9609"/>
                      <a:pt x="12022" y="9380"/>
                    </a:cubicBezTo>
                    <a:cubicBezTo>
                      <a:pt x="12558" y="9188"/>
                      <a:pt x="12213" y="8384"/>
                      <a:pt x="11715" y="8614"/>
                    </a:cubicBezTo>
                    <a:cubicBezTo>
                      <a:pt x="11064" y="8844"/>
                      <a:pt x="10031" y="10490"/>
                      <a:pt x="10950" y="10834"/>
                    </a:cubicBezTo>
                    <a:close/>
                    <a:moveTo>
                      <a:pt x="13323" y="11983"/>
                    </a:moveTo>
                    <a:cubicBezTo>
                      <a:pt x="14127" y="12136"/>
                      <a:pt x="14165" y="9724"/>
                      <a:pt x="14893" y="9226"/>
                    </a:cubicBezTo>
                    <a:cubicBezTo>
                      <a:pt x="15314" y="8882"/>
                      <a:pt x="14778" y="8231"/>
                      <a:pt x="14357" y="8537"/>
                    </a:cubicBezTo>
                    <a:cubicBezTo>
                      <a:pt x="13897" y="8958"/>
                      <a:pt x="12443" y="11677"/>
                      <a:pt x="13323" y="11983"/>
                    </a:cubicBezTo>
                    <a:close/>
                    <a:moveTo>
                      <a:pt x="30130" y="103902"/>
                    </a:moveTo>
                    <a:cubicBezTo>
                      <a:pt x="30245" y="103557"/>
                      <a:pt x="30436" y="103366"/>
                      <a:pt x="30781" y="103443"/>
                    </a:cubicBezTo>
                    <a:cubicBezTo>
                      <a:pt x="31240" y="103672"/>
                      <a:pt x="30934" y="104170"/>
                      <a:pt x="30857" y="104553"/>
                    </a:cubicBezTo>
                    <a:cubicBezTo>
                      <a:pt x="31010" y="104668"/>
                      <a:pt x="31163" y="104744"/>
                      <a:pt x="31317" y="104821"/>
                    </a:cubicBezTo>
                    <a:cubicBezTo>
                      <a:pt x="31623" y="104974"/>
                      <a:pt x="31929" y="105050"/>
                      <a:pt x="32274" y="105050"/>
                    </a:cubicBezTo>
                    <a:lnTo>
                      <a:pt x="32350" y="105050"/>
                    </a:lnTo>
                    <a:cubicBezTo>
                      <a:pt x="32733" y="105050"/>
                      <a:pt x="33116" y="104936"/>
                      <a:pt x="33460" y="104782"/>
                    </a:cubicBezTo>
                    <a:cubicBezTo>
                      <a:pt x="33346" y="104246"/>
                      <a:pt x="33384" y="103787"/>
                      <a:pt x="33843" y="103711"/>
                    </a:cubicBezTo>
                    <a:cubicBezTo>
                      <a:pt x="34456" y="103749"/>
                      <a:pt x="34226" y="104553"/>
                      <a:pt x="34379" y="104974"/>
                    </a:cubicBezTo>
                    <a:cubicBezTo>
                      <a:pt x="34379" y="105050"/>
                      <a:pt x="34379" y="105127"/>
                      <a:pt x="34418" y="105204"/>
                    </a:cubicBezTo>
                    <a:cubicBezTo>
                      <a:pt x="34571" y="105280"/>
                      <a:pt x="34800" y="105242"/>
                      <a:pt x="35030" y="105089"/>
                    </a:cubicBezTo>
                    <a:cubicBezTo>
                      <a:pt x="35068" y="105127"/>
                      <a:pt x="35145" y="105127"/>
                      <a:pt x="35222" y="105127"/>
                    </a:cubicBezTo>
                    <a:cubicBezTo>
                      <a:pt x="35298" y="105127"/>
                      <a:pt x="35375" y="105127"/>
                      <a:pt x="35451" y="105127"/>
                    </a:cubicBezTo>
                    <a:cubicBezTo>
                      <a:pt x="35528" y="105127"/>
                      <a:pt x="35566" y="105127"/>
                      <a:pt x="35643" y="105127"/>
                    </a:cubicBezTo>
                    <a:cubicBezTo>
                      <a:pt x="35911" y="105089"/>
                      <a:pt x="36179" y="105050"/>
                      <a:pt x="36408" y="104897"/>
                    </a:cubicBezTo>
                    <a:cubicBezTo>
                      <a:pt x="36676" y="104782"/>
                      <a:pt x="36868" y="104629"/>
                      <a:pt x="37097" y="104438"/>
                    </a:cubicBezTo>
                    <a:cubicBezTo>
                      <a:pt x="37136" y="104476"/>
                      <a:pt x="37174" y="104476"/>
                      <a:pt x="37212" y="104514"/>
                    </a:cubicBezTo>
                    <a:cubicBezTo>
                      <a:pt x="37136" y="103979"/>
                      <a:pt x="37021" y="103443"/>
                      <a:pt x="36753" y="102983"/>
                    </a:cubicBezTo>
                    <a:cubicBezTo>
                      <a:pt x="36638" y="102907"/>
                      <a:pt x="36523" y="102753"/>
                      <a:pt x="36523" y="102600"/>
                    </a:cubicBezTo>
                    <a:cubicBezTo>
                      <a:pt x="36523" y="102371"/>
                      <a:pt x="36715" y="102179"/>
                      <a:pt x="36983" y="102179"/>
                    </a:cubicBezTo>
                    <a:cubicBezTo>
                      <a:pt x="37863" y="102409"/>
                      <a:pt x="37901" y="103672"/>
                      <a:pt x="38093" y="104438"/>
                    </a:cubicBezTo>
                    <a:cubicBezTo>
                      <a:pt x="38093" y="104553"/>
                      <a:pt x="38055" y="104629"/>
                      <a:pt x="38016" y="104706"/>
                    </a:cubicBezTo>
                    <a:cubicBezTo>
                      <a:pt x="38169" y="104706"/>
                      <a:pt x="38323" y="104706"/>
                      <a:pt x="38514" y="104706"/>
                    </a:cubicBezTo>
                    <a:cubicBezTo>
                      <a:pt x="38973" y="104668"/>
                      <a:pt x="39433" y="104553"/>
                      <a:pt x="39777" y="104285"/>
                    </a:cubicBezTo>
                    <a:cubicBezTo>
                      <a:pt x="39969" y="104170"/>
                      <a:pt x="40122" y="104055"/>
                      <a:pt x="40275" y="103902"/>
                    </a:cubicBezTo>
                    <a:cubicBezTo>
                      <a:pt x="40275" y="103902"/>
                      <a:pt x="40275" y="103902"/>
                      <a:pt x="40275" y="103902"/>
                    </a:cubicBezTo>
                    <a:lnTo>
                      <a:pt x="40466" y="103940"/>
                    </a:lnTo>
                    <a:cubicBezTo>
                      <a:pt x="40658" y="103940"/>
                      <a:pt x="40811" y="103979"/>
                      <a:pt x="40964" y="103979"/>
                    </a:cubicBezTo>
                    <a:cubicBezTo>
                      <a:pt x="41270" y="103979"/>
                      <a:pt x="41615" y="103940"/>
                      <a:pt x="41921" y="103825"/>
                    </a:cubicBezTo>
                    <a:cubicBezTo>
                      <a:pt x="42227" y="103749"/>
                      <a:pt x="42495" y="103596"/>
                      <a:pt x="42725" y="103366"/>
                    </a:cubicBezTo>
                    <a:cubicBezTo>
                      <a:pt x="42802" y="103289"/>
                      <a:pt x="42878" y="103213"/>
                      <a:pt x="42955" y="103136"/>
                    </a:cubicBezTo>
                    <a:cubicBezTo>
                      <a:pt x="43223" y="103098"/>
                      <a:pt x="43529" y="103060"/>
                      <a:pt x="43797" y="102983"/>
                    </a:cubicBezTo>
                    <a:cubicBezTo>
                      <a:pt x="44027" y="102983"/>
                      <a:pt x="44257" y="102945"/>
                      <a:pt x="44448" y="102715"/>
                    </a:cubicBezTo>
                    <a:cubicBezTo>
                      <a:pt x="44716" y="102524"/>
                      <a:pt x="44984" y="102294"/>
                      <a:pt x="45137" y="101988"/>
                    </a:cubicBezTo>
                    <a:cubicBezTo>
                      <a:pt x="45252" y="101796"/>
                      <a:pt x="45290" y="101567"/>
                      <a:pt x="45328" y="101337"/>
                    </a:cubicBezTo>
                    <a:cubicBezTo>
                      <a:pt x="45367" y="101337"/>
                      <a:pt x="45405" y="101337"/>
                      <a:pt x="45443" y="101337"/>
                    </a:cubicBezTo>
                    <a:cubicBezTo>
                      <a:pt x="45750" y="101337"/>
                      <a:pt x="45979" y="101605"/>
                      <a:pt x="46247" y="101758"/>
                    </a:cubicBezTo>
                    <a:cubicBezTo>
                      <a:pt x="46783" y="102103"/>
                      <a:pt x="47396" y="102217"/>
                      <a:pt x="47855" y="102677"/>
                    </a:cubicBezTo>
                    <a:cubicBezTo>
                      <a:pt x="48506" y="103098"/>
                      <a:pt x="49272" y="103136"/>
                      <a:pt x="49961" y="103404"/>
                    </a:cubicBezTo>
                    <a:cubicBezTo>
                      <a:pt x="50076" y="103443"/>
                      <a:pt x="50152" y="103404"/>
                      <a:pt x="50267" y="103404"/>
                    </a:cubicBezTo>
                    <a:cubicBezTo>
                      <a:pt x="50344" y="103366"/>
                      <a:pt x="50420" y="103328"/>
                      <a:pt x="50497" y="103366"/>
                    </a:cubicBezTo>
                    <a:cubicBezTo>
                      <a:pt x="50841" y="103404"/>
                      <a:pt x="50956" y="103864"/>
                      <a:pt x="50726" y="104093"/>
                    </a:cubicBezTo>
                    <a:cubicBezTo>
                      <a:pt x="50573" y="104208"/>
                      <a:pt x="50458" y="104361"/>
                      <a:pt x="50344" y="104514"/>
                    </a:cubicBezTo>
                    <a:cubicBezTo>
                      <a:pt x="50076" y="104936"/>
                      <a:pt x="49923" y="105472"/>
                      <a:pt x="49655" y="105931"/>
                    </a:cubicBezTo>
                    <a:cubicBezTo>
                      <a:pt x="49310" y="106467"/>
                      <a:pt x="48812" y="106926"/>
                      <a:pt x="48429" y="107462"/>
                    </a:cubicBezTo>
                    <a:cubicBezTo>
                      <a:pt x="48085" y="107845"/>
                      <a:pt x="47511" y="107769"/>
                      <a:pt x="47090" y="107998"/>
                    </a:cubicBezTo>
                    <a:cubicBezTo>
                      <a:pt x="46554" y="108534"/>
                      <a:pt x="45903" y="108879"/>
                      <a:pt x="45252" y="109185"/>
                    </a:cubicBezTo>
                    <a:cubicBezTo>
                      <a:pt x="44907" y="109989"/>
                      <a:pt x="44142" y="110334"/>
                      <a:pt x="43338" y="110525"/>
                    </a:cubicBezTo>
                    <a:cubicBezTo>
                      <a:pt x="42840" y="111252"/>
                      <a:pt x="41845" y="111635"/>
                      <a:pt x="40964" y="111597"/>
                    </a:cubicBezTo>
                    <a:cubicBezTo>
                      <a:pt x="40849" y="111597"/>
                      <a:pt x="40696" y="111597"/>
                      <a:pt x="40581" y="111559"/>
                    </a:cubicBezTo>
                    <a:cubicBezTo>
                      <a:pt x="40390" y="111597"/>
                      <a:pt x="40160" y="111635"/>
                      <a:pt x="40007" y="111635"/>
                    </a:cubicBezTo>
                    <a:cubicBezTo>
                      <a:pt x="39624" y="111750"/>
                      <a:pt x="39318" y="112018"/>
                      <a:pt x="38935" y="112133"/>
                    </a:cubicBezTo>
                    <a:cubicBezTo>
                      <a:pt x="38055" y="112477"/>
                      <a:pt x="37097" y="112286"/>
                      <a:pt x="36255" y="111827"/>
                    </a:cubicBezTo>
                    <a:cubicBezTo>
                      <a:pt x="35566" y="112095"/>
                      <a:pt x="34800" y="112363"/>
                      <a:pt x="34035" y="112363"/>
                    </a:cubicBezTo>
                    <a:cubicBezTo>
                      <a:pt x="33728" y="112363"/>
                      <a:pt x="33422" y="112324"/>
                      <a:pt x="33116" y="112210"/>
                    </a:cubicBezTo>
                    <a:cubicBezTo>
                      <a:pt x="32963" y="112133"/>
                      <a:pt x="32848" y="112095"/>
                      <a:pt x="32695" y="112018"/>
                    </a:cubicBezTo>
                    <a:cubicBezTo>
                      <a:pt x="31546" y="112439"/>
                      <a:pt x="30589" y="112248"/>
                      <a:pt x="29747" y="111367"/>
                    </a:cubicBezTo>
                    <a:cubicBezTo>
                      <a:pt x="28637" y="111291"/>
                      <a:pt x="27603" y="111023"/>
                      <a:pt x="27029" y="109951"/>
                    </a:cubicBezTo>
                    <a:cubicBezTo>
                      <a:pt x="25842" y="110104"/>
                      <a:pt x="24770" y="109644"/>
                      <a:pt x="24272" y="108496"/>
                    </a:cubicBezTo>
                    <a:cubicBezTo>
                      <a:pt x="23315" y="108458"/>
                      <a:pt x="22741" y="107960"/>
                      <a:pt x="22396" y="107079"/>
                    </a:cubicBezTo>
                    <a:cubicBezTo>
                      <a:pt x="21784" y="107041"/>
                      <a:pt x="21286" y="106658"/>
                      <a:pt x="21018" y="106122"/>
                    </a:cubicBezTo>
                    <a:cubicBezTo>
                      <a:pt x="20750" y="105701"/>
                      <a:pt x="20597" y="104897"/>
                      <a:pt x="21248" y="104821"/>
                    </a:cubicBezTo>
                    <a:cubicBezTo>
                      <a:pt x="22014" y="104706"/>
                      <a:pt x="22779" y="104553"/>
                      <a:pt x="23430" y="104132"/>
                    </a:cubicBezTo>
                    <a:cubicBezTo>
                      <a:pt x="23660" y="103902"/>
                      <a:pt x="23851" y="103596"/>
                      <a:pt x="24196" y="103596"/>
                    </a:cubicBezTo>
                    <a:cubicBezTo>
                      <a:pt x="24808" y="103481"/>
                      <a:pt x="25421" y="103289"/>
                      <a:pt x="25919" y="102907"/>
                    </a:cubicBezTo>
                    <a:cubicBezTo>
                      <a:pt x="26110" y="102753"/>
                      <a:pt x="26187" y="102485"/>
                      <a:pt x="26416" y="102371"/>
                    </a:cubicBezTo>
                    <a:cubicBezTo>
                      <a:pt x="26608" y="102256"/>
                      <a:pt x="26837" y="102064"/>
                      <a:pt x="27067" y="102064"/>
                    </a:cubicBezTo>
                    <a:cubicBezTo>
                      <a:pt x="27182" y="101643"/>
                      <a:pt x="27373" y="101184"/>
                      <a:pt x="27680" y="100801"/>
                    </a:cubicBezTo>
                    <a:cubicBezTo>
                      <a:pt x="27909" y="100533"/>
                      <a:pt x="28177" y="100610"/>
                      <a:pt x="28330" y="100801"/>
                    </a:cubicBezTo>
                    <a:cubicBezTo>
                      <a:pt x="28139" y="100916"/>
                      <a:pt x="27986" y="101069"/>
                      <a:pt x="27871" y="101260"/>
                    </a:cubicBezTo>
                    <a:cubicBezTo>
                      <a:pt x="27680" y="101528"/>
                      <a:pt x="27565" y="101796"/>
                      <a:pt x="27527" y="102141"/>
                    </a:cubicBezTo>
                    <a:cubicBezTo>
                      <a:pt x="27450" y="102600"/>
                      <a:pt x="27565" y="103136"/>
                      <a:pt x="27909" y="103481"/>
                    </a:cubicBezTo>
                    <a:cubicBezTo>
                      <a:pt x="27948" y="103519"/>
                      <a:pt x="27986" y="103557"/>
                      <a:pt x="28024" y="103596"/>
                    </a:cubicBezTo>
                    <a:cubicBezTo>
                      <a:pt x="28062" y="103634"/>
                      <a:pt x="28101" y="103672"/>
                      <a:pt x="28177" y="103711"/>
                    </a:cubicBezTo>
                    <a:cubicBezTo>
                      <a:pt x="28330" y="103787"/>
                      <a:pt x="28484" y="103864"/>
                      <a:pt x="28637" y="103940"/>
                    </a:cubicBezTo>
                    <a:cubicBezTo>
                      <a:pt x="28790" y="103979"/>
                      <a:pt x="28943" y="103979"/>
                      <a:pt x="29096" y="103979"/>
                    </a:cubicBezTo>
                    <a:cubicBezTo>
                      <a:pt x="29326" y="104017"/>
                      <a:pt x="29556" y="104017"/>
                      <a:pt x="29785" y="103979"/>
                    </a:cubicBezTo>
                    <a:cubicBezTo>
                      <a:pt x="29900" y="103940"/>
                      <a:pt x="30015" y="103940"/>
                      <a:pt x="30130" y="103902"/>
                    </a:cubicBezTo>
                    <a:lnTo>
                      <a:pt x="30130" y="103902"/>
                    </a:lnTo>
                    <a:lnTo>
                      <a:pt x="30130" y="103902"/>
                    </a:lnTo>
                    <a:close/>
                    <a:moveTo>
                      <a:pt x="37825" y="96092"/>
                    </a:moveTo>
                    <a:cubicBezTo>
                      <a:pt x="37825" y="95786"/>
                      <a:pt x="37901" y="95326"/>
                      <a:pt x="38323" y="95365"/>
                    </a:cubicBezTo>
                    <a:cubicBezTo>
                      <a:pt x="38820" y="95441"/>
                      <a:pt x="38782" y="96130"/>
                      <a:pt x="38552" y="96398"/>
                    </a:cubicBezTo>
                    <a:cubicBezTo>
                      <a:pt x="38323" y="96666"/>
                      <a:pt x="37787" y="96475"/>
                      <a:pt x="37825" y="96092"/>
                    </a:cubicBezTo>
                    <a:close/>
                    <a:moveTo>
                      <a:pt x="43567" y="101911"/>
                    </a:moveTo>
                    <a:cubicBezTo>
                      <a:pt x="43606" y="102141"/>
                      <a:pt x="43835" y="102332"/>
                      <a:pt x="44065" y="102294"/>
                    </a:cubicBezTo>
                    <a:cubicBezTo>
                      <a:pt x="44639" y="102179"/>
                      <a:pt x="44333" y="101528"/>
                      <a:pt x="44333" y="101107"/>
                    </a:cubicBezTo>
                    <a:cubicBezTo>
                      <a:pt x="44295" y="100878"/>
                      <a:pt x="44065" y="100724"/>
                      <a:pt x="43835" y="100763"/>
                    </a:cubicBezTo>
                    <a:cubicBezTo>
                      <a:pt x="43261" y="100878"/>
                      <a:pt x="43529" y="101528"/>
                      <a:pt x="43567" y="101911"/>
                    </a:cubicBezTo>
                    <a:close/>
                    <a:moveTo>
                      <a:pt x="41117" y="99652"/>
                    </a:moveTo>
                    <a:cubicBezTo>
                      <a:pt x="40926" y="99231"/>
                      <a:pt x="40734" y="98848"/>
                      <a:pt x="40428" y="98542"/>
                    </a:cubicBezTo>
                    <a:cubicBezTo>
                      <a:pt x="40045" y="98351"/>
                      <a:pt x="40198" y="97738"/>
                      <a:pt x="40620" y="97738"/>
                    </a:cubicBezTo>
                    <a:cubicBezTo>
                      <a:pt x="41309" y="97930"/>
                      <a:pt x="41615" y="98734"/>
                      <a:pt x="41921" y="99308"/>
                    </a:cubicBezTo>
                    <a:cubicBezTo>
                      <a:pt x="42151" y="99806"/>
                      <a:pt x="41347" y="100150"/>
                      <a:pt x="41117" y="99652"/>
                    </a:cubicBezTo>
                    <a:close/>
                    <a:moveTo>
                      <a:pt x="40964" y="103443"/>
                    </a:moveTo>
                    <a:cubicBezTo>
                      <a:pt x="41347" y="104170"/>
                      <a:pt x="42151" y="103557"/>
                      <a:pt x="41538" y="102639"/>
                    </a:cubicBezTo>
                    <a:cubicBezTo>
                      <a:pt x="41424" y="102447"/>
                      <a:pt x="41156" y="102371"/>
                      <a:pt x="40964" y="102485"/>
                    </a:cubicBezTo>
                    <a:cubicBezTo>
                      <a:pt x="40581" y="102715"/>
                      <a:pt x="40849" y="103136"/>
                      <a:pt x="40964" y="103443"/>
                    </a:cubicBezTo>
                    <a:close/>
                    <a:moveTo>
                      <a:pt x="37901" y="101260"/>
                    </a:moveTo>
                    <a:cubicBezTo>
                      <a:pt x="38131" y="101796"/>
                      <a:pt x="38935" y="101452"/>
                      <a:pt x="38705" y="100954"/>
                    </a:cubicBezTo>
                    <a:cubicBezTo>
                      <a:pt x="38514" y="100571"/>
                      <a:pt x="38323" y="99767"/>
                      <a:pt x="37748" y="100035"/>
                    </a:cubicBezTo>
                    <a:cubicBezTo>
                      <a:pt x="37289" y="100380"/>
                      <a:pt x="37787" y="100878"/>
                      <a:pt x="37901" y="101260"/>
                    </a:cubicBezTo>
                    <a:close/>
                    <a:moveTo>
                      <a:pt x="32121" y="97662"/>
                    </a:moveTo>
                    <a:cubicBezTo>
                      <a:pt x="31470" y="97355"/>
                      <a:pt x="32235" y="95977"/>
                      <a:pt x="32848" y="96398"/>
                    </a:cubicBezTo>
                    <a:cubicBezTo>
                      <a:pt x="33154" y="96666"/>
                      <a:pt x="32925" y="97011"/>
                      <a:pt x="32733" y="97279"/>
                    </a:cubicBezTo>
                    <a:cubicBezTo>
                      <a:pt x="32657" y="97547"/>
                      <a:pt x="32427" y="97777"/>
                      <a:pt x="32121" y="97662"/>
                    </a:cubicBezTo>
                    <a:close/>
                    <a:moveTo>
                      <a:pt x="32235" y="102639"/>
                    </a:moveTo>
                    <a:cubicBezTo>
                      <a:pt x="32771" y="102792"/>
                      <a:pt x="33154" y="101452"/>
                      <a:pt x="32618" y="101299"/>
                    </a:cubicBezTo>
                    <a:cubicBezTo>
                      <a:pt x="32006" y="101031"/>
                      <a:pt x="31546" y="102562"/>
                      <a:pt x="32235" y="102639"/>
                    </a:cubicBezTo>
                    <a:close/>
                    <a:moveTo>
                      <a:pt x="30053" y="102026"/>
                    </a:moveTo>
                    <a:cubicBezTo>
                      <a:pt x="30474" y="102103"/>
                      <a:pt x="30589" y="101681"/>
                      <a:pt x="30666" y="101375"/>
                    </a:cubicBezTo>
                    <a:cubicBezTo>
                      <a:pt x="30819" y="100954"/>
                      <a:pt x="31010" y="100571"/>
                      <a:pt x="31317" y="100265"/>
                    </a:cubicBezTo>
                    <a:cubicBezTo>
                      <a:pt x="31776" y="99920"/>
                      <a:pt x="31240" y="99231"/>
                      <a:pt x="30819" y="99576"/>
                    </a:cubicBezTo>
                    <a:cubicBezTo>
                      <a:pt x="30360" y="99997"/>
                      <a:pt x="29211" y="101605"/>
                      <a:pt x="30053" y="102026"/>
                    </a:cubicBezTo>
                    <a:close/>
                  </a:path>
                </a:pathLst>
              </a:custGeom>
              <a:solidFill>
                <a:srgbClr val="5346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49"/>
              <p:cNvSpPr/>
              <p:nvPr/>
            </p:nvSpPr>
            <p:spPr>
              <a:xfrm>
                <a:off x="2545675" y="2970900"/>
                <a:ext cx="761875" cy="191425"/>
              </a:xfrm>
              <a:custGeom>
                <a:rect b="b" l="l" r="r" t="t"/>
                <a:pathLst>
                  <a:path extrusionOk="0" h="7657" w="30475">
                    <a:moveTo>
                      <a:pt x="29708" y="115"/>
                    </a:moveTo>
                    <a:cubicBezTo>
                      <a:pt x="30129" y="0"/>
                      <a:pt x="30474" y="421"/>
                      <a:pt x="30359" y="804"/>
                    </a:cubicBezTo>
                    <a:cubicBezTo>
                      <a:pt x="30091" y="1263"/>
                      <a:pt x="29479" y="1378"/>
                      <a:pt x="29058" y="1685"/>
                    </a:cubicBezTo>
                    <a:cubicBezTo>
                      <a:pt x="27373" y="3216"/>
                      <a:pt x="25229" y="4288"/>
                      <a:pt x="23200" y="5283"/>
                    </a:cubicBezTo>
                    <a:cubicBezTo>
                      <a:pt x="19946" y="6815"/>
                      <a:pt x="16309" y="7657"/>
                      <a:pt x="12710" y="7351"/>
                    </a:cubicBezTo>
                    <a:cubicBezTo>
                      <a:pt x="10337" y="7121"/>
                      <a:pt x="8155" y="6126"/>
                      <a:pt x="6011" y="5130"/>
                    </a:cubicBezTo>
                    <a:cubicBezTo>
                      <a:pt x="4479" y="4479"/>
                      <a:pt x="2986" y="3867"/>
                      <a:pt x="1608" y="2910"/>
                    </a:cubicBezTo>
                    <a:cubicBezTo>
                      <a:pt x="1264" y="2680"/>
                      <a:pt x="919" y="2412"/>
                      <a:pt x="574" y="2144"/>
                    </a:cubicBezTo>
                    <a:cubicBezTo>
                      <a:pt x="421" y="1991"/>
                      <a:pt x="383" y="1799"/>
                      <a:pt x="421" y="1646"/>
                    </a:cubicBezTo>
                    <a:cubicBezTo>
                      <a:pt x="0" y="1263"/>
                      <a:pt x="230" y="345"/>
                      <a:pt x="1187" y="689"/>
                    </a:cubicBezTo>
                    <a:cubicBezTo>
                      <a:pt x="4020" y="1149"/>
                      <a:pt x="6891" y="1187"/>
                      <a:pt x="9724" y="1378"/>
                    </a:cubicBezTo>
                    <a:cubicBezTo>
                      <a:pt x="11830" y="1455"/>
                      <a:pt x="13935" y="1761"/>
                      <a:pt x="16041" y="1723"/>
                    </a:cubicBezTo>
                    <a:cubicBezTo>
                      <a:pt x="18453" y="1723"/>
                      <a:pt x="20827" y="1378"/>
                      <a:pt x="23238" y="1263"/>
                    </a:cubicBezTo>
                    <a:cubicBezTo>
                      <a:pt x="23430" y="1187"/>
                      <a:pt x="23660" y="1149"/>
                      <a:pt x="23813" y="1110"/>
                    </a:cubicBezTo>
                    <a:cubicBezTo>
                      <a:pt x="24885" y="919"/>
                      <a:pt x="26033" y="804"/>
                      <a:pt x="27105" y="651"/>
                    </a:cubicBezTo>
                    <a:cubicBezTo>
                      <a:pt x="27986" y="498"/>
                      <a:pt x="28866" y="345"/>
                      <a:pt x="29747" y="11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49"/>
              <p:cNvSpPr/>
              <p:nvPr/>
            </p:nvSpPr>
            <p:spPr>
              <a:xfrm>
                <a:off x="2540875" y="2970900"/>
                <a:ext cx="775275" cy="83275"/>
              </a:xfrm>
              <a:custGeom>
                <a:rect b="b" l="l" r="r" t="t"/>
                <a:pathLst>
                  <a:path extrusionOk="0" h="3331" w="31011">
                    <a:moveTo>
                      <a:pt x="11294" y="3101"/>
                    </a:moveTo>
                    <a:lnTo>
                      <a:pt x="11141" y="3101"/>
                    </a:lnTo>
                    <a:cubicBezTo>
                      <a:pt x="8232" y="3101"/>
                      <a:pt x="5360" y="2757"/>
                      <a:pt x="2527" y="2067"/>
                    </a:cubicBezTo>
                    <a:cubicBezTo>
                      <a:pt x="2030" y="1953"/>
                      <a:pt x="1532" y="1723"/>
                      <a:pt x="1073" y="1531"/>
                    </a:cubicBezTo>
                    <a:cubicBezTo>
                      <a:pt x="805" y="1417"/>
                      <a:pt x="575" y="1263"/>
                      <a:pt x="269" y="1263"/>
                    </a:cubicBezTo>
                    <a:cubicBezTo>
                      <a:pt x="116" y="1263"/>
                      <a:pt x="1" y="1110"/>
                      <a:pt x="39" y="957"/>
                    </a:cubicBezTo>
                    <a:cubicBezTo>
                      <a:pt x="39" y="766"/>
                      <a:pt x="192" y="728"/>
                      <a:pt x="345" y="728"/>
                    </a:cubicBezTo>
                    <a:cubicBezTo>
                      <a:pt x="460" y="613"/>
                      <a:pt x="652" y="574"/>
                      <a:pt x="766" y="689"/>
                    </a:cubicBezTo>
                    <a:cubicBezTo>
                      <a:pt x="1034" y="689"/>
                      <a:pt x="1264" y="728"/>
                      <a:pt x="1494" y="766"/>
                    </a:cubicBezTo>
                    <a:cubicBezTo>
                      <a:pt x="2106" y="842"/>
                      <a:pt x="2681" y="957"/>
                      <a:pt x="3293" y="1034"/>
                    </a:cubicBezTo>
                    <a:cubicBezTo>
                      <a:pt x="4480" y="1187"/>
                      <a:pt x="5743" y="1340"/>
                      <a:pt x="6930" y="1417"/>
                    </a:cubicBezTo>
                    <a:cubicBezTo>
                      <a:pt x="9419" y="1646"/>
                      <a:pt x="11945" y="1531"/>
                      <a:pt x="14434" y="1531"/>
                    </a:cubicBezTo>
                    <a:cubicBezTo>
                      <a:pt x="14970" y="1570"/>
                      <a:pt x="15582" y="1493"/>
                      <a:pt x="16118" y="1646"/>
                    </a:cubicBezTo>
                    <a:cubicBezTo>
                      <a:pt x="17994" y="1493"/>
                      <a:pt x="19908" y="1493"/>
                      <a:pt x="21784" y="1378"/>
                    </a:cubicBezTo>
                    <a:cubicBezTo>
                      <a:pt x="23584" y="1263"/>
                      <a:pt x="25345" y="1034"/>
                      <a:pt x="27106" y="651"/>
                    </a:cubicBezTo>
                    <a:cubicBezTo>
                      <a:pt x="27335" y="421"/>
                      <a:pt x="27680" y="460"/>
                      <a:pt x="27986" y="383"/>
                    </a:cubicBezTo>
                    <a:cubicBezTo>
                      <a:pt x="28752" y="268"/>
                      <a:pt x="29479" y="38"/>
                      <a:pt x="30245" y="0"/>
                    </a:cubicBezTo>
                    <a:cubicBezTo>
                      <a:pt x="31011" y="153"/>
                      <a:pt x="30283" y="957"/>
                      <a:pt x="29862" y="1149"/>
                    </a:cubicBezTo>
                    <a:cubicBezTo>
                      <a:pt x="28024" y="2106"/>
                      <a:pt x="25881" y="2335"/>
                      <a:pt x="23852" y="2680"/>
                    </a:cubicBezTo>
                    <a:cubicBezTo>
                      <a:pt x="22358" y="2910"/>
                      <a:pt x="20827" y="2986"/>
                      <a:pt x="19334" y="3101"/>
                    </a:cubicBezTo>
                    <a:cubicBezTo>
                      <a:pt x="16654" y="3293"/>
                      <a:pt x="13974" y="3331"/>
                      <a:pt x="11256" y="3101"/>
                    </a:cubicBezTo>
                    <a:close/>
                  </a:path>
                </a:pathLst>
              </a:custGeom>
              <a:solidFill>
                <a:srgbClr val="E8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49"/>
              <p:cNvSpPr/>
              <p:nvPr/>
            </p:nvSpPr>
            <p:spPr>
              <a:xfrm>
                <a:off x="2322675" y="2278925"/>
                <a:ext cx="1116950" cy="134975"/>
              </a:xfrm>
              <a:custGeom>
                <a:rect b="b" l="l" r="r" t="t"/>
                <a:pathLst>
                  <a:path extrusionOk="0" h="5399" w="44678">
                    <a:moveTo>
                      <a:pt x="8269" y="2871"/>
                    </a:moveTo>
                    <a:cubicBezTo>
                      <a:pt x="7427" y="2642"/>
                      <a:pt x="6585" y="2680"/>
                      <a:pt x="5743" y="2795"/>
                    </a:cubicBezTo>
                    <a:cubicBezTo>
                      <a:pt x="5589" y="3407"/>
                      <a:pt x="4786" y="3254"/>
                      <a:pt x="4326" y="3446"/>
                    </a:cubicBezTo>
                    <a:cubicBezTo>
                      <a:pt x="5666" y="3292"/>
                      <a:pt x="6968" y="3101"/>
                      <a:pt x="8269" y="2871"/>
                    </a:cubicBezTo>
                    <a:close/>
                    <a:moveTo>
                      <a:pt x="41193" y="2565"/>
                    </a:moveTo>
                    <a:cubicBezTo>
                      <a:pt x="41308" y="2527"/>
                      <a:pt x="41461" y="2450"/>
                      <a:pt x="41614" y="2374"/>
                    </a:cubicBezTo>
                    <a:cubicBezTo>
                      <a:pt x="41079" y="2412"/>
                      <a:pt x="40543" y="2488"/>
                      <a:pt x="39968" y="2565"/>
                    </a:cubicBezTo>
                    <a:cubicBezTo>
                      <a:pt x="40007" y="2642"/>
                      <a:pt x="40007" y="2680"/>
                      <a:pt x="40007" y="2756"/>
                    </a:cubicBezTo>
                    <a:cubicBezTo>
                      <a:pt x="40007" y="2833"/>
                      <a:pt x="40007" y="2871"/>
                      <a:pt x="40007" y="2910"/>
                    </a:cubicBezTo>
                    <a:cubicBezTo>
                      <a:pt x="40236" y="2718"/>
                      <a:pt x="40696" y="2680"/>
                      <a:pt x="41193" y="2565"/>
                    </a:cubicBezTo>
                    <a:close/>
                    <a:moveTo>
                      <a:pt x="43950" y="1187"/>
                    </a:moveTo>
                    <a:cubicBezTo>
                      <a:pt x="44524" y="1149"/>
                      <a:pt x="44677" y="2029"/>
                      <a:pt x="44141" y="2182"/>
                    </a:cubicBezTo>
                    <a:cubicBezTo>
                      <a:pt x="43414" y="2871"/>
                      <a:pt x="42533" y="3407"/>
                      <a:pt x="41576" y="3599"/>
                    </a:cubicBezTo>
                    <a:cubicBezTo>
                      <a:pt x="41538" y="3599"/>
                      <a:pt x="41500" y="3599"/>
                      <a:pt x="41461" y="3637"/>
                    </a:cubicBezTo>
                    <a:cubicBezTo>
                      <a:pt x="40351" y="4096"/>
                      <a:pt x="39203" y="4441"/>
                      <a:pt x="37978" y="4211"/>
                    </a:cubicBezTo>
                    <a:cubicBezTo>
                      <a:pt x="36408" y="3982"/>
                      <a:pt x="34609" y="3790"/>
                      <a:pt x="33498" y="2603"/>
                    </a:cubicBezTo>
                    <a:cubicBezTo>
                      <a:pt x="33077" y="2259"/>
                      <a:pt x="33383" y="1493"/>
                      <a:pt x="33919" y="1646"/>
                    </a:cubicBezTo>
                    <a:lnTo>
                      <a:pt x="33919" y="1646"/>
                    </a:lnTo>
                    <a:cubicBezTo>
                      <a:pt x="33919" y="1646"/>
                      <a:pt x="33919" y="1646"/>
                      <a:pt x="33919" y="1646"/>
                    </a:cubicBezTo>
                    <a:cubicBezTo>
                      <a:pt x="33919" y="1646"/>
                      <a:pt x="33919" y="1646"/>
                      <a:pt x="33919" y="1646"/>
                    </a:cubicBezTo>
                    <a:cubicBezTo>
                      <a:pt x="33996" y="1570"/>
                      <a:pt x="34073" y="1493"/>
                      <a:pt x="34187" y="1455"/>
                    </a:cubicBezTo>
                    <a:lnTo>
                      <a:pt x="34187" y="1455"/>
                    </a:lnTo>
                    <a:cubicBezTo>
                      <a:pt x="36255" y="191"/>
                      <a:pt x="38896" y="0"/>
                      <a:pt x="41232" y="191"/>
                    </a:cubicBezTo>
                    <a:cubicBezTo>
                      <a:pt x="41576" y="306"/>
                      <a:pt x="42150" y="345"/>
                      <a:pt x="42533" y="574"/>
                    </a:cubicBezTo>
                    <a:lnTo>
                      <a:pt x="42533" y="574"/>
                    </a:lnTo>
                    <a:cubicBezTo>
                      <a:pt x="42686" y="613"/>
                      <a:pt x="42801" y="689"/>
                      <a:pt x="42916" y="727"/>
                    </a:cubicBezTo>
                    <a:cubicBezTo>
                      <a:pt x="43108" y="842"/>
                      <a:pt x="43222" y="995"/>
                      <a:pt x="43222" y="1187"/>
                    </a:cubicBezTo>
                    <a:cubicBezTo>
                      <a:pt x="43376" y="1187"/>
                      <a:pt x="43490" y="1225"/>
                      <a:pt x="43644" y="1263"/>
                    </a:cubicBezTo>
                    <a:cubicBezTo>
                      <a:pt x="43720" y="1225"/>
                      <a:pt x="43835" y="1187"/>
                      <a:pt x="43950" y="1187"/>
                    </a:cubicBezTo>
                    <a:lnTo>
                      <a:pt x="43950" y="1187"/>
                    </a:lnTo>
                    <a:close/>
                    <a:moveTo>
                      <a:pt x="11562" y="2718"/>
                    </a:moveTo>
                    <a:cubicBezTo>
                      <a:pt x="11830" y="3024"/>
                      <a:pt x="11791" y="3560"/>
                      <a:pt x="11370" y="3675"/>
                    </a:cubicBezTo>
                    <a:cubicBezTo>
                      <a:pt x="10145" y="5015"/>
                      <a:pt x="6968" y="5360"/>
                      <a:pt x="5168" y="5245"/>
                    </a:cubicBezTo>
                    <a:cubicBezTo>
                      <a:pt x="3867" y="5092"/>
                      <a:pt x="1225" y="5398"/>
                      <a:pt x="383" y="4326"/>
                    </a:cubicBezTo>
                    <a:cubicBezTo>
                      <a:pt x="0" y="2910"/>
                      <a:pt x="2259" y="2450"/>
                      <a:pt x="3216" y="2029"/>
                    </a:cubicBezTo>
                    <a:cubicBezTo>
                      <a:pt x="3943" y="1838"/>
                      <a:pt x="6700" y="842"/>
                      <a:pt x="7044" y="1646"/>
                    </a:cubicBezTo>
                    <a:cubicBezTo>
                      <a:pt x="8499" y="1723"/>
                      <a:pt x="10490" y="1570"/>
                      <a:pt x="11562" y="2718"/>
                    </a:cubicBezTo>
                    <a:close/>
                  </a:path>
                </a:pathLst>
              </a:custGeom>
              <a:solidFill>
                <a:srgbClr val="F5E9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49"/>
              <p:cNvSpPr/>
              <p:nvPr/>
            </p:nvSpPr>
            <p:spPr>
              <a:xfrm>
                <a:off x="2038400" y="3715500"/>
                <a:ext cx="1730450" cy="1006900"/>
              </a:xfrm>
              <a:custGeom>
                <a:rect b="b" l="l" r="r" t="t"/>
                <a:pathLst>
                  <a:path extrusionOk="0" h="40276" w="69218">
                    <a:moveTo>
                      <a:pt x="68950" y="33614"/>
                    </a:moveTo>
                    <a:cubicBezTo>
                      <a:pt x="69141" y="33882"/>
                      <a:pt x="69026" y="34341"/>
                      <a:pt x="69065" y="34648"/>
                    </a:cubicBezTo>
                    <a:cubicBezTo>
                      <a:pt x="69026" y="35375"/>
                      <a:pt x="68950" y="36141"/>
                      <a:pt x="68912" y="36868"/>
                    </a:cubicBezTo>
                    <a:cubicBezTo>
                      <a:pt x="68797" y="37442"/>
                      <a:pt x="69103" y="38782"/>
                      <a:pt x="68682" y="39088"/>
                    </a:cubicBezTo>
                    <a:cubicBezTo>
                      <a:pt x="68682" y="39165"/>
                      <a:pt x="68682" y="39242"/>
                      <a:pt x="68644" y="39318"/>
                    </a:cubicBezTo>
                    <a:cubicBezTo>
                      <a:pt x="68758" y="39586"/>
                      <a:pt x="68682" y="39931"/>
                      <a:pt x="68337" y="40007"/>
                    </a:cubicBezTo>
                    <a:cubicBezTo>
                      <a:pt x="68069" y="40084"/>
                      <a:pt x="67801" y="40122"/>
                      <a:pt x="67533" y="40122"/>
                    </a:cubicBezTo>
                    <a:cubicBezTo>
                      <a:pt x="66155" y="40199"/>
                      <a:pt x="64777" y="40122"/>
                      <a:pt x="63399" y="40084"/>
                    </a:cubicBezTo>
                    <a:cubicBezTo>
                      <a:pt x="60374" y="39931"/>
                      <a:pt x="57312" y="40084"/>
                      <a:pt x="54287" y="39931"/>
                    </a:cubicBezTo>
                    <a:cubicBezTo>
                      <a:pt x="51148" y="39739"/>
                      <a:pt x="48009" y="40007"/>
                      <a:pt x="44869" y="40084"/>
                    </a:cubicBezTo>
                    <a:cubicBezTo>
                      <a:pt x="40658" y="40160"/>
                      <a:pt x="36447" y="40199"/>
                      <a:pt x="32236" y="40199"/>
                    </a:cubicBezTo>
                    <a:cubicBezTo>
                      <a:pt x="30015" y="40122"/>
                      <a:pt x="27833" y="40122"/>
                      <a:pt x="25651" y="40160"/>
                    </a:cubicBezTo>
                    <a:cubicBezTo>
                      <a:pt x="24349" y="40199"/>
                      <a:pt x="23048" y="40237"/>
                      <a:pt x="21746" y="40160"/>
                    </a:cubicBezTo>
                    <a:cubicBezTo>
                      <a:pt x="21593" y="40160"/>
                      <a:pt x="21478" y="40084"/>
                      <a:pt x="21363" y="39969"/>
                    </a:cubicBezTo>
                    <a:cubicBezTo>
                      <a:pt x="20980" y="39969"/>
                      <a:pt x="20597" y="39969"/>
                      <a:pt x="20253" y="39969"/>
                    </a:cubicBezTo>
                    <a:cubicBezTo>
                      <a:pt x="20061" y="40275"/>
                      <a:pt x="19602" y="40237"/>
                      <a:pt x="19257" y="40237"/>
                    </a:cubicBezTo>
                    <a:cubicBezTo>
                      <a:pt x="18262" y="40237"/>
                      <a:pt x="17305" y="40237"/>
                      <a:pt x="16348" y="40199"/>
                    </a:cubicBezTo>
                    <a:cubicBezTo>
                      <a:pt x="15008" y="40122"/>
                      <a:pt x="13630" y="40275"/>
                      <a:pt x="12328" y="40007"/>
                    </a:cubicBezTo>
                    <a:cubicBezTo>
                      <a:pt x="12252" y="39969"/>
                      <a:pt x="12213" y="39931"/>
                      <a:pt x="12175" y="39892"/>
                    </a:cubicBezTo>
                    <a:cubicBezTo>
                      <a:pt x="9916" y="39892"/>
                      <a:pt x="7658" y="40046"/>
                      <a:pt x="5399" y="39854"/>
                    </a:cubicBezTo>
                    <a:cubicBezTo>
                      <a:pt x="4365" y="39816"/>
                      <a:pt x="3331" y="39854"/>
                      <a:pt x="2298" y="39931"/>
                    </a:cubicBezTo>
                    <a:cubicBezTo>
                      <a:pt x="1762" y="39931"/>
                      <a:pt x="1226" y="40084"/>
                      <a:pt x="690" y="39931"/>
                    </a:cubicBezTo>
                    <a:cubicBezTo>
                      <a:pt x="1" y="39586"/>
                      <a:pt x="422" y="38629"/>
                      <a:pt x="269" y="38017"/>
                    </a:cubicBezTo>
                    <a:cubicBezTo>
                      <a:pt x="77" y="36294"/>
                      <a:pt x="422" y="34724"/>
                      <a:pt x="307" y="33040"/>
                    </a:cubicBezTo>
                    <a:cubicBezTo>
                      <a:pt x="269" y="32083"/>
                      <a:pt x="498" y="31164"/>
                      <a:pt x="307" y="30207"/>
                    </a:cubicBezTo>
                    <a:cubicBezTo>
                      <a:pt x="269" y="30015"/>
                      <a:pt x="345" y="29862"/>
                      <a:pt x="460" y="29786"/>
                    </a:cubicBezTo>
                    <a:cubicBezTo>
                      <a:pt x="460" y="29441"/>
                      <a:pt x="460" y="29096"/>
                      <a:pt x="460" y="28752"/>
                    </a:cubicBezTo>
                    <a:cubicBezTo>
                      <a:pt x="422" y="26608"/>
                      <a:pt x="307" y="24502"/>
                      <a:pt x="384" y="22397"/>
                    </a:cubicBezTo>
                    <a:cubicBezTo>
                      <a:pt x="384" y="21363"/>
                      <a:pt x="460" y="20368"/>
                      <a:pt x="575" y="19334"/>
                    </a:cubicBezTo>
                    <a:cubicBezTo>
                      <a:pt x="460" y="19028"/>
                      <a:pt x="690" y="18683"/>
                      <a:pt x="996" y="18645"/>
                    </a:cubicBezTo>
                    <a:cubicBezTo>
                      <a:pt x="996" y="18645"/>
                      <a:pt x="1034" y="18645"/>
                      <a:pt x="1034" y="18645"/>
                    </a:cubicBezTo>
                    <a:cubicBezTo>
                      <a:pt x="1417" y="18454"/>
                      <a:pt x="1877" y="18415"/>
                      <a:pt x="2298" y="18262"/>
                    </a:cubicBezTo>
                    <a:cubicBezTo>
                      <a:pt x="3982" y="17841"/>
                      <a:pt x="5552" y="17114"/>
                      <a:pt x="7083" y="16348"/>
                    </a:cubicBezTo>
                    <a:cubicBezTo>
                      <a:pt x="7160" y="16080"/>
                      <a:pt x="7351" y="15812"/>
                      <a:pt x="7466" y="15544"/>
                    </a:cubicBezTo>
                    <a:cubicBezTo>
                      <a:pt x="7236" y="15199"/>
                      <a:pt x="7122" y="14625"/>
                      <a:pt x="7543" y="14357"/>
                    </a:cubicBezTo>
                    <a:cubicBezTo>
                      <a:pt x="8155" y="12443"/>
                      <a:pt x="9380" y="10835"/>
                      <a:pt x="10491" y="9189"/>
                    </a:cubicBezTo>
                    <a:cubicBezTo>
                      <a:pt x="11486" y="7696"/>
                      <a:pt x="12252" y="6088"/>
                      <a:pt x="13362" y="4710"/>
                    </a:cubicBezTo>
                    <a:cubicBezTo>
                      <a:pt x="13936" y="3829"/>
                      <a:pt x="17956" y="1"/>
                      <a:pt x="17764" y="2872"/>
                    </a:cubicBezTo>
                    <a:cubicBezTo>
                      <a:pt x="17650" y="4097"/>
                      <a:pt x="17267" y="5361"/>
                      <a:pt x="17037" y="6547"/>
                    </a:cubicBezTo>
                    <a:cubicBezTo>
                      <a:pt x="16999" y="6624"/>
                      <a:pt x="16999" y="6777"/>
                      <a:pt x="16960" y="6892"/>
                    </a:cubicBezTo>
                    <a:cubicBezTo>
                      <a:pt x="17114" y="6854"/>
                      <a:pt x="17267" y="6892"/>
                      <a:pt x="17382" y="6968"/>
                    </a:cubicBezTo>
                    <a:cubicBezTo>
                      <a:pt x="17650" y="7313"/>
                      <a:pt x="17803" y="7734"/>
                      <a:pt x="17994" y="8155"/>
                    </a:cubicBezTo>
                    <a:cubicBezTo>
                      <a:pt x="20406" y="10414"/>
                      <a:pt x="23048" y="12443"/>
                      <a:pt x="25804" y="14281"/>
                    </a:cubicBezTo>
                    <a:cubicBezTo>
                      <a:pt x="26417" y="14663"/>
                      <a:pt x="27029" y="15046"/>
                      <a:pt x="27680" y="15391"/>
                    </a:cubicBezTo>
                    <a:cubicBezTo>
                      <a:pt x="28024" y="15506"/>
                      <a:pt x="28369" y="15697"/>
                      <a:pt x="28714" y="15812"/>
                    </a:cubicBezTo>
                    <a:cubicBezTo>
                      <a:pt x="30168" y="16425"/>
                      <a:pt x="31585" y="17152"/>
                      <a:pt x="32772" y="18186"/>
                    </a:cubicBezTo>
                    <a:cubicBezTo>
                      <a:pt x="34380" y="19449"/>
                      <a:pt x="35222" y="21363"/>
                      <a:pt x="36026" y="23239"/>
                    </a:cubicBezTo>
                    <a:cubicBezTo>
                      <a:pt x="36255" y="23698"/>
                      <a:pt x="36447" y="24196"/>
                      <a:pt x="36638" y="24694"/>
                    </a:cubicBezTo>
                    <a:cubicBezTo>
                      <a:pt x="36638" y="24617"/>
                      <a:pt x="36638" y="24541"/>
                      <a:pt x="36677" y="24502"/>
                    </a:cubicBezTo>
                    <a:cubicBezTo>
                      <a:pt x="36677" y="24196"/>
                      <a:pt x="36677" y="23852"/>
                      <a:pt x="36753" y="23584"/>
                    </a:cubicBezTo>
                    <a:cubicBezTo>
                      <a:pt x="37021" y="22205"/>
                      <a:pt x="37710" y="21019"/>
                      <a:pt x="38591" y="19947"/>
                    </a:cubicBezTo>
                    <a:cubicBezTo>
                      <a:pt x="39739" y="18224"/>
                      <a:pt x="41730" y="17458"/>
                      <a:pt x="43529" y="16539"/>
                    </a:cubicBezTo>
                    <a:cubicBezTo>
                      <a:pt x="45061" y="15697"/>
                      <a:pt x="46707" y="15046"/>
                      <a:pt x="48238" y="14242"/>
                    </a:cubicBezTo>
                    <a:cubicBezTo>
                      <a:pt x="49923" y="13209"/>
                      <a:pt x="51569" y="12137"/>
                      <a:pt x="53100" y="10912"/>
                    </a:cubicBezTo>
                    <a:cubicBezTo>
                      <a:pt x="53177" y="10605"/>
                      <a:pt x="53521" y="10452"/>
                      <a:pt x="53751" y="10261"/>
                    </a:cubicBezTo>
                    <a:cubicBezTo>
                      <a:pt x="54402" y="9725"/>
                      <a:pt x="55129" y="9036"/>
                      <a:pt x="55321" y="8232"/>
                    </a:cubicBezTo>
                    <a:cubicBezTo>
                      <a:pt x="55589" y="7581"/>
                      <a:pt x="55512" y="7007"/>
                      <a:pt x="55206" y="6394"/>
                    </a:cubicBezTo>
                    <a:cubicBezTo>
                      <a:pt x="54938" y="5705"/>
                      <a:pt x="54747" y="5016"/>
                      <a:pt x="54593" y="4289"/>
                    </a:cubicBezTo>
                    <a:cubicBezTo>
                      <a:pt x="54440" y="3714"/>
                      <a:pt x="53866" y="2872"/>
                      <a:pt x="54785" y="2642"/>
                    </a:cubicBezTo>
                    <a:cubicBezTo>
                      <a:pt x="57120" y="2566"/>
                      <a:pt x="58345" y="4403"/>
                      <a:pt x="59379" y="6203"/>
                    </a:cubicBezTo>
                    <a:cubicBezTo>
                      <a:pt x="59609" y="6241"/>
                      <a:pt x="59877" y="6471"/>
                      <a:pt x="60030" y="6700"/>
                    </a:cubicBezTo>
                    <a:cubicBezTo>
                      <a:pt x="60872" y="7772"/>
                      <a:pt x="61561" y="8959"/>
                      <a:pt x="62174" y="10184"/>
                    </a:cubicBezTo>
                    <a:cubicBezTo>
                      <a:pt x="62556" y="11065"/>
                      <a:pt x="62786" y="11984"/>
                      <a:pt x="63246" y="12788"/>
                    </a:cubicBezTo>
                    <a:cubicBezTo>
                      <a:pt x="63858" y="13898"/>
                      <a:pt x="64471" y="14970"/>
                      <a:pt x="65083" y="16042"/>
                    </a:cubicBezTo>
                    <a:cubicBezTo>
                      <a:pt x="65083" y="16042"/>
                      <a:pt x="65083" y="16080"/>
                      <a:pt x="65083" y="16080"/>
                    </a:cubicBezTo>
                    <a:cubicBezTo>
                      <a:pt x="65236" y="16157"/>
                      <a:pt x="65351" y="16271"/>
                      <a:pt x="65428" y="16463"/>
                    </a:cubicBezTo>
                    <a:cubicBezTo>
                      <a:pt x="65619" y="16693"/>
                      <a:pt x="65887" y="16807"/>
                      <a:pt x="66155" y="16961"/>
                    </a:cubicBezTo>
                    <a:cubicBezTo>
                      <a:pt x="66959" y="17267"/>
                      <a:pt x="67763" y="17535"/>
                      <a:pt x="68529" y="17841"/>
                    </a:cubicBezTo>
                    <a:cubicBezTo>
                      <a:pt x="68644" y="17879"/>
                      <a:pt x="68758" y="17956"/>
                      <a:pt x="68797" y="18032"/>
                    </a:cubicBezTo>
                    <a:cubicBezTo>
                      <a:pt x="69026" y="18071"/>
                      <a:pt x="69218" y="18262"/>
                      <a:pt x="69218" y="18530"/>
                    </a:cubicBezTo>
                    <a:cubicBezTo>
                      <a:pt x="69180" y="20483"/>
                      <a:pt x="68988" y="22320"/>
                      <a:pt x="69026" y="24234"/>
                    </a:cubicBezTo>
                    <a:cubicBezTo>
                      <a:pt x="69103" y="27374"/>
                      <a:pt x="69103" y="30513"/>
                      <a:pt x="68950" y="33614"/>
                    </a:cubicBezTo>
                    <a:close/>
                  </a:path>
                </a:pathLst>
              </a:custGeom>
              <a:solidFill>
                <a:srgbClr val="AFAE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49"/>
              <p:cNvSpPr/>
              <p:nvPr/>
            </p:nvSpPr>
            <p:spPr>
              <a:xfrm>
                <a:off x="2023100" y="3760500"/>
                <a:ext cx="1774475" cy="970500"/>
              </a:xfrm>
              <a:custGeom>
                <a:rect b="b" l="l" r="r" t="t"/>
                <a:pathLst>
                  <a:path extrusionOk="0" h="38820" w="70979">
                    <a:moveTo>
                      <a:pt x="36523" y="29402"/>
                    </a:moveTo>
                    <a:cubicBezTo>
                      <a:pt x="37442" y="30206"/>
                      <a:pt x="37021" y="31010"/>
                      <a:pt x="36599" y="30933"/>
                    </a:cubicBezTo>
                    <a:cubicBezTo>
                      <a:pt x="36982" y="32656"/>
                      <a:pt x="37174" y="35374"/>
                      <a:pt x="36944" y="35834"/>
                    </a:cubicBezTo>
                    <a:cubicBezTo>
                      <a:pt x="36867" y="36331"/>
                      <a:pt x="37250" y="38016"/>
                      <a:pt x="36638" y="38092"/>
                    </a:cubicBezTo>
                    <a:cubicBezTo>
                      <a:pt x="36370" y="38590"/>
                      <a:pt x="35451" y="38820"/>
                      <a:pt x="35106" y="38437"/>
                    </a:cubicBezTo>
                    <a:cubicBezTo>
                      <a:pt x="34838" y="37863"/>
                      <a:pt x="35374" y="36791"/>
                      <a:pt x="35298" y="36102"/>
                    </a:cubicBezTo>
                    <a:cubicBezTo>
                      <a:pt x="35451" y="32694"/>
                      <a:pt x="35374" y="28943"/>
                      <a:pt x="31623" y="29479"/>
                    </a:cubicBezTo>
                    <a:cubicBezTo>
                      <a:pt x="31469" y="29555"/>
                      <a:pt x="31355" y="29632"/>
                      <a:pt x="31240" y="29708"/>
                    </a:cubicBezTo>
                    <a:cubicBezTo>
                      <a:pt x="30933" y="29938"/>
                      <a:pt x="30666" y="30168"/>
                      <a:pt x="30398" y="30436"/>
                    </a:cubicBezTo>
                    <a:cubicBezTo>
                      <a:pt x="28407" y="33116"/>
                      <a:pt x="25574" y="37020"/>
                      <a:pt x="23736" y="37097"/>
                    </a:cubicBezTo>
                    <a:cubicBezTo>
                      <a:pt x="22549" y="36178"/>
                      <a:pt x="21209" y="35451"/>
                      <a:pt x="20023" y="34609"/>
                    </a:cubicBezTo>
                    <a:cubicBezTo>
                      <a:pt x="17802" y="33269"/>
                      <a:pt x="15658" y="31814"/>
                      <a:pt x="13821" y="30015"/>
                    </a:cubicBezTo>
                    <a:cubicBezTo>
                      <a:pt x="11868" y="28177"/>
                      <a:pt x="10643" y="25765"/>
                      <a:pt x="9188" y="23545"/>
                    </a:cubicBezTo>
                    <a:cubicBezTo>
                      <a:pt x="9188" y="23506"/>
                      <a:pt x="9188" y="23506"/>
                      <a:pt x="9150" y="23506"/>
                    </a:cubicBezTo>
                    <a:cubicBezTo>
                      <a:pt x="8614" y="23659"/>
                      <a:pt x="7887" y="23698"/>
                      <a:pt x="7619" y="23889"/>
                    </a:cubicBezTo>
                    <a:cubicBezTo>
                      <a:pt x="5781" y="24578"/>
                      <a:pt x="3982" y="25306"/>
                      <a:pt x="2336" y="26416"/>
                    </a:cubicBezTo>
                    <a:cubicBezTo>
                      <a:pt x="1800" y="26646"/>
                      <a:pt x="804" y="28100"/>
                      <a:pt x="498" y="26990"/>
                    </a:cubicBezTo>
                    <a:cubicBezTo>
                      <a:pt x="651" y="26799"/>
                      <a:pt x="804" y="26646"/>
                      <a:pt x="957" y="26454"/>
                    </a:cubicBezTo>
                    <a:lnTo>
                      <a:pt x="957" y="26454"/>
                    </a:lnTo>
                    <a:cubicBezTo>
                      <a:pt x="766" y="26071"/>
                      <a:pt x="1110" y="25344"/>
                      <a:pt x="1034" y="24923"/>
                    </a:cubicBezTo>
                    <a:cubicBezTo>
                      <a:pt x="1110" y="24081"/>
                      <a:pt x="1072" y="23238"/>
                      <a:pt x="1072" y="22396"/>
                    </a:cubicBezTo>
                    <a:cubicBezTo>
                      <a:pt x="1225" y="20520"/>
                      <a:pt x="0" y="17113"/>
                      <a:pt x="2259" y="16232"/>
                    </a:cubicBezTo>
                    <a:cubicBezTo>
                      <a:pt x="2757" y="16118"/>
                      <a:pt x="3484" y="15850"/>
                      <a:pt x="4211" y="15735"/>
                    </a:cubicBezTo>
                    <a:cubicBezTo>
                      <a:pt x="4786" y="15199"/>
                      <a:pt x="5705" y="15046"/>
                      <a:pt x="6394" y="14739"/>
                    </a:cubicBezTo>
                    <a:cubicBezTo>
                      <a:pt x="7198" y="14471"/>
                      <a:pt x="7695" y="14203"/>
                      <a:pt x="8078" y="14127"/>
                    </a:cubicBezTo>
                    <a:cubicBezTo>
                      <a:pt x="7963" y="13821"/>
                      <a:pt x="7887" y="13514"/>
                      <a:pt x="7925" y="13170"/>
                    </a:cubicBezTo>
                    <a:cubicBezTo>
                      <a:pt x="8308" y="12251"/>
                      <a:pt x="8959" y="11485"/>
                      <a:pt x="9571" y="10720"/>
                    </a:cubicBezTo>
                    <a:cubicBezTo>
                      <a:pt x="9380" y="10222"/>
                      <a:pt x="10222" y="9341"/>
                      <a:pt x="10375" y="8882"/>
                    </a:cubicBezTo>
                    <a:cubicBezTo>
                      <a:pt x="10643" y="8576"/>
                      <a:pt x="10911" y="7657"/>
                      <a:pt x="11332" y="7389"/>
                    </a:cubicBezTo>
                    <a:cubicBezTo>
                      <a:pt x="11370" y="7312"/>
                      <a:pt x="11447" y="7197"/>
                      <a:pt x="11485" y="7121"/>
                    </a:cubicBezTo>
                    <a:cubicBezTo>
                      <a:pt x="12174" y="5972"/>
                      <a:pt x="12787" y="4786"/>
                      <a:pt x="13629" y="3752"/>
                    </a:cubicBezTo>
                    <a:cubicBezTo>
                      <a:pt x="14050" y="3331"/>
                      <a:pt x="14395" y="2871"/>
                      <a:pt x="14893" y="2565"/>
                    </a:cubicBezTo>
                    <a:cubicBezTo>
                      <a:pt x="15658" y="1608"/>
                      <a:pt x="16501" y="0"/>
                      <a:pt x="17879" y="77"/>
                    </a:cubicBezTo>
                    <a:cubicBezTo>
                      <a:pt x="18530" y="421"/>
                      <a:pt x="17917" y="1378"/>
                      <a:pt x="17879" y="1914"/>
                    </a:cubicBezTo>
                    <a:cubicBezTo>
                      <a:pt x="17726" y="3139"/>
                      <a:pt x="17419" y="4441"/>
                      <a:pt x="17840" y="5666"/>
                    </a:cubicBezTo>
                    <a:cubicBezTo>
                      <a:pt x="17994" y="5934"/>
                      <a:pt x="18376" y="6240"/>
                      <a:pt x="18108" y="6585"/>
                    </a:cubicBezTo>
                    <a:cubicBezTo>
                      <a:pt x="18530" y="6508"/>
                      <a:pt x="19257" y="6240"/>
                      <a:pt x="19372" y="6853"/>
                    </a:cubicBezTo>
                    <a:cubicBezTo>
                      <a:pt x="19372" y="6968"/>
                      <a:pt x="19372" y="7083"/>
                      <a:pt x="19295" y="7159"/>
                    </a:cubicBezTo>
                    <a:cubicBezTo>
                      <a:pt x="19410" y="7197"/>
                      <a:pt x="19487" y="7274"/>
                      <a:pt x="19563" y="7351"/>
                    </a:cubicBezTo>
                    <a:cubicBezTo>
                      <a:pt x="19946" y="7389"/>
                      <a:pt x="20252" y="7542"/>
                      <a:pt x="20214" y="7963"/>
                    </a:cubicBezTo>
                    <a:cubicBezTo>
                      <a:pt x="20061" y="8423"/>
                      <a:pt x="19525" y="8193"/>
                      <a:pt x="19180" y="8155"/>
                    </a:cubicBezTo>
                    <a:cubicBezTo>
                      <a:pt x="16845" y="8231"/>
                      <a:pt x="16233" y="11064"/>
                      <a:pt x="15582" y="12863"/>
                    </a:cubicBezTo>
                    <a:cubicBezTo>
                      <a:pt x="15161" y="14050"/>
                      <a:pt x="14701" y="15237"/>
                      <a:pt x="14127" y="16386"/>
                    </a:cubicBezTo>
                    <a:cubicBezTo>
                      <a:pt x="13514" y="17534"/>
                      <a:pt x="12825" y="18644"/>
                      <a:pt x="11868" y="19487"/>
                    </a:cubicBezTo>
                    <a:cubicBezTo>
                      <a:pt x="11600" y="19716"/>
                      <a:pt x="11332" y="19908"/>
                      <a:pt x="11064" y="20099"/>
                    </a:cubicBezTo>
                    <a:cubicBezTo>
                      <a:pt x="11332" y="20635"/>
                      <a:pt x="11677" y="21171"/>
                      <a:pt x="11983" y="21707"/>
                    </a:cubicBezTo>
                    <a:cubicBezTo>
                      <a:pt x="12902" y="23353"/>
                      <a:pt x="14242" y="24655"/>
                      <a:pt x="15811" y="25727"/>
                    </a:cubicBezTo>
                    <a:cubicBezTo>
                      <a:pt x="17955" y="27450"/>
                      <a:pt x="20252" y="28981"/>
                      <a:pt x="22243" y="30895"/>
                    </a:cubicBezTo>
                    <a:cubicBezTo>
                      <a:pt x="22243" y="30895"/>
                      <a:pt x="22281" y="30895"/>
                      <a:pt x="22281" y="30857"/>
                    </a:cubicBezTo>
                    <a:cubicBezTo>
                      <a:pt x="22320" y="30857"/>
                      <a:pt x="22320" y="30819"/>
                      <a:pt x="22358" y="30780"/>
                    </a:cubicBezTo>
                    <a:cubicBezTo>
                      <a:pt x="22013" y="30627"/>
                      <a:pt x="22052" y="30168"/>
                      <a:pt x="22358" y="29976"/>
                    </a:cubicBezTo>
                    <a:cubicBezTo>
                      <a:pt x="22932" y="29287"/>
                      <a:pt x="23392" y="28483"/>
                      <a:pt x="23813" y="27679"/>
                    </a:cubicBezTo>
                    <a:cubicBezTo>
                      <a:pt x="25000" y="25344"/>
                      <a:pt x="25650" y="22664"/>
                      <a:pt x="27373" y="20597"/>
                    </a:cubicBezTo>
                    <a:cubicBezTo>
                      <a:pt x="31240" y="16232"/>
                      <a:pt x="36178" y="19984"/>
                      <a:pt x="36561" y="24885"/>
                    </a:cubicBezTo>
                    <a:cubicBezTo>
                      <a:pt x="36599" y="25153"/>
                      <a:pt x="36676" y="25421"/>
                      <a:pt x="36638" y="25689"/>
                    </a:cubicBezTo>
                    <a:cubicBezTo>
                      <a:pt x="36599" y="25995"/>
                      <a:pt x="36293" y="26110"/>
                      <a:pt x="36025" y="26033"/>
                    </a:cubicBezTo>
                    <a:cubicBezTo>
                      <a:pt x="36293" y="27143"/>
                      <a:pt x="36408" y="28292"/>
                      <a:pt x="36523" y="29402"/>
                    </a:cubicBezTo>
                    <a:lnTo>
                      <a:pt x="36523" y="29402"/>
                    </a:lnTo>
                    <a:close/>
                    <a:moveTo>
                      <a:pt x="39279" y="23162"/>
                    </a:moveTo>
                    <a:lnTo>
                      <a:pt x="39279" y="23162"/>
                    </a:lnTo>
                    <a:lnTo>
                      <a:pt x="39279" y="23200"/>
                    </a:lnTo>
                    <a:cubicBezTo>
                      <a:pt x="39279" y="23162"/>
                      <a:pt x="39279" y="23162"/>
                      <a:pt x="39279" y="23162"/>
                    </a:cubicBezTo>
                    <a:lnTo>
                      <a:pt x="39279" y="23162"/>
                    </a:lnTo>
                    <a:close/>
                    <a:moveTo>
                      <a:pt x="39586" y="22281"/>
                    </a:moveTo>
                    <a:cubicBezTo>
                      <a:pt x="39815" y="22052"/>
                      <a:pt x="40007" y="21822"/>
                      <a:pt x="40122" y="21669"/>
                    </a:cubicBezTo>
                    <a:cubicBezTo>
                      <a:pt x="40275" y="21439"/>
                      <a:pt x="40466" y="21248"/>
                      <a:pt x="40658" y="21094"/>
                    </a:cubicBezTo>
                    <a:cubicBezTo>
                      <a:pt x="40658" y="21056"/>
                      <a:pt x="40658" y="21056"/>
                      <a:pt x="40658" y="21056"/>
                    </a:cubicBezTo>
                    <a:cubicBezTo>
                      <a:pt x="40198" y="21286"/>
                      <a:pt x="39854" y="21745"/>
                      <a:pt x="39624" y="22281"/>
                    </a:cubicBezTo>
                    <a:lnTo>
                      <a:pt x="39624" y="22281"/>
                    </a:lnTo>
                    <a:close/>
                    <a:moveTo>
                      <a:pt x="41806" y="21592"/>
                    </a:moveTo>
                    <a:cubicBezTo>
                      <a:pt x="41730" y="21669"/>
                      <a:pt x="41615" y="21707"/>
                      <a:pt x="41500" y="21707"/>
                    </a:cubicBezTo>
                    <a:cubicBezTo>
                      <a:pt x="42036" y="21898"/>
                      <a:pt x="42648" y="22434"/>
                      <a:pt x="43337" y="23315"/>
                    </a:cubicBezTo>
                    <a:cubicBezTo>
                      <a:pt x="43376" y="23391"/>
                      <a:pt x="43414" y="23430"/>
                      <a:pt x="43452" y="23506"/>
                    </a:cubicBezTo>
                    <a:cubicBezTo>
                      <a:pt x="43414" y="23315"/>
                      <a:pt x="43337" y="23124"/>
                      <a:pt x="43261" y="22970"/>
                    </a:cubicBezTo>
                    <a:cubicBezTo>
                      <a:pt x="42840" y="22090"/>
                      <a:pt x="42265" y="21784"/>
                      <a:pt x="41806" y="21592"/>
                    </a:cubicBezTo>
                    <a:lnTo>
                      <a:pt x="41806" y="21592"/>
                    </a:lnTo>
                    <a:close/>
                    <a:moveTo>
                      <a:pt x="38361" y="28139"/>
                    </a:moveTo>
                    <a:cubicBezTo>
                      <a:pt x="38361" y="28407"/>
                      <a:pt x="38361" y="28636"/>
                      <a:pt x="38361" y="28866"/>
                    </a:cubicBezTo>
                    <a:cubicBezTo>
                      <a:pt x="37518" y="28943"/>
                      <a:pt x="37825" y="30206"/>
                      <a:pt x="38552" y="29708"/>
                    </a:cubicBezTo>
                    <a:cubicBezTo>
                      <a:pt x="40351" y="29938"/>
                      <a:pt x="42112" y="30857"/>
                      <a:pt x="43376" y="32158"/>
                    </a:cubicBezTo>
                    <a:cubicBezTo>
                      <a:pt x="44103" y="33001"/>
                      <a:pt x="44754" y="33920"/>
                      <a:pt x="45366" y="34800"/>
                    </a:cubicBezTo>
                    <a:cubicBezTo>
                      <a:pt x="45673" y="35183"/>
                      <a:pt x="45864" y="35872"/>
                      <a:pt x="46400" y="35987"/>
                    </a:cubicBezTo>
                    <a:cubicBezTo>
                      <a:pt x="48506" y="35834"/>
                      <a:pt x="50305" y="34264"/>
                      <a:pt x="52104" y="33269"/>
                    </a:cubicBezTo>
                    <a:cubicBezTo>
                      <a:pt x="55971" y="30933"/>
                      <a:pt x="59685" y="28292"/>
                      <a:pt x="62594" y="24808"/>
                    </a:cubicBezTo>
                    <a:cubicBezTo>
                      <a:pt x="65351" y="24961"/>
                      <a:pt x="68030" y="26531"/>
                      <a:pt x="69256" y="29019"/>
                    </a:cubicBezTo>
                    <a:cubicBezTo>
                      <a:pt x="70442" y="29479"/>
                      <a:pt x="69868" y="27258"/>
                      <a:pt x="69983" y="26569"/>
                    </a:cubicBezTo>
                    <a:cubicBezTo>
                      <a:pt x="69945" y="24808"/>
                      <a:pt x="69868" y="23047"/>
                      <a:pt x="69906" y="21286"/>
                    </a:cubicBezTo>
                    <a:cubicBezTo>
                      <a:pt x="69600" y="19640"/>
                      <a:pt x="70978" y="15964"/>
                      <a:pt x="68452" y="15811"/>
                    </a:cubicBezTo>
                    <a:cubicBezTo>
                      <a:pt x="68107" y="15811"/>
                      <a:pt x="67571" y="15620"/>
                      <a:pt x="67150" y="15658"/>
                    </a:cubicBezTo>
                    <a:cubicBezTo>
                      <a:pt x="67035" y="15428"/>
                      <a:pt x="66844" y="15199"/>
                      <a:pt x="66614" y="14969"/>
                    </a:cubicBezTo>
                    <a:cubicBezTo>
                      <a:pt x="66193" y="14701"/>
                      <a:pt x="65733" y="14893"/>
                      <a:pt x="65236" y="15314"/>
                    </a:cubicBezTo>
                    <a:cubicBezTo>
                      <a:pt x="65389" y="15122"/>
                      <a:pt x="65504" y="14969"/>
                      <a:pt x="65619" y="14778"/>
                    </a:cubicBezTo>
                    <a:cubicBezTo>
                      <a:pt x="66116" y="14318"/>
                      <a:pt x="65657" y="13744"/>
                      <a:pt x="65274" y="13361"/>
                    </a:cubicBezTo>
                    <a:cubicBezTo>
                      <a:pt x="63934" y="11906"/>
                      <a:pt x="63322" y="9992"/>
                      <a:pt x="62594" y="8193"/>
                    </a:cubicBezTo>
                    <a:cubicBezTo>
                      <a:pt x="61714" y="6317"/>
                      <a:pt x="60718" y="4441"/>
                      <a:pt x="59225" y="2948"/>
                    </a:cubicBezTo>
                    <a:cubicBezTo>
                      <a:pt x="58728" y="2527"/>
                      <a:pt x="57464" y="1302"/>
                      <a:pt x="56469" y="1034"/>
                    </a:cubicBezTo>
                    <a:cubicBezTo>
                      <a:pt x="56469" y="996"/>
                      <a:pt x="56469" y="957"/>
                      <a:pt x="56430" y="957"/>
                    </a:cubicBezTo>
                    <a:cubicBezTo>
                      <a:pt x="56277" y="574"/>
                      <a:pt x="55933" y="728"/>
                      <a:pt x="55665" y="728"/>
                    </a:cubicBezTo>
                    <a:cubicBezTo>
                      <a:pt x="55282" y="728"/>
                      <a:pt x="55052" y="1187"/>
                      <a:pt x="55244" y="1455"/>
                    </a:cubicBezTo>
                    <a:cubicBezTo>
                      <a:pt x="54631" y="2067"/>
                      <a:pt x="56316" y="4862"/>
                      <a:pt x="55818" y="5934"/>
                    </a:cubicBezTo>
                    <a:cubicBezTo>
                      <a:pt x="55741" y="6623"/>
                      <a:pt x="55205" y="7197"/>
                      <a:pt x="55129" y="7848"/>
                    </a:cubicBezTo>
                    <a:cubicBezTo>
                      <a:pt x="55129" y="7848"/>
                      <a:pt x="55091" y="7887"/>
                      <a:pt x="55091" y="7887"/>
                    </a:cubicBezTo>
                    <a:cubicBezTo>
                      <a:pt x="55091" y="7887"/>
                      <a:pt x="55052" y="7848"/>
                      <a:pt x="55052" y="7848"/>
                    </a:cubicBezTo>
                    <a:cubicBezTo>
                      <a:pt x="54937" y="7887"/>
                      <a:pt x="54784" y="8001"/>
                      <a:pt x="54593" y="8116"/>
                    </a:cubicBezTo>
                    <a:cubicBezTo>
                      <a:pt x="54363" y="8116"/>
                      <a:pt x="54172" y="8231"/>
                      <a:pt x="54133" y="8499"/>
                    </a:cubicBezTo>
                    <a:cubicBezTo>
                      <a:pt x="53865" y="8767"/>
                      <a:pt x="53636" y="9073"/>
                      <a:pt x="53559" y="9341"/>
                    </a:cubicBezTo>
                    <a:cubicBezTo>
                      <a:pt x="53559" y="9341"/>
                      <a:pt x="53521" y="9303"/>
                      <a:pt x="53521" y="9303"/>
                    </a:cubicBezTo>
                    <a:cubicBezTo>
                      <a:pt x="52602" y="9073"/>
                      <a:pt x="52449" y="10375"/>
                      <a:pt x="53368" y="10145"/>
                    </a:cubicBezTo>
                    <a:cubicBezTo>
                      <a:pt x="57694" y="11600"/>
                      <a:pt x="56354" y="19257"/>
                      <a:pt x="59302" y="22128"/>
                    </a:cubicBezTo>
                    <a:cubicBezTo>
                      <a:pt x="58345" y="23200"/>
                      <a:pt x="57388" y="24272"/>
                      <a:pt x="56316" y="25267"/>
                    </a:cubicBezTo>
                    <a:cubicBezTo>
                      <a:pt x="54133" y="26952"/>
                      <a:pt x="52219" y="28943"/>
                      <a:pt x="50114" y="30742"/>
                    </a:cubicBezTo>
                    <a:cubicBezTo>
                      <a:pt x="49999" y="30704"/>
                      <a:pt x="49884" y="30665"/>
                      <a:pt x="49769" y="30665"/>
                    </a:cubicBezTo>
                    <a:cubicBezTo>
                      <a:pt x="48238" y="30129"/>
                      <a:pt x="47319" y="28598"/>
                      <a:pt x="46553" y="27220"/>
                    </a:cubicBezTo>
                    <a:cubicBezTo>
                      <a:pt x="45481" y="25267"/>
                      <a:pt x="45137" y="22932"/>
                      <a:pt x="43720" y="21171"/>
                    </a:cubicBezTo>
                    <a:cubicBezTo>
                      <a:pt x="42687" y="19831"/>
                      <a:pt x="40428" y="19640"/>
                      <a:pt x="39356" y="21018"/>
                    </a:cubicBezTo>
                    <a:cubicBezTo>
                      <a:pt x="38514" y="22320"/>
                      <a:pt x="38169" y="23889"/>
                      <a:pt x="37978" y="25421"/>
                    </a:cubicBezTo>
                    <a:cubicBezTo>
                      <a:pt x="38016" y="25995"/>
                      <a:pt x="37250" y="28254"/>
                      <a:pt x="38131" y="28254"/>
                    </a:cubicBezTo>
                    <a:cubicBezTo>
                      <a:pt x="38246" y="28254"/>
                      <a:pt x="38322" y="28215"/>
                      <a:pt x="38399" y="28177"/>
                    </a:cubicBezTo>
                    <a:lnTo>
                      <a:pt x="38399" y="28177"/>
                    </a:lnTo>
                    <a:close/>
                    <a:moveTo>
                      <a:pt x="22856" y="31469"/>
                    </a:moveTo>
                    <a:cubicBezTo>
                      <a:pt x="22856" y="31469"/>
                      <a:pt x="22894" y="31508"/>
                      <a:pt x="22894" y="31546"/>
                    </a:cubicBezTo>
                    <a:cubicBezTo>
                      <a:pt x="22970" y="31469"/>
                      <a:pt x="23047" y="31393"/>
                      <a:pt x="23124" y="31278"/>
                    </a:cubicBezTo>
                    <a:cubicBezTo>
                      <a:pt x="23009" y="31355"/>
                      <a:pt x="22932" y="31431"/>
                      <a:pt x="22856" y="31469"/>
                    </a:cubicBezTo>
                    <a:lnTo>
                      <a:pt x="22856" y="31469"/>
                    </a:lnTo>
                    <a:close/>
                    <a:moveTo>
                      <a:pt x="29096" y="21630"/>
                    </a:moveTo>
                    <a:cubicBezTo>
                      <a:pt x="30627" y="20635"/>
                      <a:pt x="32618" y="20367"/>
                      <a:pt x="33958" y="21669"/>
                    </a:cubicBezTo>
                    <a:cubicBezTo>
                      <a:pt x="32809" y="20176"/>
                      <a:pt x="31163" y="19410"/>
                      <a:pt x="29364" y="20980"/>
                    </a:cubicBezTo>
                    <a:cubicBezTo>
                      <a:pt x="29326" y="21209"/>
                      <a:pt x="29211" y="21439"/>
                      <a:pt x="29096" y="21630"/>
                    </a:cubicBezTo>
                    <a:close/>
                  </a:path>
                </a:pathLst>
              </a:custGeom>
              <a:solidFill>
                <a:srgbClr val="000000">
                  <a:alpha val="8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49"/>
              <p:cNvSpPr/>
              <p:nvPr/>
            </p:nvSpPr>
            <p:spPr>
              <a:xfrm>
                <a:off x="2514075" y="3987325"/>
                <a:ext cx="844200" cy="226850"/>
              </a:xfrm>
              <a:custGeom>
                <a:rect b="b" l="l" r="r" t="t"/>
                <a:pathLst>
                  <a:path extrusionOk="0" h="9074" w="33768">
                    <a:moveTo>
                      <a:pt x="23009" y="8576"/>
                    </a:moveTo>
                    <a:cubicBezTo>
                      <a:pt x="22359" y="7619"/>
                      <a:pt x="25536" y="6891"/>
                      <a:pt x="26149" y="6470"/>
                    </a:cubicBezTo>
                    <a:cubicBezTo>
                      <a:pt x="27335" y="5934"/>
                      <a:pt x="28522" y="5475"/>
                      <a:pt x="29632" y="4748"/>
                    </a:cubicBezTo>
                    <a:cubicBezTo>
                      <a:pt x="30283" y="4441"/>
                      <a:pt x="32389" y="2680"/>
                      <a:pt x="32810" y="2910"/>
                    </a:cubicBezTo>
                    <a:cubicBezTo>
                      <a:pt x="33767" y="2833"/>
                      <a:pt x="33269" y="3905"/>
                      <a:pt x="32925" y="4288"/>
                    </a:cubicBezTo>
                    <a:cubicBezTo>
                      <a:pt x="32197" y="5245"/>
                      <a:pt x="31202" y="5973"/>
                      <a:pt x="30207" y="6547"/>
                    </a:cubicBezTo>
                    <a:cubicBezTo>
                      <a:pt x="28522" y="7695"/>
                      <a:pt x="26608" y="8538"/>
                      <a:pt x="24617" y="8767"/>
                    </a:cubicBezTo>
                    <a:cubicBezTo>
                      <a:pt x="24120" y="8844"/>
                      <a:pt x="23392" y="9074"/>
                      <a:pt x="23009" y="8614"/>
                    </a:cubicBezTo>
                    <a:lnTo>
                      <a:pt x="23009" y="8614"/>
                    </a:lnTo>
                    <a:close/>
                    <a:moveTo>
                      <a:pt x="9457" y="7657"/>
                    </a:moveTo>
                    <a:cubicBezTo>
                      <a:pt x="6739" y="7734"/>
                      <a:pt x="4748" y="5666"/>
                      <a:pt x="2872" y="3982"/>
                    </a:cubicBezTo>
                    <a:cubicBezTo>
                      <a:pt x="2221" y="3255"/>
                      <a:pt x="116" y="1915"/>
                      <a:pt x="1" y="996"/>
                    </a:cubicBezTo>
                    <a:cubicBezTo>
                      <a:pt x="307" y="0"/>
                      <a:pt x="1456" y="1072"/>
                      <a:pt x="1877" y="1417"/>
                    </a:cubicBezTo>
                    <a:cubicBezTo>
                      <a:pt x="3485" y="2680"/>
                      <a:pt x="5131" y="3867"/>
                      <a:pt x="6892" y="4901"/>
                    </a:cubicBezTo>
                    <a:cubicBezTo>
                      <a:pt x="7926" y="5513"/>
                      <a:pt x="9112" y="6011"/>
                      <a:pt x="9993" y="6853"/>
                    </a:cubicBezTo>
                    <a:cubicBezTo>
                      <a:pt x="10261" y="7236"/>
                      <a:pt x="9878" y="7734"/>
                      <a:pt x="9457" y="7657"/>
                    </a:cubicBezTo>
                    <a:close/>
                  </a:path>
                </a:pathLst>
              </a:custGeom>
              <a:solidFill>
                <a:srgbClr val="FFFFFF">
                  <a:alpha val="21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49"/>
              <p:cNvSpPr/>
              <p:nvPr/>
            </p:nvSpPr>
            <p:spPr>
              <a:xfrm>
                <a:off x="2043200" y="3816950"/>
                <a:ext cx="1728525" cy="914050"/>
              </a:xfrm>
              <a:custGeom>
                <a:rect b="b" l="l" r="r" t="t"/>
                <a:pathLst>
                  <a:path extrusionOk="0" h="36562" w="69141">
                    <a:moveTo>
                      <a:pt x="268" y="20559"/>
                    </a:moveTo>
                    <a:cubicBezTo>
                      <a:pt x="153" y="20444"/>
                      <a:pt x="192" y="20253"/>
                      <a:pt x="306" y="20176"/>
                    </a:cubicBezTo>
                    <a:cubicBezTo>
                      <a:pt x="651" y="19908"/>
                      <a:pt x="1072" y="19679"/>
                      <a:pt x="1455" y="19449"/>
                    </a:cubicBezTo>
                    <a:cubicBezTo>
                      <a:pt x="2910" y="18683"/>
                      <a:pt x="4403" y="17956"/>
                      <a:pt x="5934" y="17382"/>
                    </a:cubicBezTo>
                    <a:cubicBezTo>
                      <a:pt x="6968" y="16999"/>
                      <a:pt x="8001" y="16578"/>
                      <a:pt x="9112" y="16348"/>
                    </a:cubicBezTo>
                    <a:cubicBezTo>
                      <a:pt x="9341" y="16310"/>
                      <a:pt x="9648" y="16233"/>
                      <a:pt x="9724" y="16539"/>
                    </a:cubicBezTo>
                    <a:cubicBezTo>
                      <a:pt x="9724" y="16693"/>
                      <a:pt x="9609" y="16846"/>
                      <a:pt x="9456" y="16884"/>
                    </a:cubicBezTo>
                    <a:cubicBezTo>
                      <a:pt x="7159" y="17382"/>
                      <a:pt x="4901" y="18377"/>
                      <a:pt x="2795" y="19411"/>
                    </a:cubicBezTo>
                    <a:cubicBezTo>
                      <a:pt x="2144" y="19755"/>
                      <a:pt x="1455" y="20100"/>
                      <a:pt x="804" y="20521"/>
                    </a:cubicBezTo>
                    <a:cubicBezTo>
                      <a:pt x="651" y="20636"/>
                      <a:pt x="421" y="20789"/>
                      <a:pt x="268" y="20559"/>
                    </a:cubicBezTo>
                    <a:lnTo>
                      <a:pt x="268" y="20559"/>
                    </a:lnTo>
                    <a:close/>
                    <a:moveTo>
                      <a:pt x="22588" y="27412"/>
                    </a:moveTo>
                    <a:cubicBezTo>
                      <a:pt x="22664" y="27565"/>
                      <a:pt x="22817" y="27642"/>
                      <a:pt x="22970" y="27565"/>
                    </a:cubicBezTo>
                    <a:cubicBezTo>
                      <a:pt x="23085" y="27489"/>
                      <a:pt x="23162" y="27297"/>
                      <a:pt x="23085" y="27182"/>
                    </a:cubicBezTo>
                    <a:cubicBezTo>
                      <a:pt x="22664" y="26378"/>
                      <a:pt x="22128" y="25651"/>
                      <a:pt x="21554" y="24962"/>
                    </a:cubicBezTo>
                    <a:cubicBezTo>
                      <a:pt x="20405" y="23622"/>
                      <a:pt x="19142" y="22320"/>
                      <a:pt x="17840" y="21095"/>
                    </a:cubicBezTo>
                    <a:cubicBezTo>
                      <a:pt x="16960" y="20291"/>
                      <a:pt x="16003" y="19564"/>
                      <a:pt x="15161" y="18722"/>
                    </a:cubicBezTo>
                    <a:cubicBezTo>
                      <a:pt x="13974" y="17573"/>
                      <a:pt x="12978" y="16310"/>
                      <a:pt x="12021" y="15008"/>
                    </a:cubicBezTo>
                    <a:cubicBezTo>
                      <a:pt x="10873" y="13515"/>
                      <a:pt x="10107" y="11754"/>
                      <a:pt x="9418" y="10031"/>
                    </a:cubicBezTo>
                    <a:cubicBezTo>
                      <a:pt x="9188" y="9534"/>
                      <a:pt x="8959" y="9074"/>
                      <a:pt x="8767" y="8500"/>
                    </a:cubicBezTo>
                    <a:cubicBezTo>
                      <a:pt x="8767" y="8347"/>
                      <a:pt x="8652" y="8155"/>
                      <a:pt x="8461" y="8155"/>
                    </a:cubicBezTo>
                    <a:cubicBezTo>
                      <a:pt x="8078" y="8194"/>
                      <a:pt x="8193" y="8653"/>
                      <a:pt x="8308" y="8883"/>
                    </a:cubicBezTo>
                    <a:cubicBezTo>
                      <a:pt x="8499" y="9342"/>
                      <a:pt x="8691" y="9763"/>
                      <a:pt x="8882" y="10223"/>
                    </a:cubicBezTo>
                    <a:cubicBezTo>
                      <a:pt x="9418" y="11563"/>
                      <a:pt x="9992" y="12941"/>
                      <a:pt x="10758" y="14166"/>
                    </a:cubicBezTo>
                    <a:cubicBezTo>
                      <a:pt x="11868" y="15889"/>
                      <a:pt x="13170" y="17458"/>
                      <a:pt x="14586" y="18913"/>
                    </a:cubicBezTo>
                    <a:cubicBezTo>
                      <a:pt x="16041" y="20368"/>
                      <a:pt x="17687" y="21593"/>
                      <a:pt x="19065" y="23086"/>
                    </a:cubicBezTo>
                    <a:cubicBezTo>
                      <a:pt x="20329" y="24426"/>
                      <a:pt x="21669" y="25766"/>
                      <a:pt x="22588" y="27412"/>
                    </a:cubicBezTo>
                    <a:lnTo>
                      <a:pt x="22588" y="27412"/>
                    </a:lnTo>
                    <a:close/>
                    <a:moveTo>
                      <a:pt x="25727" y="21746"/>
                    </a:moveTo>
                    <a:cubicBezTo>
                      <a:pt x="25650" y="21746"/>
                      <a:pt x="25612" y="21708"/>
                      <a:pt x="25574" y="21631"/>
                    </a:cubicBezTo>
                    <a:cubicBezTo>
                      <a:pt x="25459" y="21516"/>
                      <a:pt x="25382" y="21325"/>
                      <a:pt x="25306" y="21210"/>
                    </a:cubicBezTo>
                    <a:cubicBezTo>
                      <a:pt x="24464" y="20023"/>
                      <a:pt x="23353" y="19143"/>
                      <a:pt x="22281" y="18224"/>
                    </a:cubicBezTo>
                    <a:cubicBezTo>
                      <a:pt x="21363" y="17458"/>
                      <a:pt x="20482" y="16693"/>
                      <a:pt x="19563" y="15927"/>
                    </a:cubicBezTo>
                    <a:cubicBezTo>
                      <a:pt x="18223" y="14740"/>
                      <a:pt x="16807" y="13668"/>
                      <a:pt x="15582" y="12367"/>
                    </a:cubicBezTo>
                    <a:cubicBezTo>
                      <a:pt x="13514" y="10184"/>
                      <a:pt x="11562" y="7772"/>
                      <a:pt x="10643" y="4825"/>
                    </a:cubicBezTo>
                    <a:cubicBezTo>
                      <a:pt x="10605" y="4710"/>
                      <a:pt x="10720" y="4518"/>
                      <a:pt x="10873" y="4480"/>
                    </a:cubicBezTo>
                    <a:cubicBezTo>
                      <a:pt x="11217" y="4404"/>
                      <a:pt x="11217" y="4825"/>
                      <a:pt x="11332" y="5054"/>
                    </a:cubicBezTo>
                    <a:cubicBezTo>
                      <a:pt x="12060" y="7083"/>
                      <a:pt x="13208" y="8883"/>
                      <a:pt x="14663" y="10491"/>
                    </a:cubicBezTo>
                    <a:cubicBezTo>
                      <a:pt x="15467" y="11371"/>
                      <a:pt x="16232" y="12290"/>
                      <a:pt x="17113" y="13094"/>
                    </a:cubicBezTo>
                    <a:cubicBezTo>
                      <a:pt x="18568" y="14357"/>
                      <a:pt x="20061" y="15582"/>
                      <a:pt x="21477" y="16807"/>
                    </a:cubicBezTo>
                    <a:cubicBezTo>
                      <a:pt x="22626" y="17803"/>
                      <a:pt x="23851" y="18722"/>
                      <a:pt x="24923" y="19832"/>
                    </a:cubicBezTo>
                    <a:cubicBezTo>
                      <a:pt x="25344" y="20291"/>
                      <a:pt x="25727" y="20827"/>
                      <a:pt x="26071" y="21363"/>
                    </a:cubicBezTo>
                    <a:cubicBezTo>
                      <a:pt x="26186" y="21555"/>
                      <a:pt x="25957" y="21823"/>
                      <a:pt x="25727" y="21746"/>
                    </a:cubicBezTo>
                    <a:close/>
                    <a:moveTo>
                      <a:pt x="29976" y="18454"/>
                    </a:moveTo>
                    <a:cubicBezTo>
                      <a:pt x="29900" y="18454"/>
                      <a:pt x="29862" y="18377"/>
                      <a:pt x="29785" y="18301"/>
                    </a:cubicBezTo>
                    <a:cubicBezTo>
                      <a:pt x="29287" y="17573"/>
                      <a:pt x="28751" y="16884"/>
                      <a:pt x="28139" y="16233"/>
                    </a:cubicBezTo>
                    <a:cubicBezTo>
                      <a:pt x="26454" y="14625"/>
                      <a:pt x="24425" y="13438"/>
                      <a:pt x="22511" y="12137"/>
                    </a:cubicBezTo>
                    <a:cubicBezTo>
                      <a:pt x="18721" y="9457"/>
                      <a:pt x="15161" y="5897"/>
                      <a:pt x="14050" y="1303"/>
                    </a:cubicBezTo>
                    <a:cubicBezTo>
                      <a:pt x="13974" y="958"/>
                      <a:pt x="13897" y="652"/>
                      <a:pt x="13859" y="307"/>
                    </a:cubicBezTo>
                    <a:cubicBezTo>
                      <a:pt x="13859" y="154"/>
                      <a:pt x="13935" y="1"/>
                      <a:pt x="14127" y="1"/>
                    </a:cubicBezTo>
                    <a:cubicBezTo>
                      <a:pt x="14510" y="1"/>
                      <a:pt x="14433" y="499"/>
                      <a:pt x="14510" y="767"/>
                    </a:cubicBezTo>
                    <a:cubicBezTo>
                      <a:pt x="14625" y="1341"/>
                      <a:pt x="14778" y="1915"/>
                      <a:pt x="14969" y="2451"/>
                    </a:cubicBezTo>
                    <a:cubicBezTo>
                      <a:pt x="16424" y="6356"/>
                      <a:pt x="19525" y="9342"/>
                      <a:pt x="22894" y="11677"/>
                    </a:cubicBezTo>
                    <a:cubicBezTo>
                      <a:pt x="25076" y="13247"/>
                      <a:pt x="27564" y="14549"/>
                      <a:pt x="29287" y="16654"/>
                    </a:cubicBezTo>
                    <a:cubicBezTo>
                      <a:pt x="29632" y="17114"/>
                      <a:pt x="30015" y="17573"/>
                      <a:pt x="30321" y="18033"/>
                    </a:cubicBezTo>
                    <a:cubicBezTo>
                      <a:pt x="30436" y="18262"/>
                      <a:pt x="30206" y="18530"/>
                      <a:pt x="29976" y="18454"/>
                    </a:cubicBezTo>
                    <a:lnTo>
                      <a:pt x="29976" y="18454"/>
                    </a:lnTo>
                    <a:close/>
                    <a:moveTo>
                      <a:pt x="46745" y="27757"/>
                    </a:moveTo>
                    <a:cubicBezTo>
                      <a:pt x="46017" y="27412"/>
                      <a:pt x="47434" y="26493"/>
                      <a:pt x="47702" y="26225"/>
                    </a:cubicBezTo>
                    <a:cubicBezTo>
                      <a:pt x="49118" y="25038"/>
                      <a:pt x="50688" y="24043"/>
                      <a:pt x="52334" y="23316"/>
                    </a:cubicBezTo>
                    <a:cubicBezTo>
                      <a:pt x="53368" y="22818"/>
                      <a:pt x="54401" y="22397"/>
                      <a:pt x="55435" y="21899"/>
                    </a:cubicBezTo>
                    <a:cubicBezTo>
                      <a:pt x="56584" y="21287"/>
                      <a:pt x="57579" y="20559"/>
                      <a:pt x="58574" y="19755"/>
                    </a:cubicBezTo>
                    <a:cubicBezTo>
                      <a:pt x="58881" y="19526"/>
                      <a:pt x="59225" y="19985"/>
                      <a:pt x="58919" y="20215"/>
                    </a:cubicBezTo>
                    <a:cubicBezTo>
                      <a:pt x="58038" y="20904"/>
                      <a:pt x="57120" y="21631"/>
                      <a:pt x="56124" y="22167"/>
                    </a:cubicBezTo>
                    <a:cubicBezTo>
                      <a:pt x="54325" y="23124"/>
                      <a:pt x="52449" y="23775"/>
                      <a:pt x="50688" y="24770"/>
                    </a:cubicBezTo>
                    <a:cubicBezTo>
                      <a:pt x="49425" y="25574"/>
                      <a:pt x="48199" y="26455"/>
                      <a:pt x="47127" y="27527"/>
                    </a:cubicBezTo>
                    <a:cubicBezTo>
                      <a:pt x="47013" y="27642"/>
                      <a:pt x="46936" y="27795"/>
                      <a:pt x="46745" y="27757"/>
                    </a:cubicBezTo>
                    <a:close/>
                    <a:moveTo>
                      <a:pt x="43759" y="23354"/>
                    </a:moveTo>
                    <a:cubicBezTo>
                      <a:pt x="43759" y="23507"/>
                      <a:pt x="43912" y="23622"/>
                      <a:pt x="44065" y="23622"/>
                    </a:cubicBezTo>
                    <a:cubicBezTo>
                      <a:pt x="44256" y="23622"/>
                      <a:pt x="44333" y="23392"/>
                      <a:pt x="44486" y="23277"/>
                    </a:cubicBezTo>
                    <a:cubicBezTo>
                      <a:pt x="45060" y="22703"/>
                      <a:pt x="45634" y="22129"/>
                      <a:pt x="46285" y="21593"/>
                    </a:cubicBezTo>
                    <a:cubicBezTo>
                      <a:pt x="47357" y="20674"/>
                      <a:pt x="48467" y="19794"/>
                      <a:pt x="49616" y="18951"/>
                    </a:cubicBezTo>
                    <a:cubicBezTo>
                      <a:pt x="50879" y="17994"/>
                      <a:pt x="52296" y="17229"/>
                      <a:pt x="53674" y="16386"/>
                    </a:cubicBezTo>
                    <a:cubicBezTo>
                      <a:pt x="55320" y="15429"/>
                      <a:pt x="56890" y="14396"/>
                      <a:pt x="58421" y="13247"/>
                    </a:cubicBezTo>
                    <a:cubicBezTo>
                      <a:pt x="59838" y="12175"/>
                      <a:pt x="61292" y="11103"/>
                      <a:pt x="62441" y="9687"/>
                    </a:cubicBezTo>
                    <a:cubicBezTo>
                      <a:pt x="62747" y="9266"/>
                      <a:pt x="63015" y="8806"/>
                      <a:pt x="63322" y="8347"/>
                    </a:cubicBezTo>
                    <a:cubicBezTo>
                      <a:pt x="63513" y="8002"/>
                      <a:pt x="63015" y="7772"/>
                      <a:pt x="62824" y="8079"/>
                    </a:cubicBezTo>
                    <a:cubicBezTo>
                      <a:pt x="62479" y="8615"/>
                      <a:pt x="62135" y="9227"/>
                      <a:pt x="61675" y="9725"/>
                    </a:cubicBezTo>
                    <a:cubicBezTo>
                      <a:pt x="60986" y="10491"/>
                      <a:pt x="60221" y="11103"/>
                      <a:pt x="59417" y="11754"/>
                    </a:cubicBezTo>
                    <a:cubicBezTo>
                      <a:pt x="57656" y="13209"/>
                      <a:pt x="55741" y="14472"/>
                      <a:pt x="53827" y="15659"/>
                    </a:cubicBezTo>
                    <a:cubicBezTo>
                      <a:pt x="51683" y="16884"/>
                      <a:pt x="49578" y="18147"/>
                      <a:pt x="47702" y="19679"/>
                    </a:cubicBezTo>
                    <a:cubicBezTo>
                      <a:pt x="46515" y="20636"/>
                      <a:pt x="45328" y="21593"/>
                      <a:pt x="44256" y="22703"/>
                    </a:cubicBezTo>
                    <a:cubicBezTo>
                      <a:pt x="44103" y="22895"/>
                      <a:pt x="43797" y="23048"/>
                      <a:pt x="43759" y="23316"/>
                    </a:cubicBezTo>
                    <a:lnTo>
                      <a:pt x="43759" y="23316"/>
                    </a:lnTo>
                    <a:close/>
                    <a:moveTo>
                      <a:pt x="39164" y="19334"/>
                    </a:moveTo>
                    <a:cubicBezTo>
                      <a:pt x="39164" y="19334"/>
                      <a:pt x="39164" y="19372"/>
                      <a:pt x="39126" y="19372"/>
                    </a:cubicBezTo>
                    <a:cubicBezTo>
                      <a:pt x="39050" y="21210"/>
                      <a:pt x="39394" y="23009"/>
                      <a:pt x="39547" y="24809"/>
                    </a:cubicBezTo>
                    <a:cubicBezTo>
                      <a:pt x="39662" y="26072"/>
                      <a:pt x="39739" y="27297"/>
                      <a:pt x="39930" y="28522"/>
                    </a:cubicBezTo>
                    <a:cubicBezTo>
                      <a:pt x="40351" y="30972"/>
                      <a:pt x="40887" y="33423"/>
                      <a:pt x="41729" y="35796"/>
                    </a:cubicBezTo>
                    <a:cubicBezTo>
                      <a:pt x="41768" y="35949"/>
                      <a:pt x="41959" y="35988"/>
                      <a:pt x="42074" y="35949"/>
                    </a:cubicBezTo>
                    <a:cubicBezTo>
                      <a:pt x="42380" y="35796"/>
                      <a:pt x="42227" y="35490"/>
                      <a:pt x="42151" y="35298"/>
                    </a:cubicBezTo>
                    <a:cubicBezTo>
                      <a:pt x="41691" y="33997"/>
                      <a:pt x="41385" y="32695"/>
                      <a:pt x="41079" y="31355"/>
                    </a:cubicBezTo>
                    <a:cubicBezTo>
                      <a:pt x="40811" y="30245"/>
                      <a:pt x="40581" y="29173"/>
                      <a:pt x="40428" y="28025"/>
                    </a:cubicBezTo>
                    <a:cubicBezTo>
                      <a:pt x="40275" y="26799"/>
                      <a:pt x="40198" y="25574"/>
                      <a:pt x="40045" y="24349"/>
                    </a:cubicBezTo>
                    <a:cubicBezTo>
                      <a:pt x="39930" y="22741"/>
                      <a:pt x="39700" y="21210"/>
                      <a:pt x="39700" y="19602"/>
                    </a:cubicBezTo>
                    <a:cubicBezTo>
                      <a:pt x="39700" y="19526"/>
                      <a:pt x="39739" y="19411"/>
                      <a:pt x="39700" y="19334"/>
                    </a:cubicBezTo>
                    <a:cubicBezTo>
                      <a:pt x="40351" y="18492"/>
                      <a:pt x="40964" y="17650"/>
                      <a:pt x="41806" y="16999"/>
                    </a:cubicBezTo>
                    <a:cubicBezTo>
                      <a:pt x="43414" y="15850"/>
                      <a:pt x="45252" y="15085"/>
                      <a:pt x="47051" y="14204"/>
                    </a:cubicBezTo>
                    <a:cubicBezTo>
                      <a:pt x="49807" y="12941"/>
                      <a:pt x="52526" y="11601"/>
                      <a:pt x="55052" y="9878"/>
                    </a:cubicBezTo>
                    <a:cubicBezTo>
                      <a:pt x="56277" y="9036"/>
                      <a:pt x="57579" y="8117"/>
                      <a:pt x="58536" y="6930"/>
                    </a:cubicBezTo>
                    <a:cubicBezTo>
                      <a:pt x="59340" y="5782"/>
                      <a:pt x="60029" y="4442"/>
                      <a:pt x="60182" y="3025"/>
                    </a:cubicBezTo>
                    <a:cubicBezTo>
                      <a:pt x="60221" y="2642"/>
                      <a:pt x="59685" y="2604"/>
                      <a:pt x="59608" y="2949"/>
                    </a:cubicBezTo>
                    <a:cubicBezTo>
                      <a:pt x="59531" y="3714"/>
                      <a:pt x="59263" y="4442"/>
                      <a:pt x="58957" y="5131"/>
                    </a:cubicBezTo>
                    <a:cubicBezTo>
                      <a:pt x="58115" y="6930"/>
                      <a:pt x="56545" y="8155"/>
                      <a:pt x="54937" y="9266"/>
                    </a:cubicBezTo>
                    <a:cubicBezTo>
                      <a:pt x="52755" y="10759"/>
                      <a:pt x="50382" y="12022"/>
                      <a:pt x="47970" y="13132"/>
                    </a:cubicBezTo>
                    <a:cubicBezTo>
                      <a:pt x="45826" y="14204"/>
                      <a:pt x="43529" y="15123"/>
                      <a:pt x="41500" y="16501"/>
                    </a:cubicBezTo>
                    <a:cubicBezTo>
                      <a:pt x="40658" y="17152"/>
                      <a:pt x="40007" y="17994"/>
                      <a:pt x="39356" y="18836"/>
                    </a:cubicBezTo>
                    <a:cubicBezTo>
                      <a:pt x="39279" y="18951"/>
                      <a:pt x="39164" y="19066"/>
                      <a:pt x="39126" y="19181"/>
                    </a:cubicBezTo>
                    <a:cubicBezTo>
                      <a:pt x="39126" y="19258"/>
                      <a:pt x="39126" y="19296"/>
                      <a:pt x="39164" y="19334"/>
                    </a:cubicBezTo>
                    <a:lnTo>
                      <a:pt x="39164" y="19334"/>
                    </a:lnTo>
                    <a:close/>
                    <a:moveTo>
                      <a:pt x="68528" y="20521"/>
                    </a:moveTo>
                    <a:cubicBezTo>
                      <a:pt x="67341" y="19411"/>
                      <a:pt x="66269" y="18147"/>
                      <a:pt x="65121" y="16999"/>
                    </a:cubicBezTo>
                    <a:cubicBezTo>
                      <a:pt x="64432" y="16271"/>
                      <a:pt x="63628" y="15735"/>
                      <a:pt x="62977" y="14970"/>
                    </a:cubicBezTo>
                    <a:cubicBezTo>
                      <a:pt x="62900" y="14855"/>
                      <a:pt x="62939" y="14664"/>
                      <a:pt x="63054" y="14587"/>
                    </a:cubicBezTo>
                    <a:cubicBezTo>
                      <a:pt x="63207" y="14510"/>
                      <a:pt x="63398" y="14549"/>
                      <a:pt x="63475" y="14702"/>
                    </a:cubicBezTo>
                    <a:cubicBezTo>
                      <a:pt x="63436" y="14664"/>
                      <a:pt x="63436" y="14664"/>
                      <a:pt x="63436" y="14664"/>
                    </a:cubicBezTo>
                    <a:cubicBezTo>
                      <a:pt x="64011" y="15276"/>
                      <a:pt x="64661" y="15735"/>
                      <a:pt x="65236" y="16310"/>
                    </a:cubicBezTo>
                    <a:cubicBezTo>
                      <a:pt x="66116" y="17114"/>
                      <a:pt x="66882" y="18033"/>
                      <a:pt x="67686" y="18875"/>
                    </a:cubicBezTo>
                    <a:cubicBezTo>
                      <a:pt x="68069" y="19296"/>
                      <a:pt x="68490" y="19679"/>
                      <a:pt x="68873" y="20062"/>
                    </a:cubicBezTo>
                    <a:cubicBezTo>
                      <a:pt x="69026" y="20176"/>
                      <a:pt x="69064" y="20368"/>
                      <a:pt x="68949" y="20521"/>
                    </a:cubicBezTo>
                    <a:cubicBezTo>
                      <a:pt x="68834" y="20598"/>
                      <a:pt x="68643" y="20598"/>
                      <a:pt x="68528" y="20521"/>
                    </a:cubicBezTo>
                    <a:lnTo>
                      <a:pt x="68528" y="20521"/>
                    </a:lnTo>
                    <a:close/>
                    <a:moveTo>
                      <a:pt x="68490" y="34150"/>
                    </a:moveTo>
                    <a:cubicBezTo>
                      <a:pt x="67877" y="31929"/>
                      <a:pt x="66920" y="29824"/>
                      <a:pt x="66001" y="27718"/>
                    </a:cubicBezTo>
                    <a:cubicBezTo>
                      <a:pt x="64968" y="25345"/>
                      <a:pt x="63781" y="23009"/>
                      <a:pt x="62288" y="20904"/>
                    </a:cubicBezTo>
                    <a:cubicBezTo>
                      <a:pt x="61828" y="20215"/>
                      <a:pt x="61331" y="19526"/>
                      <a:pt x="60795" y="18913"/>
                    </a:cubicBezTo>
                    <a:cubicBezTo>
                      <a:pt x="60680" y="18760"/>
                      <a:pt x="60565" y="18645"/>
                      <a:pt x="60450" y="18530"/>
                    </a:cubicBezTo>
                    <a:cubicBezTo>
                      <a:pt x="60335" y="18492"/>
                      <a:pt x="60259" y="18377"/>
                      <a:pt x="60297" y="18224"/>
                    </a:cubicBezTo>
                    <a:cubicBezTo>
                      <a:pt x="60297" y="18147"/>
                      <a:pt x="60374" y="18033"/>
                      <a:pt x="60489" y="17994"/>
                    </a:cubicBezTo>
                    <a:cubicBezTo>
                      <a:pt x="60910" y="17841"/>
                      <a:pt x="62479" y="20215"/>
                      <a:pt x="62786" y="20598"/>
                    </a:cubicBezTo>
                    <a:cubicBezTo>
                      <a:pt x="63896" y="22167"/>
                      <a:pt x="64853" y="23852"/>
                      <a:pt x="65657" y="25613"/>
                    </a:cubicBezTo>
                    <a:cubicBezTo>
                      <a:pt x="66920" y="28331"/>
                      <a:pt x="68222" y="31087"/>
                      <a:pt x="69026" y="33997"/>
                    </a:cubicBezTo>
                    <a:cubicBezTo>
                      <a:pt x="69141" y="34341"/>
                      <a:pt x="68605" y="34533"/>
                      <a:pt x="68490" y="34150"/>
                    </a:cubicBezTo>
                    <a:close/>
                    <a:moveTo>
                      <a:pt x="61178" y="35643"/>
                    </a:moveTo>
                    <a:cubicBezTo>
                      <a:pt x="61254" y="36026"/>
                      <a:pt x="61790" y="35834"/>
                      <a:pt x="61714" y="35490"/>
                    </a:cubicBezTo>
                    <a:cubicBezTo>
                      <a:pt x="61139" y="33269"/>
                      <a:pt x="60335" y="31126"/>
                      <a:pt x="59531" y="28943"/>
                    </a:cubicBezTo>
                    <a:cubicBezTo>
                      <a:pt x="58651" y="26723"/>
                      <a:pt x="57656" y="24464"/>
                      <a:pt x="56239" y="22512"/>
                    </a:cubicBezTo>
                    <a:cubicBezTo>
                      <a:pt x="56124" y="22205"/>
                      <a:pt x="55665" y="22320"/>
                      <a:pt x="55665" y="22588"/>
                    </a:cubicBezTo>
                    <a:cubicBezTo>
                      <a:pt x="55665" y="22780"/>
                      <a:pt x="55818" y="22895"/>
                      <a:pt x="55933" y="23048"/>
                    </a:cubicBezTo>
                    <a:cubicBezTo>
                      <a:pt x="56048" y="23201"/>
                      <a:pt x="56124" y="23354"/>
                      <a:pt x="56239" y="23507"/>
                    </a:cubicBezTo>
                    <a:cubicBezTo>
                      <a:pt x="57388" y="25268"/>
                      <a:pt x="58268" y="27221"/>
                      <a:pt x="59034" y="29173"/>
                    </a:cubicBezTo>
                    <a:cubicBezTo>
                      <a:pt x="59838" y="31317"/>
                      <a:pt x="60603" y="33423"/>
                      <a:pt x="61178" y="35643"/>
                    </a:cubicBezTo>
                    <a:lnTo>
                      <a:pt x="61178" y="35643"/>
                    </a:lnTo>
                    <a:close/>
                    <a:moveTo>
                      <a:pt x="53521" y="36141"/>
                    </a:moveTo>
                    <a:cubicBezTo>
                      <a:pt x="53559" y="36294"/>
                      <a:pt x="53712" y="36370"/>
                      <a:pt x="53865" y="36332"/>
                    </a:cubicBezTo>
                    <a:cubicBezTo>
                      <a:pt x="54019" y="36294"/>
                      <a:pt x="54095" y="36141"/>
                      <a:pt x="54057" y="35988"/>
                    </a:cubicBezTo>
                    <a:cubicBezTo>
                      <a:pt x="53865" y="35375"/>
                      <a:pt x="53674" y="34762"/>
                      <a:pt x="53444" y="34150"/>
                    </a:cubicBezTo>
                    <a:cubicBezTo>
                      <a:pt x="52602" y="31929"/>
                      <a:pt x="51798" y="29709"/>
                      <a:pt x="50879" y="27489"/>
                    </a:cubicBezTo>
                    <a:cubicBezTo>
                      <a:pt x="50879" y="27221"/>
                      <a:pt x="50535" y="27144"/>
                      <a:pt x="50382" y="27335"/>
                    </a:cubicBezTo>
                    <a:cubicBezTo>
                      <a:pt x="50267" y="27489"/>
                      <a:pt x="50382" y="27718"/>
                      <a:pt x="50458" y="27910"/>
                    </a:cubicBezTo>
                    <a:cubicBezTo>
                      <a:pt x="50496" y="28063"/>
                      <a:pt x="50573" y="28216"/>
                      <a:pt x="50611" y="28331"/>
                    </a:cubicBezTo>
                    <a:cubicBezTo>
                      <a:pt x="51645" y="30934"/>
                      <a:pt x="52679" y="33499"/>
                      <a:pt x="53521" y="36141"/>
                    </a:cubicBezTo>
                    <a:lnTo>
                      <a:pt x="53521" y="36141"/>
                    </a:lnTo>
                    <a:close/>
                    <a:moveTo>
                      <a:pt x="47472" y="36217"/>
                    </a:moveTo>
                    <a:cubicBezTo>
                      <a:pt x="47625" y="36562"/>
                      <a:pt x="48123" y="36332"/>
                      <a:pt x="48008" y="35988"/>
                    </a:cubicBezTo>
                    <a:cubicBezTo>
                      <a:pt x="47549" y="34801"/>
                      <a:pt x="47166" y="33614"/>
                      <a:pt x="46821" y="32389"/>
                    </a:cubicBezTo>
                    <a:cubicBezTo>
                      <a:pt x="46094" y="30054"/>
                      <a:pt x="45366" y="27718"/>
                      <a:pt x="44907" y="25345"/>
                    </a:cubicBezTo>
                    <a:cubicBezTo>
                      <a:pt x="44869" y="25000"/>
                      <a:pt x="44333" y="25038"/>
                      <a:pt x="44333" y="25383"/>
                    </a:cubicBezTo>
                    <a:cubicBezTo>
                      <a:pt x="44716" y="27374"/>
                      <a:pt x="45252" y="29364"/>
                      <a:pt x="45864" y="31279"/>
                    </a:cubicBezTo>
                    <a:cubicBezTo>
                      <a:pt x="46400" y="32925"/>
                      <a:pt x="46860" y="34609"/>
                      <a:pt x="47472" y="36217"/>
                    </a:cubicBezTo>
                    <a:lnTo>
                      <a:pt x="47472" y="36217"/>
                    </a:lnTo>
                    <a:close/>
                    <a:moveTo>
                      <a:pt x="30397" y="36485"/>
                    </a:moveTo>
                    <a:cubicBezTo>
                      <a:pt x="30244" y="36409"/>
                      <a:pt x="30168" y="36256"/>
                      <a:pt x="30206" y="36102"/>
                    </a:cubicBezTo>
                    <a:cubicBezTo>
                      <a:pt x="30474" y="34954"/>
                      <a:pt x="30742" y="33805"/>
                      <a:pt x="31048" y="32695"/>
                    </a:cubicBezTo>
                    <a:cubicBezTo>
                      <a:pt x="32044" y="28714"/>
                      <a:pt x="33422" y="24770"/>
                      <a:pt x="33652" y="20712"/>
                    </a:cubicBezTo>
                    <a:cubicBezTo>
                      <a:pt x="33690" y="20406"/>
                      <a:pt x="33575" y="19870"/>
                      <a:pt x="33996" y="19908"/>
                    </a:cubicBezTo>
                    <a:cubicBezTo>
                      <a:pt x="34149" y="19908"/>
                      <a:pt x="34264" y="20062"/>
                      <a:pt x="34226" y="20215"/>
                    </a:cubicBezTo>
                    <a:cubicBezTo>
                      <a:pt x="34188" y="21478"/>
                      <a:pt x="34073" y="22703"/>
                      <a:pt x="33843" y="23928"/>
                    </a:cubicBezTo>
                    <a:cubicBezTo>
                      <a:pt x="33116" y="27565"/>
                      <a:pt x="32005" y="31087"/>
                      <a:pt x="31125" y="34686"/>
                    </a:cubicBezTo>
                    <a:cubicBezTo>
                      <a:pt x="30972" y="35222"/>
                      <a:pt x="30857" y="35720"/>
                      <a:pt x="30742" y="36256"/>
                    </a:cubicBezTo>
                    <a:cubicBezTo>
                      <a:pt x="30742" y="36409"/>
                      <a:pt x="30551" y="36485"/>
                      <a:pt x="30397" y="36447"/>
                    </a:cubicBezTo>
                    <a:lnTo>
                      <a:pt x="30397" y="36447"/>
                    </a:lnTo>
                    <a:close/>
                    <a:moveTo>
                      <a:pt x="23698" y="35834"/>
                    </a:moveTo>
                    <a:cubicBezTo>
                      <a:pt x="23851" y="35873"/>
                      <a:pt x="24004" y="35758"/>
                      <a:pt x="24042" y="35605"/>
                    </a:cubicBezTo>
                    <a:cubicBezTo>
                      <a:pt x="24349" y="34648"/>
                      <a:pt x="24617" y="33652"/>
                      <a:pt x="24923" y="32695"/>
                    </a:cubicBezTo>
                    <a:cubicBezTo>
                      <a:pt x="25612" y="30360"/>
                      <a:pt x="26339" y="28025"/>
                      <a:pt x="27067" y="25689"/>
                    </a:cubicBezTo>
                    <a:cubicBezTo>
                      <a:pt x="27756" y="23354"/>
                      <a:pt x="28368" y="20942"/>
                      <a:pt x="29708" y="18875"/>
                    </a:cubicBezTo>
                    <a:cubicBezTo>
                      <a:pt x="29862" y="18722"/>
                      <a:pt x="29747" y="18415"/>
                      <a:pt x="29479" y="18415"/>
                    </a:cubicBezTo>
                    <a:cubicBezTo>
                      <a:pt x="29058" y="18339"/>
                      <a:pt x="27909" y="21172"/>
                      <a:pt x="27718" y="21669"/>
                    </a:cubicBezTo>
                    <a:cubicBezTo>
                      <a:pt x="26914" y="24005"/>
                      <a:pt x="26301" y="26378"/>
                      <a:pt x="25535" y="28714"/>
                    </a:cubicBezTo>
                    <a:cubicBezTo>
                      <a:pt x="24999" y="30398"/>
                      <a:pt x="24502" y="32121"/>
                      <a:pt x="23966" y="33844"/>
                    </a:cubicBezTo>
                    <a:cubicBezTo>
                      <a:pt x="23813" y="34380"/>
                      <a:pt x="23660" y="34916"/>
                      <a:pt x="23506" y="35490"/>
                    </a:cubicBezTo>
                    <a:cubicBezTo>
                      <a:pt x="23430" y="35605"/>
                      <a:pt x="23545" y="35796"/>
                      <a:pt x="23698" y="35834"/>
                    </a:cubicBezTo>
                    <a:close/>
                    <a:moveTo>
                      <a:pt x="13935" y="36332"/>
                    </a:moveTo>
                    <a:cubicBezTo>
                      <a:pt x="13782" y="36294"/>
                      <a:pt x="13706" y="36141"/>
                      <a:pt x="13744" y="35988"/>
                    </a:cubicBezTo>
                    <a:cubicBezTo>
                      <a:pt x="13859" y="35452"/>
                      <a:pt x="14012" y="34877"/>
                      <a:pt x="14165" y="34341"/>
                    </a:cubicBezTo>
                    <a:cubicBezTo>
                      <a:pt x="14893" y="32083"/>
                      <a:pt x="16003" y="29939"/>
                      <a:pt x="17266" y="27871"/>
                    </a:cubicBezTo>
                    <a:cubicBezTo>
                      <a:pt x="17572" y="27412"/>
                      <a:pt x="17840" y="26953"/>
                      <a:pt x="18147" y="26531"/>
                    </a:cubicBezTo>
                    <a:cubicBezTo>
                      <a:pt x="18185" y="26417"/>
                      <a:pt x="18262" y="26340"/>
                      <a:pt x="18338" y="26302"/>
                    </a:cubicBezTo>
                    <a:cubicBezTo>
                      <a:pt x="18644" y="26225"/>
                      <a:pt x="18874" y="26646"/>
                      <a:pt x="18606" y="26838"/>
                    </a:cubicBezTo>
                    <a:cubicBezTo>
                      <a:pt x="17151" y="29097"/>
                      <a:pt x="15773" y="31470"/>
                      <a:pt x="14893" y="34035"/>
                    </a:cubicBezTo>
                    <a:cubicBezTo>
                      <a:pt x="14625" y="34724"/>
                      <a:pt x="14433" y="35413"/>
                      <a:pt x="14280" y="36141"/>
                    </a:cubicBezTo>
                    <a:cubicBezTo>
                      <a:pt x="14242" y="36294"/>
                      <a:pt x="14089" y="36370"/>
                      <a:pt x="13935" y="36332"/>
                    </a:cubicBezTo>
                    <a:lnTo>
                      <a:pt x="13935" y="36332"/>
                    </a:lnTo>
                    <a:close/>
                    <a:moveTo>
                      <a:pt x="5704" y="36256"/>
                    </a:moveTo>
                    <a:cubicBezTo>
                      <a:pt x="5551" y="36217"/>
                      <a:pt x="5436" y="36026"/>
                      <a:pt x="5475" y="35873"/>
                    </a:cubicBezTo>
                    <a:cubicBezTo>
                      <a:pt x="6011" y="34227"/>
                      <a:pt x="6968" y="32772"/>
                      <a:pt x="7887" y="31317"/>
                    </a:cubicBezTo>
                    <a:cubicBezTo>
                      <a:pt x="8920" y="29786"/>
                      <a:pt x="9954" y="28216"/>
                      <a:pt x="11256" y="26914"/>
                    </a:cubicBezTo>
                    <a:cubicBezTo>
                      <a:pt x="12366" y="25842"/>
                      <a:pt x="13476" y="24770"/>
                      <a:pt x="14625" y="23699"/>
                    </a:cubicBezTo>
                    <a:cubicBezTo>
                      <a:pt x="14816" y="23507"/>
                      <a:pt x="15199" y="23507"/>
                      <a:pt x="15237" y="23852"/>
                    </a:cubicBezTo>
                    <a:cubicBezTo>
                      <a:pt x="15237" y="24081"/>
                      <a:pt x="14969" y="24120"/>
                      <a:pt x="14854" y="24234"/>
                    </a:cubicBezTo>
                    <a:cubicBezTo>
                      <a:pt x="13553" y="25536"/>
                      <a:pt x="12136" y="26723"/>
                      <a:pt x="10949" y="28101"/>
                    </a:cubicBezTo>
                    <a:cubicBezTo>
                      <a:pt x="10222" y="28905"/>
                      <a:pt x="9609" y="29824"/>
                      <a:pt x="8997" y="30704"/>
                    </a:cubicBezTo>
                    <a:cubicBezTo>
                      <a:pt x="8193" y="31891"/>
                      <a:pt x="7351" y="33155"/>
                      <a:pt x="6700" y="34456"/>
                    </a:cubicBezTo>
                    <a:cubicBezTo>
                      <a:pt x="6470" y="34877"/>
                      <a:pt x="6279" y="35375"/>
                      <a:pt x="6087" y="35834"/>
                    </a:cubicBezTo>
                    <a:cubicBezTo>
                      <a:pt x="6049" y="36064"/>
                      <a:pt x="5934" y="36294"/>
                      <a:pt x="5704" y="36256"/>
                    </a:cubicBezTo>
                    <a:close/>
                    <a:moveTo>
                      <a:pt x="77" y="28484"/>
                    </a:moveTo>
                    <a:cubicBezTo>
                      <a:pt x="0" y="28331"/>
                      <a:pt x="77" y="28178"/>
                      <a:pt x="192" y="28101"/>
                    </a:cubicBezTo>
                    <a:cubicBezTo>
                      <a:pt x="192" y="28101"/>
                      <a:pt x="192" y="28101"/>
                      <a:pt x="192" y="28101"/>
                    </a:cubicBezTo>
                    <a:cubicBezTo>
                      <a:pt x="192" y="28101"/>
                      <a:pt x="192" y="28139"/>
                      <a:pt x="153" y="28139"/>
                    </a:cubicBezTo>
                    <a:cubicBezTo>
                      <a:pt x="2182" y="26761"/>
                      <a:pt x="4211" y="25421"/>
                      <a:pt x="6317" y="24196"/>
                    </a:cubicBezTo>
                    <a:cubicBezTo>
                      <a:pt x="8231" y="23086"/>
                      <a:pt x="10145" y="22014"/>
                      <a:pt x="12251" y="21401"/>
                    </a:cubicBezTo>
                    <a:cubicBezTo>
                      <a:pt x="12442" y="21325"/>
                      <a:pt x="12749" y="21287"/>
                      <a:pt x="12864" y="21555"/>
                    </a:cubicBezTo>
                    <a:cubicBezTo>
                      <a:pt x="12902" y="21708"/>
                      <a:pt x="12787" y="21861"/>
                      <a:pt x="12634" y="21899"/>
                    </a:cubicBezTo>
                    <a:cubicBezTo>
                      <a:pt x="12328" y="21976"/>
                      <a:pt x="12021" y="22052"/>
                      <a:pt x="11715" y="22167"/>
                    </a:cubicBezTo>
                    <a:cubicBezTo>
                      <a:pt x="8537" y="23354"/>
                      <a:pt x="5704" y="25230"/>
                      <a:pt x="2871" y="27029"/>
                    </a:cubicBezTo>
                    <a:cubicBezTo>
                      <a:pt x="2182" y="27489"/>
                      <a:pt x="1493" y="27910"/>
                      <a:pt x="804" y="28369"/>
                    </a:cubicBezTo>
                    <a:cubicBezTo>
                      <a:pt x="613" y="28522"/>
                      <a:pt x="268" y="28829"/>
                      <a:pt x="77" y="28484"/>
                    </a:cubicBezTo>
                    <a:close/>
                  </a:path>
                </a:pathLst>
              </a:custGeom>
              <a:solidFill>
                <a:srgbClr val="6D6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49"/>
              <p:cNvSpPr/>
              <p:nvPr/>
            </p:nvSpPr>
            <p:spPr>
              <a:xfrm>
                <a:off x="2153250" y="2374625"/>
                <a:ext cx="377125" cy="1172450"/>
              </a:xfrm>
              <a:custGeom>
                <a:rect b="b" l="l" r="r" t="t"/>
                <a:pathLst>
                  <a:path extrusionOk="0" h="46898" w="15085">
                    <a:moveTo>
                      <a:pt x="14472" y="46783"/>
                    </a:moveTo>
                    <a:cubicBezTo>
                      <a:pt x="13592" y="46132"/>
                      <a:pt x="12864" y="45481"/>
                      <a:pt x="12060" y="44754"/>
                    </a:cubicBezTo>
                    <a:cubicBezTo>
                      <a:pt x="10337" y="43184"/>
                      <a:pt x="8615" y="41576"/>
                      <a:pt x="7007" y="39815"/>
                    </a:cubicBezTo>
                    <a:cubicBezTo>
                      <a:pt x="5131" y="37710"/>
                      <a:pt x="3217" y="35489"/>
                      <a:pt x="2030" y="32886"/>
                    </a:cubicBezTo>
                    <a:cubicBezTo>
                      <a:pt x="728" y="30321"/>
                      <a:pt x="460" y="27412"/>
                      <a:pt x="269" y="24579"/>
                    </a:cubicBezTo>
                    <a:cubicBezTo>
                      <a:pt x="1" y="21707"/>
                      <a:pt x="39" y="18798"/>
                      <a:pt x="116" y="15888"/>
                    </a:cubicBezTo>
                    <a:cubicBezTo>
                      <a:pt x="231" y="12060"/>
                      <a:pt x="460" y="8231"/>
                      <a:pt x="460" y="4365"/>
                    </a:cubicBezTo>
                    <a:cubicBezTo>
                      <a:pt x="499" y="3063"/>
                      <a:pt x="460" y="1723"/>
                      <a:pt x="537" y="422"/>
                    </a:cubicBezTo>
                    <a:cubicBezTo>
                      <a:pt x="613" y="0"/>
                      <a:pt x="1302" y="0"/>
                      <a:pt x="1264" y="498"/>
                    </a:cubicBezTo>
                    <a:cubicBezTo>
                      <a:pt x="1149" y="2451"/>
                      <a:pt x="1226" y="4365"/>
                      <a:pt x="1149" y="6317"/>
                    </a:cubicBezTo>
                    <a:cubicBezTo>
                      <a:pt x="1111" y="9188"/>
                      <a:pt x="958" y="12098"/>
                      <a:pt x="843" y="14969"/>
                    </a:cubicBezTo>
                    <a:cubicBezTo>
                      <a:pt x="728" y="18683"/>
                      <a:pt x="728" y="22358"/>
                      <a:pt x="1073" y="26033"/>
                    </a:cubicBezTo>
                    <a:cubicBezTo>
                      <a:pt x="1226" y="27718"/>
                      <a:pt x="1456" y="29441"/>
                      <a:pt x="1992" y="31048"/>
                    </a:cubicBezTo>
                    <a:cubicBezTo>
                      <a:pt x="2757" y="33077"/>
                      <a:pt x="3867" y="34992"/>
                      <a:pt x="5246" y="36676"/>
                    </a:cubicBezTo>
                    <a:cubicBezTo>
                      <a:pt x="7658" y="39777"/>
                      <a:pt x="10567" y="42457"/>
                      <a:pt x="13477" y="45060"/>
                    </a:cubicBezTo>
                    <a:cubicBezTo>
                      <a:pt x="13936" y="45481"/>
                      <a:pt x="14434" y="45864"/>
                      <a:pt x="14893" y="46209"/>
                    </a:cubicBezTo>
                    <a:cubicBezTo>
                      <a:pt x="15046" y="46362"/>
                      <a:pt x="15085" y="46553"/>
                      <a:pt x="14970" y="46706"/>
                    </a:cubicBezTo>
                    <a:cubicBezTo>
                      <a:pt x="14855" y="46860"/>
                      <a:pt x="14625" y="46898"/>
                      <a:pt x="14472" y="467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49"/>
              <p:cNvSpPr/>
              <p:nvPr/>
            </p:nvSpPr>
            <p:spPr>
              <a:xfrm>
                <a:off x="3287425" y="2365050"/>
                <a:ext cx="343600" cy="1159075"/>
              </a:xfrm>
              <a:custGeom>
                <a:rect b="b" l="l" r="r" t="t"/>
                <a:pathLst>
                  <a:path extrusionOk="0" h="46363" w="13744">
                    <a:moveTo>
                      <a:pt x="153" y="46209"/>
                    </a:moveTo>
                    <a:cubicBezTo>
                      <a:pt x="0" y="46094"/>
                      <a:pt x="0" y="45864"/>
                      <a:pt x="153" y="45711"/>
                    </a:cubicBezTo>
                    <a:cubicBezTo>
                      <a:pt x="957" y="44831"/>
                      <a:pt x="1914" y="44103"/>
                      <a:pt x="2833" y="43299"/>
                    </a:cubicBezTo>
                    <a:cubicBezTo>
                      <a:pt x="4441" y="41845"/>
                      <a:pt x="5972" y="40198"/>
                      <a:pt x="7427" y="38552"/>
                    </a:cubicBezTo>
                    <a:cubicBezTo>
                      <a:pt x="8920" y="36868"/>
                      <a:pt x="10260" y="34992"/>
                      <a:pt x="11255" y="32963"/>
                    </a:cubicBezTo>
                    <a:cubicBezTo>
                      <a:pt x="11830" y="31776"/>
                      <a:pt x="12442" y="30551"/>
                      <a:pt x="12710" y="29211"/>
                    </a:cubicBezTo>
                    <a:cubicBezTo>
                      <a:pt x="13017" y="27756"/>
                      <a:pt x="13017" y="26263"/>
                      <a:pt x="13017" y="24770"/>
                    </a:cubicBezTo>
                    <a:cubicBezTo>
                      <a:pt x="13017" y="21899"/>
                      <a:pt x="13017" y="19028"/>
                      <a:pt x="12902" y="16195"/>
                    </a:cubicBezTo>
                    <a:cubicBezTo>
                      <a:pt x="12749" y="11218"/>
                      <a:pt x="12634" y="6279"/>
                      <a:pt x="12672" y="1302"/>
                    </a:cubicBezTo>
                    <a:cubicBezTo>
                      <a:pt x="12672" y="996"/>
                      <a:pt x="12672" y="690"/>
                      <a:pt x="12672" y="345"/>
                    </a:cubicBezTo>
                    <a:cubicBezTo>
                      <a:pt x="12672" y="154"/>
                      <a:pt x="12863" y="1"/>
                      <a:pt x="13055" y="1"/>
                    </a:cubicBezTo>
                    <a:cubicBezTo>
                      <a:pt x="13514" y="39"/>
                      <a:pt x="13399" y="537"/>
                      <a:pt x="13399" y="881"/>
                    </a:cubicBezTo>
                    <a:cubicBezTo>
                      <a:pt x="13399" y="1570"/>
                      <a:pt x="13361" y="2259"/>
                      <a:pt x="13361" y="2948"/>
                    </a:cubicBezTo>
                    <a:cubicBezTo>
                      <a:pt x="13361" y="6777"/>
                      <a:pt x="13438" y="10605"/>
                      <a:pt x="13553" y="14433"/>
                    </a:cubicBezTo>
                    <a:cubicBezTo>
                      <a:pt x="13706" y="18224"/>
                      <a:pt x="13744" y="22052"/>
                      <a:pt x="13706" y="25842"/>
                    </a:cubicBezTo>
                    <a:cubicBezTo>
                      <a:pt x="13744" y="29058"/>
                      <a:pt x="13093" y="31049"/>
                      <a:pt x="11600" y="33843"/>
                    </a:cubicBezTo>
                    <a:cubicBezTo>
                      <a:pt x="9839" y="37251"/>
                      <a:pt x="7159" y="39969"/>
                      <a:pt x="4556" y="42687"/>
                    </a:cubicBezTo>
                    <a:cubicBezTo>
                      <a:pt x="3637" y="43606"/>
                      <a:pt x="2527" y="44486"/>
                      <a:pt x="1570" y="45328"/>
                    </a:cubicBezTo>
                    <a:cubicBezTo>
                      <a:pt x="1225" y="45635"/>
                      <a:pt x="919" y="45903"/>
                      <a:pt x="651" y="46209"/>
                    </a:cubicBezTo>
                    <a:cubicBezTo>
                      <a:pt x="498" y="46362"/>
                      <a:pt x="268" y="46362"/>
                      <a:pt x="115" y="4620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49"/>
              <p:cNvSpPr/>
              <p:nvPr/>
            </p:nvSpPr>
            <p:spPr>
              <a:xfrm>
                <a:off x="2517900" y="3516425"/>
                <a:ext cx="795375" cy="240275"/>
              </a:xfrm>
              <a:custGeom>
                <a:rect b="b" l="l" r="r" t="t"/>
                <a:pathLst>
                  <a:path extrusionOk="0" h="9611" w="31815">
                    <a:moveTo>
                      <a:pt x="14549" y="9265"/>
                    </a:moveTo>
                    <a:cubicBezTo>
                      <a:pt x="14204" y="9265"/>
                      <a:pt x="13860" y="9151"/>
                      <a:pt x="13515" y="9036"/>
                    </a:cubicBezTo>
                    <a:cubicBezTo>
                      <a:pt x="12290" y="9610"/>
                      <a:pt x="10874" y="9036"/>
                      <a:pt x="9916" y="8232"/>
                    </a:cubicBezTo>
                    <a:cubicBezTo>
                      <a:pt x="8844" y="8385"/>
                      <a:pt x="7926" y="7658"/>
                      <a:pt x="7237" y="6930"/>
                    </a:cubicBezTo>
                    <a:cubicBezTo>
                      <a:pt x="6050" y="7198"/>
                      <a:pt x="4901" y="6318"/>
                      <a:pt x="4365" y="5284"/>
                    </a:cubicBezTo>
                    <a:cubicBezTo>
                      <a:pt x="3446" y="5284"/>
                      <a:pt x="2834" y="4480"/>
                      <a:pt x="2298" y="3829"/>
                    </a:cubicBezTo>
                    <a:cubicBezTo>
                      <a:pt x="2298" y="3829"/>
                      <a:pt x="2298" y="3829"/>
                      <a:pt x="2336" y="3829"/>
                    </a:cubicBezTo>
                    <a:lnTo>
                      <a:pt x="2336" y="3867"/>
                    </a:lnTo>
                    <a:cubicBezTo>
                      <a:pt x="1417" y="3523"/>
                      <a:pt x="1111" y="2872"/>
                      <a:pt x="843" y="1992"/>
                    </a:cubicBezTo>
                    <a:cubicBezTo>
                      <a:pt x="652" y="1762"/>
                      <a:pt x="384" y="1609"/>
                      <a:pt x="231" y="1379"/>
                    </a:cubicBezTo>
                    <a:cubicBezTo>
                      <a:pt x="1" y="1149"/>
                      <a:pt x="154" y="728"/>
                      <a:pt x="460" y="766"/>
                    </a:cubicBezTo>
                    <a:cubicBezTo>
                      <a:pt x="690" y="728"/>
                      <a:pt x="805" y="920"/>
                      <a:pt x="920" y="1073"/>
                    </a:cubicBezTo>
                    <a:cubicBezTo>
                      <a:pt x="1035" y="1226"/>
                      <a:pt x="1188" y="1302"/>
                      <a:pt x="1303" y="1417"/>
                    </a:cubicBezTo>
                    <a:cubicBezTo>
                      <a:pt x="1685" y="1953"/>
                      <a:pt x="1685" y="2642"/>
                      <a:pt x="2260" y="3025"/>
                    </a:cubicBezTo>
                    <a:cubicBezTo>
                      <a:pt x="2413" y="3102"/>
                      <a:pt x="2604" y="3140"/>
                      <a:pt x="2757" y="3293"/>
                    </a:cubicBezTo>
                    <a:cubicBezTo>
                      <a:pt x="3102" y="3599"/>
                      <a:pt x="3332" y="4059"/>
                      <a:pt x="3753" y="4327"/>
                    </a:cubicBezTo>
                    <a:cubicBezTo>
                      <a:pt x="3982" y="4518"/>
                      <a:pt x="4289" y="4595"/>
                      <a:pt x="4595" y="4595"/>
                    </a:cubicBezTo>
                    <a:cubicBezTo>
                      <a:pt x="5016" y="4710"/>
                      <a:pt x="5093" y="5246"/>
                      <a:pt x="5399" y="5514"/>
                    </a:cubicBezTo>
                    <a:cubicBezTo>
                      <a:pt x="5782" y="5973"/>
                      <a:pt x="6394" y="6318"/>
                      <a:pt x="7045" y="6241"/>
                    </a:cubicBezTo>
                    <a:cubicBezTo>
                      <a:pt x="7198" y="6203"/>
                      <a:pt x="7428" y="6164"/>
                      <a:pt x="7581" y="6279"/>
                    </a:cubicBezTo>
                    <a:cubicBezTo>
                      <a:pt x="8194" y="6815"/>
                      <a:pt x="8883" y="7658"/>
                      <a:pt x="9802" y="7504"/>
                    </a:cubicBezTo>
                    <a:cubicBezTo>
                      <a:pt x="10299" y="7466"/>
                      <a:pt x="10567" y="7926"/>
                      <a:pt x="10950" y="8079"/>
                    </a:cubicBezTo>
                    <a:cubicBezTo>
                      <a:pt x="10950" y="8079"/>
                      <a:pt x="10950" y="8079"/>
                      <a:pt x="10912" y="8079"/>
                    </a:cubicBezTo>
                    <a:cubicBezTo>
                      <a:pt x="11563" y="8423"/>
                      <a:pt x="12290" y="8691"/>
                      <a:pt x="13017" y="8462"/>
                    </a:cubicBezTo>
                    <a:cubicBezTo>
                      <a:pt x="13171" y="8385"/>
                      <a:pt x="13324" y="8308"/>
                      <a:pt x="13515" y="8308"/>
                    </a:cubicBezTo>
                    <a:cubicBezTo>
                      <a:pt x="13745" y="8308"/>
                      <a:pt x="13974" y="8462"/>
                      <a:pt x="14242" y="8500"/>
                    </a:cubicBezTo>
                    <a:cubicBezTo>
                      <a:pt x="14778" y="8615"/>
                      <a:pt x="15353" y="8576"/>
                      <a:pt x="15889" y="8385"/>
                    </a:cubicBezTo>
                    <a:cubicBezTo>
                      <a:pt x="16157" y="8308"/>
                      <a:pt x="16348" y="8079"/>
                      <a:pt x="16654" y="8079"/>
                    </a:cubicBezTo>
                    <a:cubicBezTo>
                      <a:pt x="17037" y="8155"/>
                      <a:pt x="17382" y="8347"/>
                      <a:pt x="17803" y="8423"/>
                    </a:cubicBezTo>
                    <a:cubicBezTo>
                      <a:pt x="18301" y="8500"/>
                      <a:pt x="18837" y="8538"/>
                      <a:pt x="19334" y="8385"/>
                    </a:cubicBezTo>
                    <a:cubicBezTo>
                      <a:pt x="19564" y="8308"/>
                      <a:pt x="19755" y="8117"/>
                      <a:pt x="19985" y="8040"/>
                    </a:cubicBezTo>
                    <a:cubicBezTo>
                      <a:pt x="20215" y="7964"/>
                      <a:pt x="20483" y="7964"/>
                      <a:pt x="20712" y="7926"/>
                    </a:cubicBezTo>
                    <a:cubicBezTo>
                      <a:pt x="21708" y="7849"/>
                      <a:pt x="22856" y="7696"/>
                      <a:pt x="23507" y="6815"/>
                    </a:cubicBezTo>
                    <a:cubicBezTo>
                      <a:pt x="23660" y="6700"/>
                      <a:pt x="23813" y="6700"/>
                      <a:pt x="24005" y="6662"/>
                    </a:cubicBezTo>
                    <a:cubicBezTo>
                      <a:pt x="24235" y="6586"/>
                      <a:pt x="24388" y="6547"/>
                      <a:pt x="24579" y="6432"/>
                    </a:cubicBezTo>
                    <a:cubicBezTo>
                      <a:pt x="24847" y="6279"/>
                      <a:pt x="25115" y="6088"/>
                      <a:pt x="25345" y="5858"/>
                    </a:cubicBezTo>
                    <a:cubicBezTo>
                      <a:pt x="25498" y="5629"/>
                      <a:pt x="25689" y="5399"/>
                      <a:pt x="25957" y="5322"/>
                    </a:cubicBezTo>
                    <a:cubicBezTo>
                      <a:pt x="26570" y="5093"/>
                      <a:pt x="27106" y="4786"/>
                      <a:pt x="27527" y="4289"/>
                    </a:cubicBezTo>
                    <a:cubicBezTo>
                      <a:pt x="27795" y="4059"/>
                      <a:pt x="28178" y="4059"/>
                      <a:pt x="28522" y="3944"/>
                    </a:cubicBezTo>
                    <a:cubicBezTo>
                      <a:pt x="28790" y="3867"/>
                      <a:pt x="29020" y="3676"/>
                      <a:pt x="29211" y="3485"/>
                    </a:cubicBezTo>
                    <a:cubicBezTo>
                      <a:pt x="29556" y="3102"/>
                      <a:pt x="29671" y="2566"/>
                      <a:pt x="30015" y="2221"/>
                    </a:cubicBezTo>
                    <a:cubicBezTo>
                      <a:pt x="30398" y="1915"/>
                      <a:pt x="30360" y="1379"/>
                      <a:pt x="30590" y="996"/>
                    </a:cubicBezTo>
                    <a:cubicBezTo>
                      <a:pt x="30666" y="805"/>
                      <a:pt x="30781" y="652"/>
                      <a:pt x="30781" y="460"/>
                    </a:cubicBezTo>
                    <a:cubicBezTo>
                      <a:pt x="30743" y="231"/>
                      <a:pt x="30896" y="1"/>
                      <a:pt x="31126" y="1"/>
                    </a:cubicBezTo>
                    <a:cubicBezTo>
                      <a:pt x="31815" y="77"/>
                      <a:pt x="31355" y="1034"/>
                      <a:pt x="31164" y="1417"/>
                    </a:cubicBezTo>
                    <a:cubicBezTo>
                      <a:pt x="31011" y="1877"/>
                      <a:pt x="30896" y="2413"/>
                      <a:pt x="30475" y="2719"/>
                    </a:cubicBezTo>
                    <a:cubicBezTo>
                      <a:pt x="30092" y="3523"/>
                      <a:pt x="29594" y="4365"/>
                      <a:pt x="28714" y="4633"/>
                    </a:cubicBezTo>
                    <a:cubicBezTo>
                      <a:pt x="28484" y="4710"/>
                      <a:pt x="28216" y="4710"/>
                      <a:pt x="27986" y="4825"/>
                    </a:cubicBezTo>
                    <a:cubicBezTo>
                      <a:pt x="27757" y="5054"/>
                      <a:pt x="27489" y="5322"/>
                      <a:pt x="27144" y="5514"/>
                    </a:cubicBezTo>
                    <a:cubicBezTo>
                      <a:pt x="26838" y="5743"/>
                      <a:pt x="26455" y="5858"/>
                      <a:pt x="26149" y="6011"/>
                    </a:cubicBezTo>
                    <a:cubicBezTo>
                      <a:pt x="25881" y="6318"/>
                      <a:pt x="25613" y="6624"/>
                      <a:pt x="25268" y="6854"/>
                    </a:cubicBezTo>
                    <a:cubicBezTo>
                      <a:pt x="24847" y="7160"/>
                      <a:pt x="24426" y="7313"/>
                      <a:pt x="23928" y="7390"/>
                    </a:cubicBezTo>
                    <a:cubicBezTo>
                      <a:pt x="23737" y="7658"/>
                      <a:pt x="23507" y="7887"/>
                      <a:pt x="23201" y="8040"/>
                    </a:cubicBezTo>
                    <a:cubicBezTo>
                      <a:pt x="22320" y="8538"/>
                      <a:pt x="21248" y="8615"/>
                      <a:pt x="20253" y="8730"/>
                    </a:cubicBezTo>
                    <a:cubicBezTo>
                      <a:pt x="19181" y="9419"/>
                      <a:pt x="17803" y="9304"/>
                      <a:pt x="16654" y="8806"/>
                    </a:cubicBezTo>
                    <a:cubicBezTo>
                      <a:pt x="16004" y="9189"/>
                      <a:pt x="15276" y="9342"/>
                      <a:pt x="14549" y="926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49"/>
              <p:cNvSpPr/>
              <p:nvPr/>
            </p:nvSpPr>
            <p:spPr>
              <a:xfrm>
                <a:off x="2534175" y="3277150"/>
                <a:ext cx="778150" cy="284300"/>
              </a:xfrm>
              <a:custGeom>
                <a:rect b="b" l="l" r="r" t="t"/>
                <a:pathLst>
                  <a:path extrusionOk="0" h="11372" w="31126">
                    <a:moveTo>
                      <a:pt x="1111" y="11371"/>
                    </a:moveTo>
                    <a:cubicBezTo>
                      <a:pt x="728" y="11295"/>
                      <a:pt x="1" y="11103"/>
                      <a:pt x="154" y="10605"/>
                    </a:cubicBezTo>
                    <a:cubicBezTo>
                      <a:pt x="230" y="10452"/>
                      <a:pt x="422" y="10376"/>
                      <a:pt x="613" y="10414"/>
                    </a:cubicBezTo>
                    <a:cubicBezTo>
                      <a:pt x="1264" y="10950"/>
                      <a:pt x="2719" y="10414"/>
                      <a:pt x="3217" y="9840"/>
                    </a:cubicBezTo>
                    <a:cubicBezTo>
                      <a:pt x="3370" y="9419"/>
                      <a:pt x="3599" y="9457"/>
                      <a:pt x="3982" y="9495"/>
                    </a:cubicBezTo>
                    <a:cubicBezTo>
                      <a:pt x="4595" y="9419"/>
                      <a:pt x="5092" y="8959"/>
                      <a:pt x="5360" y="8423"/>
                    </a:cubicBezTo>
                    <a:cubicBezTo>
                      <a:pt x="5590" y="7964"/>
                      <a:pt x="6126" y="8155"/>
                      <a:pt x="6471" y="7964"/>
                    </a:cubicBezTo>
                    <a:cubicBezTo>
                      <a:pt x="7122" y="7619"/>
                      <a:pt x="7619" y="6892"/>
                      <a:pt x="7696" y="6165"/>
                    </a:cubicBezTo>
                    <a:cubicBezTo>
                      <a:pt x="7696" y="5705"/>
                      <a:pt x="8002" y="5705"/>
                      <a:pt x="8347" y="5629"/>
                    </a:cubicBezTo>
                    <a:cubicBezTo>
                      <a:pt x="8615" y="5514"/>
                      <a:pt x="8729" y="5207"/>
                      <a:pt x="8806" y="4939"/>
                    </a:cubicBezTo>
                    <a:cubicBezTo>
                      <a:pt x="8883" y="4748"/>
                      <a:pt x="8921" y="4595"/>
                      <a:pt x="8921" y="4365"/>
                    </a:cubicBezTo>
                    <a:cubicBezTo>
                      <a:pt x="8921" y="4174"/>
                      <a:pt x="8959" y="3906"/>
                      <a:pt x="9151" y="3791"/>
                    </a:cubicBezTo>
                    <a:cubicBezTo>
                      <a:pt x="9265" y="3714"/>
                      <a:pt x="9419" y="3600"/>
                      <a:pt x="9457" y="3485"/>
                    </a:cubicBezTo>
                    <a:cubicBezTo>
                      <a:pt x="9572" y="3217"/>
                      <a:pt x="9687" y="2949"/>
                      <a:pt x="9725" y="2681"/>
                    </a:cubicBezTo>
                    <a:cubicBezTo>
                      <a:pt x="9763" y="2336"/>
                      <a:pt x="9840" y="1953"/>
                      <a:pt x="10146" y="1762"/>
                    </a:cubicBezTo>
                    <a:cubicBezTo>
                      <a:pt x="10414" y="1571"/>
                      <a:pt x="10376" y="1264"/>
                      <a:pt x="10490" y="1035"/>
                    </a:cubicBezTo>
                    <a:cubicBezTo>
                      <a:pt x="10682" y="613"/>
                      <a:pt x="11141" y="613"/>
                      <a:pt x="11562" y="652"/>
                    </a:cubicBezTo>
                    <a:cubicBezTo>
                      <a:pt x="11869" y="690"/>
                      <a:pt x="12213" y="690"/>
                      <a:pt x="12558" y="690"/>
                    </a:cubicBezTo>
                    <a:cubicBezTo>
                      <a:pt x="12826" y="652"/>
                      <a:pt x="13132" y="613"/>
                      <a:pt x="13362" y="499"/>
                    </a:cubicBezTo>
                    <a:cubicBezTo>
                      <a:pt x="13477" y="422"/>
                      <a:pt x="13591" y="384"/>
                      <a:pt x="13706" y="384"/>
                    </a:cubicBezTo>
                    <a:cubicBezTo>
                      <a:pt x="13936" y="345"/>
                      <a:pt x="14127" y="499"/>
                      <a:pt x="14357" y="537"/>
                    </a:cubicBezTo>
                    <a:cubicBezTo>
                      <a:pt x="14778" y="575"/>
                      <a:pt x="15161" y="537"/>
                      <a:pt x="15582" y="460"/>
                    </a:cubicBezTo>
                    <a:cubicBezTo>
                      <a:pt x="15850" y="422"/>
                      <a:pt x="16080" y="269"/>
                      <a:pt x="16348" y="231"/>
                    </a:cubicBezTo>
                    <a:cubicBezTo>
                      <a:pt x="16539" y="192"/>
                      <a:pt x="16769" y="269"/>
                      <a:pt x="16999" y="307"/>
                    </a:cubicBezTo>
                    <a:cubicBezTo>
                      <a:pt x="17305" y="384"/>
                      <a:pt x="17611" y="345"/>
                      <a:pt x="17918" y="345"/>
                    </a:cubicBezTo>
                    <a:cubicBezTo>
                      <a:pt x="18454" y="345"/>
                      <a:pt x="18913" y="1"/>
                      <a:pt x="19411" y="192"/>
                    </a:cubicBezTo>
                    <a:cubicBezTo>
                      <a:pt x="19602" y="192"/>
                      <a:pt x="19832" y="231"/>
                      <a:pt x="20023" y="231"/>
                    </a:cubicBezTo>
                    <a:cubicBezTo>
                      <a:pt x="20253" y="192"/>
                      <a:pt x="20483" y="116"/>
                      <a:pt x="20674" y="269"/>
                    </a:cubicBezTo>
                    <a:cubicBezTo>
                      <a:pt x="20904" y="460"/>
                      <a:pt x="20865" y="767"/>
                      <a:pt x="20904" y="996"/>
                    </a:cubicBezTo>
                    <a:cubicBezTo>
                      <a:pt x="20980" y="1571"/>
                      <a:pt x="21133" y="2145"/>
                      <a:pt x="21555" y="2528"/>
                    </a:cubicBezTo>
                    <a:cubicBezTo>
                      <a:pt x="21669" y="2642"/>
                      <a:pt x="21861" y="2681"/>
                      <a:pt x="21937" y="2834"/>
                    </a:cubicBezTo>
                    <a:cubicBezTo>
                      <a:pt x="22090" y="3064"/>
                      <a:pt x="22129" y="3332"/>
                      <a:pt x="22244" y="3600"/>
                    </a:cubicBezTo>
                    <a:cubicBezTo>
                      <a:pt x="22473" y="3982"/>
                      <a:pt x="22818" y="4365"/>
                      <a:pt x="23239" y="4595"/>
                    </a:cubicBezTo>
                    <a:cubicBezTo>
                      <a:pt x="23622" y="4786"/>
                      <a:pt x="23698" y="5207"/>
                      <a:pt x="23966" y="5514"/>
                    </a:cubicBezTo>
                    <a:cubicBezTo>
                      <a:pt x="24234" y="5782"/>
                      <a:pt x="24502" y="6011"/>
                      <a:pt x="24809" y="6203"/>
                    </a:cubicBezTo>
                    <a:cubicBezTo>
                      <a:pt x="25038" y="6318"/>
                      <a:pt x="25268" y="6318"/>
                      <a:pt x="25498" y="6433"/>
                    </a:cubicBezTo>
                    <a:cubicBezTo>
                      <a:pt x="25766" y="6586"/>
                      <a:pt x="25842" y="6892"/>
                      <a:pt x="25995" y="7122"/>
                    </a:cubicBezTo>
                    <a:cubicBezTo>
                      <a:pt x="26302" y="7543"/>
                      <a:pt x="26761" y="7811"/>
                      <a:pt x="27259" y="7964"/>
                    </a:cubicBezTo>
                    <a:cubicBezTo>
                      <a:pt x="27603" y="7964"/>
                      <a:pt x="27833" y="8232"/>
                      <a:pt x="28063" y="8462"/>
                    </a:cubicBezTo>
                    <a:cubicBezTo>
                      <a:pt x="28331" y="8691"/>
                      <a:pt x="28714" y="8806"/>
                      <a:pt x="29096" y="8806"/>
                    </a:cubicBezTo>
                    <a:cubicBezTo>
                      <a:pt x="29326" y="8768"/>
                      <a:pt x="29518" y="8691"/>
                      <a:pt x="29709" y="8730"/>
                    </a:cubicBezTo>
                    <a:cubicBezTo>
                      <a:pt x="29900" y="8768"/>
                      <a:pt x="30054" y="8844"/>
                      <a:pt x="30245" y="8883"/>
                    </a:cubicBezTo>
                    <a:cubicBezTo>
                      <a:pt x="30360" y="8921"/>
                      <a:pt x="30475" y="8883"/>
                      <a:pt x="30589" y="8844"/>
                    </a:cubicBezTo>
                    <a:cubicBezTo>
                      <a:pt x="30857" y="8730"/>
                      <a:pt x="31125" y="9112"/>
                      <a:pt x="30972" y="9380"/>
                    </a:cubicBezTo>
                    <a:cubicBezTo>
                      <a:pt x="30628" y="9763"/>
                      <a:pt x="30015" y="9534"/>
                      <a:pt x="29594" y="9457"/>
                    </a:cubicBezTo>
                    <a:cubicBezTo>
                      <a:pt x="28943" y="9572"/>
                      <a:pt x="28254" y="9495"/>
                      <a:pt x="27756" y="9112"/>
                    </a:cubicBezTo>
                    <a:cubicBezTo>
                      <a:pt x="27565" y="8998"/>
                      <a:pt x="27412" y="8806"/>
                      <a:pt x="27259" y="8691"/>
                    </a:cubicBezTo>
                    <a:cubicBezTo>
                      <a:pt x="27182" y="8653"/>
                      <a:pt x="27106" y="8653"/>
                      <a:pt x="26991" y="8615"/>
                    </a:cubicBezTo>
                    <a:cubicBezTo>
                      <a:pt x="26187" y="8385"/>
                      <a:pt x="25498" y="7811"/>
                      <a:pt x="25115" y="7045"/>
                    </a:cubicBezTo>
                    <a:cubicBezTo>
                      <a:pt x="24196" y="6815"/>
                      <a:pt x="23430" y="6126"/>
                      <a:pt x="22971" y="5246"/>
                    </a:cubicBezTo>
                    <a:cubicBezTo>
                      <a:pt x="22205" y="4863"/>
                      <a:pt x="21593" y="4097"/>
                      <a:pt x="21363" y="3255"/>
                    </a:cubicBezTo>
                    <a:cubicBezTo>
                      <a:pt x="20559" y="2796"/>
                      <a:pt x="20253" y="1800"/>
                      <a:pt x="20176" y="920"/>
                    </a:cubicBezTo>
                    <a:cubicBezTo>
                      <a:pt x="19793" y="958"/>
                      <a:pt x="19411" y="881"/>
                      <a:pt x="19028" y="843"/>
                    </a:cubicBezTo>
                    <a:cubicBezTo>
                      <a:pt x="18224" y="1111"/>
                      <a:pt x="17305" y="1149"/>
                      <a:pt x="16501" y="920"/>
                    </a:cubicBezTo>
                    <a:cubicBezTo>
                      <a:pt x="15621" y="1226"/>
                      <a:pt x="14663" y="1417"/>
                      <a:pt x="13783" y="1073"/>
                    </a:cubicBezTo>
                    <a:cubicBezTo>
                      <a:pt x="12979" y="1532"/>
                      <a:pt x="11984" y="1341"/>
                      <a:pt x="11103" y="1379"/>
                    </a:cubicBezTo>
                    <a:cubicBezTo>
                      <a:pt x="11103" y="1571"/>
                      <a:pt x="11026" y="1762"/>
                      <a:pt x="10912" y="1953"/>
                    </a:cubicBezTo>
                    <a:cubicBezTo>
                      <a:pt x="10835" y="2183"/>
                      <a:pt x="10529" y="2260"/>
                      <a:pt x="10490" y="2528"/>
                    </a:cubicBezTo>
                    <a:cubicBezTo>
                      <a:pt x="10376" y="3140"/>
                      <a:pt x="10223" y="3906"/>
                      <a:pt x="9648" y="4289"/>
                    </a:cubicBezTo>
                    <a:cubicBezTo>
                      <a:pt x="9610" y="5093"/>
                      <a:pt x="9304" y="6203"/>
                      <a:pt x="8385" y="6356"/>
                    </a:cubicBezTo>
                    <a:cubicBezTo>
                      <a:pt x="8193" y="7543"/>
                      <a:pt x="7236" y="8730"/>
                      <a:pt x="5973" y="8806"/>
                    </a:cubicBezTo>
                    <a:cubicBezTo>
                      <a:pt x="5590" y="9572"/>
                      <a:pt x="4710" y="10261"/>
                      <a:pt x="3791" y="10223"/>
                    </a:cubicBezTo>
                    <a:lnTo>
                      <a:pt x="3791" y="10223"/>
                    </a:lnTo>
                    <a:cubicBezTo>
                      <a:pt x="3217" y="10988"/>
                      <a:pt x="2068" y="11371"/>
                      <a:pt x="1111" y="1137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49"/>
              <p:cNvSpPr/>
              <p:nvPr/>
            </p:nvSpPr>
            <p:spPr>
              <a:xfrm>
                <a:off x="2570550" y="2572750"/>
                <a:ext cx="105300" cy="210575"/>
              </a:xfrm>
              <a:custGeom>
                <a:rect b="b" l="l" r="r" t="t"/>
                <a:pathLst>
                  <a:path extrusionOk="0" h="8423" w="4212">
                    <a:moveTo>
                      <a:pt x="3561" y="8308"/>
                    </a:moveTo>
                    <a:cubicBezTo>
                      <a:pt x="1570" y="7772"/>
                      <a:pt x="1" y="5743"/>
                      <a:pt x="269" y="3637"/>
                    </a:cubicBezTo>
                    <a:cubicBezTo>
                      <a:pt x="498" y="2297"/>
                      <a:pt x="1034" y="842"/>
                      <a:pt x="2451" y="421"/>
                    </a:cubicBezTo>
                    <a:cubicBezTo>
                      <a:pt x="2795" y="306"/>
                      <a:pt x="3637" y="0"/>
                      <a:pt x="3791" y="498"/>
                    </a:cubicBezTo>
                    <a:cubicBezTo>
                      <a:pt x="3867" y="727"/>
                      <a:pt x="3676" y="957"/>
                      <a:pt x="3408" y="957"/>
                    </a:cubicBezTo>
                    <a:cubicBezTo>
                      <a:pt x="3293" y="957"/>
                      <a:pt x="3178" y="957"/>
                      <a:pt x="3063" y="995"/>
                    </a:cubicBezTo>
                    <a:cubicBezTo>
                      <a:pt x="2680" y="1072"/>
                      <a:pt x="2374" y="1187"/>
                      <a:pt x="2068" y="1417"/>
                    </a:cubicBezTo>
                    <a:cubicBezTo>
                      <a:pt x="1417" y="1876"/>
                      <a:pt x="1226" y="2680"/>
                      <a:pt x="1034" y="3369"/>
                    </a:cubicBezTo>
                    <a:cubicBezTo>
                      <a:pt x="728" y="4632"/>
                      <a:pt x="1264" y="5972"/>
                      <a:pt x="2221" y="6815"/>
                    </a:cubicBezTo>
                    <a:cubicBezTo>
                      <a:pt x="2680" y="7197"/>
                      <a:pt x="3216" y="7427"/>
                      <a:pt x="3752" y="7619"/>
                    </a:cubicBezTo>
                    <a:cubicBezTo>
                      <a:pt x="4212" y="7772"/>
                      <a:pt x="4020" y="8423"/>
                      <a:pt x="3561" y="830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49"/>
              <p:cNvSpPr/>
              <p:nvPr/>
            </p:nvSpPr>
            <p:spPr>
              <a:xfrm>
                <a:off x="3129500" y="2557425"/>
                <a:ext cx="89025" cy="216325"/>
              </a:xfrm>
              <a:custGeom>
                <a:rect b="b" l="l" r="r" t="t"/>
                <a:pathLst>
                  <a:path extrusionOk="0" h="8653" w="3561">
                    <a:moveTo>
                      <a:pt x="115" y="8423"/>
                    </a:moveTo>
                    <a:cubicBezTo>
                      <a:pt x="0" y="8270"/>
                      <a:pt x="77" y="8040"/>
                      <a:pt x="230" y="7964"/>
                    </a:cubicBezTo>
                    <a:cubicBezTo>
                      <a:pt x="498" y="7810"/>
                      <a:pt x="766" y="7657"/>
                      <a:pt x="1034" y="7466"/>
                    </a:cubicBezTo>
                    <a:cubicBezTo>
                      <a:pt x="2910" y="6241"/>
                      <a:pt x="3254" y="4212"/>
                      <a:pt x="2297" y="2259"/>
                    </a:cubicBezTo>
                    <a:cubicBezTo>
                      <a:pt x="1991" y="1723"/>
                      <a:pt x="1570" y="1226"/>
                      <a:pt x="996" y="958"/>
                    </a:cubicBezTo>
                    <a:cubicBezTo>
                      <a:pt x="766" y="996"/>
                      <a:pt x="536" y="843"/>
                      <a:pt x="536" y="613"/>
                    </a:cubicBezTo>
                    <a:cubicBezTo>
                      <a:pt x="613" y="1"/>
                      <a:pt x="1417" y="307"/>
                      <a:pt x="1723" y="575"/>
                    </a:cubicBezTo>
                    <a:cubicBezTo>
                      <a:pt x="3025" y="1417"/>
                      <a:pt x="3561" y="3102"/>
                      <a:pt x="3522" y="4595"/>
                    </a:cubicBezTo>
                    <a:cubicBezTo>
                      <a:pt x="3522" y="5705"/>
                      <a:pt x="2948" y="6738"/>
                      <a:pt x="2144" y="7504"/>
                    </a:cubicBezTo>
                    <a:cubicBezTo>
                      <a:pt x="1685" y="7925"/>
                      <a:pt x="1149" y="8270"/>
                      <a:pt x="613" y="8576"/>
                    </a:cubicBezTo>
                    <a:cubicBezTo>
                      <a:pt x="421" y="8653"/>
                      <a:pt x="230" y="8614"/>
                      <a:pt x="115" y="842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49"/>
              <p:cNvSpPr/>
              <p:nvPr/>
            </p:nvSpPr>
            <p:spPr>
              <a:xfrm>
                <a:off x="2650000" y="2721100"/>
                <a:ext cx="134000" cy="72750"/>
              </a:xfrm>
              <a:custGeom>
                <a:rect b="b" l="l" r="r" t="t"/>
                <a:pathLst>
                  <a:path extrusionOk="0" h="2910" w="5360">
                    <a:moveTo>
                      <a:pt x="4747" y="2795"/>
                    </a:moveTo>
                    <a:cubicBezTo>
                      <a:pt x="3484" y="2527"/>
                      <a:pt x="2221" y="2182"/>
                      <a:pt x="1110" y="1531"/>
                    </a:cubicBezTo>
                    <a:cubicBezTo>
                      <a:pt x="459" y="1149"/>
                      <a:pt x="0" y="191"/>
                      <a:pt x="1034" y="38"/>
                    </a:cubicBezTo>
                    <a:cubicBezTo>
                      <a:pt x="1302" y="0"/>
                      <a:pt x="1531" y="38"/>
                      <a:pt x="1761" y="77"/>
                    </a:cubicBezTo>
                    <a:cubicBezTo>
                      <a:pt x="2450" y="268"/>
                      <a:pt x="3139" y="536"/>
                      <a:pt x="3790" y="881"/>
                    </a:cubicBezTo>
                    <a:cubicBezTo>
                      <a:pt x="4096" y="1034"/>
                      <a:pt x="4403" y="1225"/>
                      <a:pt x="4709" y="1455"/>
                    </a:cubicBezTo>
                    <a:cubicBezTo>
                      <a:pt x="4939" y="1608"/>
                      <a:pt x="5360" y="1914"/>
                      <a:pt x="5092" y="2221"/>
                    </a:cubicBezTo>
                    <a:cubicBezTo>
                      <a:pt x="5322" y="2489"/>
                      <a:pt x="5054" y="2910"/>
                      <a:pt x="4747" y="2795"/>
                    </a:cubicBezTo>
                    <a:close/>
                    <a:moveTo>
                      <a:pt x="4173" y="1953"/>
                    </a:moveTo>
                    <a:cubicBezTo>
                      <a:pt x="3254" y="1378"/>
                      <a:pt x="2297" y="919"/>
                      <a:pt x="1225" y="727"/>
                    </a:cubicBezTo>
                    <a:cubicBezTo>
                      <a:pt x="1723" y="1187"/>
                      <a:pt x="2412" y="1378"/>
                      <a:pt x="3063" y="1608"/>
                    </a:cubicBezTo>
                    <a:cubicBezTo>
                      <a:pt x="3407" y="1723"/>
                      <a:pt x="3790" y="1838"/>
                      <a:pt x="4173" y="195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49"/>
              <p:cNvSpPr/>
              <p:nvPr/>
            </p:nvSpPr>
            <p:spPr>
              <a:xfrm>
                <a:off x="3021350" y="2700025"/>
                <a:ext cx="131150" cy="79475"/>
              </a:xfrm>
              <a:custGeom>
                <a:rect b="b" l="l" r="r" t="t"/>
                <a:pathLst>
                  <a:path extrusionOk="0" h="3179" w="5246">
                    <a:moveTo>
                      <a:pt x="766" y="2834"/>
                    </a:moveTo>
                    <a:cubicBezTo>
                      <a:pt x="766" y="2757"/>
                      <a:pt x="766" y="2681"/>
                      <a:pt x="804" y="2604"/>
                    </a:cubicBezTo>
                    <a:cubicBezTo>
                      <a:pt x="651" y="2719"/>
                      <a:pt x="574" y="2949"/>
                      <a:pt x="383" y="2910"/>
                    </a:cubicBezTo>
                    <a:cubicBezTo>
                      <a:pt x="192" y="2910"/>
                      <a:pt x="0" y="2757"/>
                      <a:pt x="0" y="2566"/>
                    </a:cubicBezTo>
                    <a:cubicBezTo>
                      <a:pt x="0" y="2030"/>
                      <a:pt x="2106" y="881"/>
                      <a:pt x="2642" y="613"/>
                    </a:cubicBezTo>
                    <a:cubicBezTo>
                      <a:pt x="3216" y="384"/>
                      <a:pt x="3829" y="1"/>
                      <a:pt x="4479" y="154"/>
                    </a:cubicBezTo>
                    <a:cubicBezTo>
                      <a:pt x="5245" y="307"/>
                      <a:pt x="5015" y="1226"/>
                      <a:pt x="4594" y="1647"/>
                    </a:cubicBezTo>
                    <a:cubicBezTo>
                      <a:pt x="3982" y="2298"/>
                      <a:pt x="3139" y="2719"/>
                      <a:pt x="2259" y="2949"/>
                    </a:cubicBezTo>
                    <a:cubicBezTo>
                      <a:pt x="1914" y="3025"/>
                      <a:pt x="1532" y="3102"/>
                      <a:pt x="1149" y="3140"/>
                    </a:cubicBezTo>
                    <a:cubicBezTo>
                      <a:pt x="996" y="3178"/>
                      <a:pt x="804" y="3025"/>
                      <a:pt x="766" y="2834"/>
                    </a:cubicBezTo>
                    <a:lnTo>
                      <a:pt x="766" y="2834"/>
                    </a:lnTo>
                    <a:close/>
                    <a:moveTo>
                      <a:pt x="996" y="2451"/>
                    </a:moveTo>
                    <a:cubicBezTo>
                      <a:pt x="1838" y="2336"/>
                      <a:pt x="2718" y="2145"/>
                      <a:pt x="3446" y="1647"/>
                    </a:cubicBezTo>
                    <a:cubicBezTo>
                      <a:pt x="3752" y="1417"/>
                      <a:pt x="4097" y="1188"/>
                      <a:pt x="4250" y="805"/>
                    </a:cubicBezTo>
                    <a:cubicBezTo>
                      <a:pt x="3714" y="805"/>
                      <a:pt x="3216" y="1149"/>
                      <a:pt x="2718" y="1341"/>
                    </a:cubicBezTo>
                    <a:cubicBezTo>
                      <a:pt x="2106" y="1685"/>
                      <a:pt x="1532" y="2030"/>
                      <a:pt x="996" y="245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49"/>
              <p:cNvSpPr/>
              <p:nvPr/>
            </p:nvSpPr>
            <p:spPr>
              <a:xfrm>
                <a:off x="2811750" y="2765125"/>
                <a:ext cx="151225" cy="34475"/>
              </a:xfrm>
              <a:custGeom>
                <a:rect b="b" l="l" r="r" t="t"/>
                <a:pathLst>
                  <a:path extrusionOk="0" h="1379" w="6049">
                    <a:moveTo>
                      <a:pt x="2948" y="1378"/>
                    </a:moveTo>
                    <a:cubicBezTo>
                      <a:pt x="2067" y="1378"/>
                      <a:pt x="1187" y="1225"/>
                      <a:pt x="383" y="881"/>
                    </a:cubicBezTo>
                    <a:cubicBezTo>
                      <a:pt x="383" y="881"/>
                      <a:pt x="421" y="881"/>
                      <a:pt x="421" y="881"/>
                    </a:cubicBezTo>
                    <a:cubicBezTo>
                      <a:pt x="0" y="766"/>
                      <a:pt x="115" y="115"/>
                      <a:pt x="536" y="192"/>
                    </a:cubicBezTo>
                    <a:cubicBezTo>
                      <a:pt x="1072" y="383"/>
                      <a:pt x="1608" y="536"/>
                      <a:pt x="2182" y="613"/>
                    </a:cubicBezTo>
                    <a:cubicBezTo>
                      <a:pt x="2986" y="728"/>
                      <a:pt x="3790" y="689"/>
                      <a:pt x="4556" y="421"/>
                    </a:cubicBezTo>
                    <a:cubicBezTo>
                      <a:pt x="4862" y="345"/>
                      <a:pt x="5130" y="230"/>
                      <a:pt x="5436" y="77"/>
                    </a:cubicBezTo>
                    <a:cubicBezTo>
                      <a:pt x="5589" y="0"/>
                      <a:pt x="5819" y="115"/>
                      <a:pt x="5896" y="268"/>
                    </a:cubicBezTo>
                    <a:cubicBezTo>
                      <a:pt x="6049" y="728"/>
                      <a:pt x="5475" y="804"/>
                      <a:pt x="5168" y="957"/>
                    </a:cubicBezTo>
                    <a:cubicBezTo>
                      <a:pt x="4479" y="1225"/>
                      <a:pt x="3714" y="1378"/>
                      <a:pt x="2948" y="13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49"/>
              <p:cNvSpPr/>
              <p:nvPr/>
            </p:nvSpPr>
            <p:spPr>
              <a:xfrm>
                <a:off x="2962950" y="2228175"/>
                <a:ext cx="67025" cy="232600"/>
              </a:xfrm>
              <a:custGeom>
                <a:rect b="b" l="l" r="r" t="t"/>
                <a:pathLst>
                  <a:path extrusionOk="0" h="9304" w="2681">
                    <a:moveTo>
                      <a:pt x="1838" y="8921"/>
                    </a:moveTo>
                    <a:cubicBezTo>
                      <a:pt x="1" y="6433"/>
                      <a:pt x="384" y="3255"/>
                      <a:pt x="1188" y="422"/>
                    </a:cubicBezTo>
                    <a:cubicBezTo>
                      <a:pt x="1303" y="1"/>
                      <a:pt x="1953" y="154"/>
                      <a:pt x="1838" y="614"/>
                    </a:cubicBezTo>
                    <a:cubicBezTo>
                      <a:pt x="1800" y="843"/>
                      <a:pt x="1724" y="1073"/>
                      <a:pt x="1685" y="1303"/>
                    </a:cubicBezTo>
                    <a:cubicBezTo>
                      <a:pt x="1264" y="3025"/>
                      <a:pt x="996" y="4825"/>
                      <a:pt x="1456" y="6509"/>
                    </a:cubicBezTo>
                    <a:cubicBezTo>
                      <a:pt x="1647" y="7275"/>
                      <a:pt x="2068" y="7926"/>
                      <a:pt x="2451" y="8538"/>
                    </a:cubicBezTo>
                    <a:cubicBezTo>
                      <a:pt x="2681" y="8959"/>
                      <a:pt x="2106" y="9304"/>
                      <a:pt x="1838" y="892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49"/>
              <p:cNvSpPr/>
              <p:nvPr/>
            </p:nvSpPr>
            <p:spPr>
              <a:xfrm>
                <a:off x="2790675" y="2271250"/>
                <a:ext cx="31625" cy="151250"/>
              </a:xfrm>
              <a:custGeom>
                <a:rect b="b" l="l" r="r" t="t"/>
                <a:pathLst>
                  <a:path extrusionOk="0" h="6050" w="1265">
                    <a:moveTo>
                      <a:pt x="269" y="5973"/>
                    </a:moveTo>
                    <a:cubicBezTo>
                      <a:pt x="39" y="5896"/>
                      <a:pt x="1" y="5628"/>
                      <a:pt x="116" y="5437"/>
                    </a:cubicBezTo>
                    <a:cubicBezTo>
                      <a:pt x="192" y="5169"/>
                      <a:pt x="269" y="4863"/>
                      <a:pt x="345" y="4557"/>
                    </a:cubicBezTo>
                    <a:cubicBezTo>
                      <a:pt x="498" y="3791"/>
                      <a:pt x="498" y="3025"/>
                      <a:pt x="460" y="2259"/>
                    </a:cubicBezTo>
                    <a:cubicBezTo>
                      <a:pt x="422" y="1724"/>
                      <a:pt x="345" y="1188"/>
                      <a:pt x="230" y="690"/>
                    </a:cubicBezTo>
                    <a:cubicBezTo>
                      <a:pt x="230" y="575"/>
                      <a:pt x="230" y="422"/>
                      <a:pt x="269" y="307"/>
                    </a:cubicBezTo>
                    <a:cubicBezTo>
                      <a:pt x="460" y="1"/>
                      <a:pt x="958" y="116"/>
                      <a:pt x="958" y="460"/>
                    </a:cubicBezTo>
                    <a:cubicBezTo>
                      <a:pt x="1111" y="1609"/>
                      <a:pt x="1264" y="2757"/>
                      <a:pt x="1149" y="3906"/>
                    </a:cubicBezTo>
                    <a:cubicBezTo>
                      <a:pt x="1111" y="4557"/>
                      <a:pt x="958" y="5207"/>
                      <a:pt x="728" y="5782"/>
                    </a:cubicBezTo>
                    <a:cubicBezTo>
                      <a:pt x="652" y="5973"/>
                      <a:pt x="422" y="6050"/>
                      <a:pt x="269" y="597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49"/>
              <p:cNvSpPr/>
              <p:nvPr/>
            </p:nvSpPr>
            <p:spPr>
              <a:xfrm>
                <a:off x="2205900" y="2015725"/>
                <a:ext cx="497700" cy="159850"/>
              </a:xfrm>
              <a:custGeom>
                <a:rect b="b" l="l" r="r" t="t"/>
                <a:pathLst>
                  <a:path extrusionOk="0" h="6394" w="19908">
                    <a:moveTo>
                      <a:pt x="1915" y="6393"/>
                    </a:moveTo>
                    <a:cubicBezTo>
                      <a:pt x="958" y="6317"/>
                      <a:pt x="422" y="5245"/>
                      <a:pt x="230" y="4403"/>
                    </a:cubicBezTo>
                    <a:cubicBezTo>
                      <a:pt x="0" y="3139"/>
                      <a:pt x="1264" y="2488"/>
                      <a:pt x="2259" y="2067"/>
                    </a:cubicBezTo>
                    <a:cubicBezTo>
                      <a:pt x="6470" y="306"/>
                      <a:pt x="11103" y="153"/>
                      <a:pt x="15620" y="77"/>
                    </a:cubicBezTo>
                    <a:cubicBezTo>
                      <a:pt x="16845" y="0"/>
                      <a:pt x="18070" y="77"/>
                      <a:pt x="19219" y="498"/>
                    </a:cubicBezTo>
                    <a:cubicBezTo>
                      <a:pt x="19295" y="536"/>
                      <a:pt x="19334" y="574"/>
                      <a:pt x="19372" y="613"/>
                    </a:cubicBezTo>
                    <a:cubicBezTo>
                      <a:pt x="19563" y="536"/>
                      <a:pt x="19793" y="689"/>
                      <a:pt x="19831" y="881"/>
                    </a:cubicBezTo>
                    <a:cubicBezTo>
                      <a:pt x="19908" y="1608"/>
                      <a:pt x="19908" y="2335"/>
                      <a:pt x="19793" y="3024"/>
                    </a:cubicBezTo>
                    <a:cubicBezTo>
                      <a:pt x="19640" y="4173"/>
                      <a:pt x="19142" y="5321"/>
                      <a:pt x="17879" y="5551"/>
                    </a:cubicBezTo>
                    <a:cubicBezTo>
                      <a:pt x="16041" y="6011"/>
                      <a:pt x="14165" y="5743"/>
                      <a:pt x="12290" y="5743"/>
                    </a:cubicBezTo>
                    <a:cubicBezTo>
                      <a:pt x="11562" y="5743"/>
                      <a:pt x="10796" y="5781"/>
                      <a:pt x="10069" y="5819"/>
                    </a:cubicBezTo>
                    <a:cubicBezTo>
                      <a:pt x="7351" y="6011"/>
                      <a:pt x="4671" y="6393"/>
                      <a:pt x="1953" y="6393"/>
                    </a:cubicBezTo>
                    <a:lnTo>
                      <a:pt x="1953" y="6393"/>
                    </a:lnTo>
                    <a:close/>
                    <a:moveTo>
                      <a:pt x="2604" y="5666"/>
                    </a:moveTo>
                    <a:cubicBezTo>
                      <a:pt x="5934" y="5589"/>
                      <a:pt x="9189" y="5015"/>
                      <a:pt x="12481" y="5015"/>
                    </a:cubicBezTo>
                    <a:cubicBezTo>
                      <a:pt x="14319" y="5053"/>
                      <a:pt x="16156" y="5321"/>
                      <a:pt x="17917" y="4824"/>
                    </a:cubicBezTo>
                    <a:cubicBezTo>
                      <a:pt x="19181" y="4403"/>
                      <a:pt x="19257" y="2297"/>
                      <a:pt x="19142" y="1187"/>
                    </a:cubicBezTo>
                    <a:cubicBezTo>
                      <a:pt x="19027" y="1225"/>
                      <a:pt x="18913" y="1149"/>
                      <a:pt x="18798" y="1110"/>
                    </a:cubicBezTo>
                    <a:cubicBezTo>
                      <a:pt x="18223" y="919"/>
                      <a:pt x="17649" y="842"/>
                      <a:pt x="17075" y="766"/>
                    </a:cubicBezTo>
                    <a:cubicBezTo>
                      <a:pt x="15620" y="766"/>
                      <a:pt x="14127" y="804"/>
                      <a:pt x="12672" y="842"/>
                    </a:cubicBezTo>
                    <a:cubicBezTo>
                      <a:pt x="10605" y="919"/>
                      <a:pt x="8576" y="1110"/>
                      <a:pt x="6547" y="1531"/>
                    </a:cubicBezTo>
                    <a:cubicBezTo>
                      <a:pt x="5284" y="1799"/>
                      <a:pt x="1302" y="2680"/>
                      <a:pt x="919" y="3943"/>
                    </a:cubicBezTo>
                    <a:cubicBezTo>
                      <a:pt x="843" y="4517"/>
                      <a:pt x="1225" y="5130"/>
                      <a:pt x="1608" y="5551"/>
                    </a:cubicBezTo>
                    <a:cubicBezTo>
                      <a:pt x="1876" y="5781"/>
                      <a:pt x="2259" y="5666"/>
                      <a:pt x="2565" y="566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49"/>
              <p:cNvSpPr/>
              <p:nvPr/>
            </p:nvSpPr>
            <p:spPr>
              <a:xfrm>
                <a:off x="3056750" y="2049200"/>
                <a:ext cx="482400" cy="113925"/>
              </a:xfrm>
              <a:custGeom>
                <a:rect b="b" l="l" r="r" t="t"/>
                <a:pathLst>
                  <a:path extrusionOk="0" h="4557" w="19296">
                    <a:moveTo>
                      <a:pt x="3523" y="4557"/>
                    </a:moveTo>
                    <a:cubicBezTo>
                      <a:pt x="613" y="4480"/>
                      <a:pt x="1" y="2910"/>
                      <a:pt x="422" y="269"/>
                    </a:cubicBezTo>
                    <a:cubicBezTo>
                      <a:pt x="460" y="116"/>
                      <a:pt x="690" y="1"/>
                      <a:pt x="843" y="39"/>
                    </a:cubicBezTo>
                    <a:cubicBezTo>
                      <a:pt x="1073" y="77"/>
                      <a:pt x="1149" y="307"/>
                      <a:pt x="1111" y="499"/>
                    </a:cubicBezTo>
                    <a:cubicBezTo>
                      <a:pt x="1073" y="728"/>
                      <a:pt x="1034" y="920"/>
                      <a:pt x="1034" y="1111"/>
                    </a:cubicBezTo>
                    <a:cubicBezTo>
                      <a:pt x="919" y="2298"/>
                      <a:pt x="1149" y="3561"/>
                      <a:pt x="2566" y="3714"/>
                    </a:cubicBezTo>
                    <a:cubicBezTo>
                      <a:pt x="3752" y="4021"/>
                      <a:pt x="4939" y="3714"/>
                      <a:pt x="6126" y="3485"/>
                    </a:cubicBezTo>
                    <a:cubicBezTo>
                      <a:pt x="6853" y="3332"/>
                      <a:pt x="7581" y="3217"/>
                      <a:pt x="8308" y="3102"/>
                    </a:cubicBezTo>
                    <a:cubicBezTo>
                      <a:pt x="11524" y="2719"/>
                      <a:pt x="14855" y="2604"/>
                      <a:pt x="18032" y="3217"/>
                    </a:cubicBezTo>
                    <a:cubicBezTo>
                      <a:pt x="18339" y="3293"/>
                      <a:pt x="18683" y="3370"/>
                      <a:pt x="18989" y="3446"/>
                    </a:cubicBezTo>
                    <a:cubicBezTo>
                      <a:pt x="19181" y="3523"/>
                      <a:pt x="19296" y="3714"/>
                      <a:pt x="19219" y="3906"/>
                    </a:cubicBezTo>
                    <a:cubicBezTo>
                      <a:pt x="19181" y="4097"/>
                      <a:pt x="18989" y="4212"/>
                      <a:pt x="18798" y="4136"/>
                    </a:cubicBezTo>
                    <a:cubicBezTo>
                      <a:pt x="15620" y="3293"/>
                      <a:pt x="12251" y="3446"/>
                      <a:pt x="8997" y="3714"/>
                    </a:cubicBezTo>
                    <a:cubicBezTo>
                      <a:pt x="7887" y="3868"/>
                      <a:pt x="6815" y="4059"/>
                      <a:pt x="5705" y="4289"/>
                    </a:cubicBezTo>
                    <a:cubicBezTo>
                      <a:pt x="4978" y="4404"/>
                      <a:pt x="4250" y="4557"/>
                      <a:pt x="3485" y="455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49"/>
              <p:cNvSpPr/>
              <p:nvPr/>
            </p:nvSpPr>
            <p:spPr>
              <a:xfrm>
                <a:off x="3066325" y="2008050"/>
                <a:ext cx="403925" cy="58425"/>
              </a:xfrm>
              <a:custGeom>
                <a:rect b="b" l="l" r="r" t="t"/>
                <a:pathLst>
                  <a:path extrusionOk="0" h="2337" w="16157">
                    <a:moveTo>
                      <a:pt x="1" y="1991"/>
                    </a:moveTo>
                    <a:lnTo>
                      <a:pt x="1" y="1915"/>
                    </a:lnTo>
                    <a:cubicBezTo>
                      <a:pt x="1" y="1800"/>
                      <a:pt x="39" y="1647"/>
                      <a:pt x="115" y="1570"/>
                    </a:cubicBezTo>
                    <a:cubicBezTo>
                      <a:pt x="269" y="1341"/>
                      <a:pt x="498" y="1226"/>
                      <a:pt x="728" y="1111"/>
                    </a:cubicBezTo>
                    <a:cubicBezTo>
                      <a:pt x="1072" y="958"/>
                      <a:pt x="1455" y="843"/>
                      <a:pt x="1800" y="766"/>
                    </a:cubicBezTo>
                    <a:cubicBezTo>
                      <a:pt x="2527" y="575"/>
                      <a:pt x="3293" y="460"/>
                      <a:pt x="4020" y="384"/>
                    </a:cubicBezTo>
                    <a:cubicBezTo>
                      <a:pt x="5513" y="154"/>
                      <a:pt x="7006" y="39"/>
                      <a:pt x="8538" y="1"/>
                    </a:cubicBezTo>
                    <a:cubicBezTo>
                      <a:pt x="10031" y="1"/>
                      <a:pt x="11562" y="77"/>
                      <a:pt x="13094" y="307"/>
                    </a:cubicBezTo>
                    <a:cubicBezTo>
                      <a:pt x="14012" y="422"/>
                      <a:pt x="14931" y="613"/>
                      <a:pt x="15850" y="843"/>
                    </a:cubicBezTo>
                    <a:cubicBezTo>
                      <a:pt x="16041" y="881"/>
                      <a:pt x="16156" y="1111"/>
                      <a:pt x="16080" y="1302"/>
                    </a:cubicBezTo>
                    <a:cubicBezTo>
                      <a:pt x="16041" y="1494"/>
                      <a:pt x="15850" y="1570"/>
                      <a:pt x="15659" y="1532"/>
                    </a:cubicBezTo>
                    <a:cubicBezTo>
                      <a:pt x="15199" y="1417"/>
                      <a:pt x="14701" y="1302"/>
                      <a:pt x="14242" y="1226"/>
                    </a:cubicBezTo>
                    <a:cubicBezTo>
                      <a:pt x="13132" y="996"/>
                      <a:pt x="12060" y="843"/>
                      <a:pt x="10950" y="766"/>
                    </a:cubicBezTo>
                    <a:cubicBezTo>
                      <a:pt x="10222" y="728"/>
                      <a:pt x="9533" y="690"/>
                      <a:pt x="8844" y="690"/>
                    </a:cubicBezTo>
                    <a:cubicBezTo>
                      <a:pt x="8117" y="690"/>
                      <a:pt x="7428" y="728"/>
                      <a:pt x="6738" y="766"/>
                    </a:cubicBezTo>
                    <a:cubicBezTo>
                      <a:pt x="6011" y="843"/>
                      <a:pt x="5284" y="920"/>
                      <a:pt x="4556" y="996"/>
                    </a:cubicBezTo>
                    <a:cubicBezTo>
                      <a:pt x="3829" y="1111"/>
                      <a:pt x="3102" y="1188"/>
                      <a:pt x="2412" y="1341"/>
                    </a:cubicBezTo>
                    <a:lnTo>
                      <a:pt x="2374" y="1341"/>
                    </a:lnTo>
                    <a:lnTo>
                      <a:pt x="2374" y="1341"/>
                    </a:lnTo>
                    <a:cubicBezTo>
                      <a:pt x="2068" y="1417"/>
                      <a:pt x="1762" y="1494"/>
                      <a:pt x="1455" y="1609"/>
                    </a:cubicBezTo>
                    <a:cubicBezTo>
                      <a:pt x="1302" y="1647"/>
                      <a:pt x="1111" y="1723"/>
                      <a:pt x="919" y="1800"/>
                    </a:cubicBezTo>
                    <a:cubicBezTo>
                      <a:pt x="881" y="1838"/>
                      <a:pt x="804" y="1877"/>
                      <a:pt x="728" y="1915"/>
                    </a:cubicBezTo>
                    <a:cubicBezTo>
                      <a:pt x="728" y="1915"/>
                      <a:pt x="728" y="1953"/>
                      <a:pt x="690" y="1953"/>
                    </a:cubicBezTo>
                    <a:lnTo>
                      <a:pt x="690" y="1991"/>
                    </a:lnTo>
                    <a:cubicBezTo>
                      <a:pt x="690" y="2183"/>
                      <a:pt x="536" y="2336"/>
                      <a:pt x="345" y="2336"/>
                    </a:cubicBezTo>
                    <a:cubicBezTo>
                      <a:pt x="154" y="2336"/>
                      <a:pt x="1" y="2183"/>
                      <a:pt x="1" y="199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49"/>
              <p:cNvSpPr/>
              <p:nvPr/>
            </p:nvSpPr>
            <p:spPr>
              <a:xfrm>
                <a:off x="3475000" y="2042500"/>
                <a:ext cx="18225" cy="17275"/>
              </a:xfrm>
              <a:custGeom>
                <a:rect b="b" l="l" r="r" t="t"/>
                <a:pathLst>
                  <a:path extrusionOk="0" h="691" w="729">
                    <a:moveTo>
                      <a:pt x="1" y="345"/>
                    </a:moveTo>
                    <a:cubicBezTo>
                      <a:pt x="1" y="154"/>
                      <a:pt x="154" y="1"/>
                      <a:pt x="345" y="1"/>
                    </a:cubicBezTo>
                    <a:cubicBezTo>
                      <a:pt x="537" y="1"/>
                      <a:pt x="728" y="154"/>
                      <a:pt x="728" y="345"/>
                    </a:cubicBezTo>
                    <a:cubicBezTo>
                      <a:pt x="728" y="537"/>
                      <a:pt x="537" y="690"/>
                      <a:pt x="345" y="690"/>
                    </a:cubicBezTo>
                    <a:cubicBezTo>
                      <a:pt x="154" y="690"/>
                      <a:pt x="1" y="537"/>
                      <a:pt x="1" y="345"/>
                    </a:cubicBezTo>
                    <a:close/>
                  </a:path>
                </a:pathLst>
              </a:custGeom>
              <a:solidFill>
                <a:srgbClr val="5729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49"/>
              <p:cNvSpPr/>
              <p:nvPr/>
            </p:nvSpPr>
            <p:spPr>
              <a:xfrm>
                <a:off x="3494150" y="2046350"/>
                <a:ext cx="74675" cy="110075"/>
              </a:xfrm>
              <a:custGeom>
                <a:rect b="b" l="l" r="r" t="t"/>
                <a:pathLst>
                  <a:path extrusionOk="0" h="4403" w="2987">
                    <a:moveTo>
                      <a:pt x="1532" y="4096"/>
                    </a:moveTo>
                    <a:cubicBezTo>
                      <a:pt x="919" y="3560"/>
                      <a:pt x="2948" y="2871"/>
                      <a:pt x="1034" y="1149"/>
                    </a:cubicBezTo>
                    <a:cubicBezTo>
                      <a:pt x="843" y="957"/>
                      <a:pt x="575" y="842"/>
                      <a:pt x="307" y="727"/>
                    </a:cubicBezTo>
                    <a:cubicBezTo>
                      <a:pt x="0" y="651"/>
                      <a:pt x="0" y="191"/>
                      <a:pt x="307" y="77"/>
                    </a:cubicBezTo>
                    <a:cubicBezTo>
                      <a:pt x="536" y="0"/>
                      <a:pt x="766" y="153"/>
                      <a:pt x="957" y="230"/>
                    </a:cubicBezTo>
                    <a:cubicBezTo>
                      <a:pt x="2068" y="804"/>
                      <a:pt x="2986" y="2144"/>
                      <a:pt x="2412" y="3369"/>
                    </a:cubicBezTo>
                    <a:cubicBezTo>
                      <a:pt x="2259" y="3714"/>
                      <a:pt x="1991" y="4403"/>
                      <a:pt x="1532" y="409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49"/>
              <p:cNvSpPr/>
              <p:nvPr/>
            </p:nvSpPr>
            <p:spPr>
              <a:xfrm>
                <a:off x="3454900" y="2030075"/>
                <a:ext cx="67025" cy="37350"/>
              </a:xfrm>
              <a:custGeom>
                <a:rect b="b" l="l" r="r" t="t"/>
                <a:pathLst>
                  <a:path extrusionOk="0" h="1494" w="2681">
                    <a:moveTo>
                      <a:pt x="1991" y="1302"/>
                    </a:moveTo>
                    <a:cubicBezTo>
                      <a:pt x="1456" y="1072"/>
                      <a:pt x="881" y="919"/>
                      <a:pt x="384" y="689"/>
                    </a:cubicBezTo>
                    <a:cubicBezTo>
                      <a:pt x="1" y="536"/>
                      <a:pt x="39" y="0"/>
                      <a:pt x="460" y="0"/>
                    </a:cubicBezTo>
                    <a:cubicBezTo>
                      <a:pt x="537" y="0"/>
                      <a:pt x="652" y="39"/>
                      <a:pt x="690" y="77"/>
                    </a:cubicBezTo>
                    <a:cubicBezTo>
                      <a:pt x="1226" y="307"/>
                      <a:pt x="1762" y="460"/>
                      <a:pt x="2259" y="651"/>
                    </a:cubicBezTo>
                    <a:cubicBezTo>
                      <a:pt x="2681" y="842"/>
                      <a:pt x="2413" y="1493"/>
                      <a:pt x="1991" y="13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49"/>
              <p:cNvSpPr/>
              <p:nvPr/>
            </p:nvSpPr>
            <p:spPr>
              <a:xfrm>
                <a:off x="2306400" y="2296150"/>
                <a:ext cx="330225" cy="125400"/>
              </a:xfrm>
              <a:custGeom>
                <a:rect b="b" l="l" r="r" t="t"/>
                <a:pathLst>
                  <a:path extrusionOk="0" h="5016" w="13209">
                    <a:moveTo>
                      <a:pt x="12442" y="1838"/>
                    </a:moveTo>
                    <a:cubicBezTo>
                      <a:pt x="12634" y="2144"/>
                      <a:pt x="13208" y="2527"/>
                      <a:pt x="12825" y="2871"/>
                    </a:cubicBezTo>
                    <a:cubicBezTo>
                      <a:pt x="12442" y="3139"/>
                      <a:pt x="12213" y="2680"/>
                      <a:pt x="11983" y="2450"/>
                    </a:cubicBezTo>
                    <a:cubicBezTo>
                      <a:pt x="11830" y="2221"/>
                      <a:pt x="11600" y="2029"/>
                      <a:pt x="11370" y="1876"/>
                    </a:cubicBezTo>
                    <a:cubicBezTo>
                      <a:pt x="10605" y="1340"/>
                      <a:pt x="9686" y="1034"/>
                      <a:pt x="8767" y="957"/>
                    </a:cubicBezTo>
                    <a:cubicBezTo>
                      <a:pt x="8959" y="1149"/>
                      <a:pt x="9150" y="1455"/>
                      <a:pt x="9227" y="1608"/>
                    </a:cubicBezTo>
                    <a:cubicBezTo>
                      <a:pt x="9877" y="3254"/>
                      <a:pt x="8308" y="5015"/>
                      <a:pt x="6585" y="4824"/>
                    </a:cubicBezTo>
                    <a:cubicBezTo>
                      <a:pt x="5513" y="4747"/>
                      <a:pt x="4211" y="4020"/>
                      <a:pt x="4097" y="2833"/>
                    </a:cubicBezTo>
                    <a:cubicBezTo>
                      <a:pt x="4020" y="2374"/>
                      <a:pt x="4135" y="1914"/>
                      <a:pt x="4211" y="1455"/>
                    </a:cubicBezTo>
                    <a:cubicBezTo>
                      <a:pt x="3790" y="1570"/>
                      <a:pt x="3331" y="1761"/>
                      <a:pt x="2910" y="1953"/>
                    </a:cubicBezTo>
                    <a:cubicBezTo>
                      <a:pt x="2336" y="2259"/>
                      <a:pt x="1761" y="2642"/>
                      <a:pt x="1264" y="3063"/>
                    </a:cubicBezTo>
                    <a:cubicBezTo>
                      <a:pt x="996" y="3293"/>
                      <a:pt x="766" y="3752"/>
                      <a:pt x="345" y="3637"/>
                    </a:cubicBezTo>
                    <a:cubicBezTo>
                      <a:pt x="0" y="3522"/>
                      <a:pt x="38" y="3025"/>
                      <a:pt x="383" y="2948"/>
                    </a:cubicBezTo>
                    <a:cubicBezTo>
                      <a:pt x="1914" y="1378"/>
                      <a:pt x="4058" y="536"/>
                      <a:pt x="6202" y="306"/>
                    </a:cubicBezTo>
                    <a:cubicBezTo>
                      <a:pt x="8346" y="0"/>
                      <a:pt x="10835" y="192"/>
                      <a:pt x="12442" y="183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49"/>
              <p:cNvSpPr/>
              <p:nvPr/>
            </p:nvSpPr>
            <p:spPr>
              <a:xfrm>
                <a:off x="3146725" y="2262650"/>
                <a:ext cx="293850" cy="147400"/>
              </a:xfrm>
              <a:custGeom>
                <a:rect b="b" l="l" r="r" t="t"/>
                <a:pathLst>
                  <a:path extrusionOk="0" h="5896" w="11754">
                    <a:moveTo>
                      <a:pt x="11600" y="1876"/>
                    </a:moveTo>
                    <a:cubicBezTo>
                      <a:pt x="11753" y="1991"/>
                      <a:pt x="11753" y="2221"/>
                      <a:pt x="11639" y="2374"/>
                    </a:cubicBezTo>
                    <a:cubicBezTo>
                      <a:pt x="11524" y="2527"/>
                      <a:pt x="11294" y="2527"/>
                      <a:pt x="11141" y="2412"/>
                    </a:cubicBezTo>
                    <a:cubicBezTo>
                      <a:pt x="10720" y="2106"/>
                      <a:pt x="10299" y="1800"/>
                      <a:pt x="9839" y="1570"/>
                    </a:cubicBezTo>
                    <a:cubicBezTo>
                      <a:pt x="9303" y="1302"/>
                      <a:pt x="8767" y="1110"/>
                      <a:pt x="8193" y="996"/>
                    </a:cubicBezTo>
                    <a:cubicBezTo>
                      <a:pt x="10375" y="2565"/>
                      <a:pt x="8308" y="5896"/>
                      <a:pt x="5666" y="5168"/>
                    </a:cubicBezTo>
                    <a:cubicBezTo>
                      <a:pt x="3829" y="4556"/>
                      <a:pt x="3369" y="2680"/>
                      <a:pt x="4365" y="1110"/>
                    </a:cubicBezTo>
                    <a:cubicBezTo>
                      <a:pt x="4288" y="1110"/>
                      <a:pt x="4250" y="1110"/>
                      <a:pt x="4212" y="1149"/>
                    </a:cubicBezTo>
                    <a:cubicBezTo>
                      <a:pt x="3484" y="1264"/>
                      <a:pt x="2757" y="1493"/>
                      <a:pt x="2106" y="1800"/>
                    </a:cubicBezTo>
                    <a:cubicBezTo>
                      <a:pt x="1647" y="2029"/>
                      <a:pt x="1225" y="2335"/>
                      <a:pt x="843" y="2642"/>
                    </a:cubicBezTo>
                    <a:cubicBezTo>
                      <a:pt x="651" y="2871"/>
                      <a:pt x="421" y="3063"/>
                      <a:pt x="153" y="2833"/>
                    </a:cubicBezTo>
                    <a:cubicBezTo>
                      <a:pt x="0" y="2680"/>
                      <a:pt x="0" y="2489"/>
                      <a:pt x="153" y="2335"/>
                    </a:cubicBezTo>
                    <a:cubicBezTo>
                      <a:pt x="613" y="1838"/>
                      <a:pt x="1187" y="1493"/>
                      <a:pt x="1800" y="1187"/>
                    </a:cubicBezTo>
                    <a:cubicBezTo>
                      <a:pt x="2833" y="651"/>
                      <a:pt x="3982" y="421"/>
                      <a:pt x="5092" y="268"/>
                    </a:cubicBezTo>
                    <a:cubicBezTo>
                      <a:pt x="6777" y="0"/>
                      <a:pt x="8538" y="153"/>
                      <a:pt x="10069" y="919"/>
                    </a:cubicBezTo>
                    <a:cubicBezTo>
                      <a:pt x="10605" y="1187"/>
                      <a:pt x="11103" y="1493"/>
                      <a:pt x="11600" y="187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49"/>
              <p:cNvSpPr/>
              <p:nvPr/>
            </p:nvSpPr>
            <p:spPr>
              <a:xfrm>
                <a:off x="2346600" y="2243500"/>
                <a:ext cx="174200" cy="60325"/>
              </a:xfrm>
              <a:custGeom>
                <a:rect b="b" l="l" r="r" t="t"/>
                <a:pathLst>
                  <a:path extrusionOk="0" h="2413" w="6968">
                    <a:moveTo>
                      <a:pt x="306" y="2183"/>
                    </a:moveTo>
                    <a:cubicBezTo>
                      <a:pt x="0" y="1876"/>
                      <a:pt x="345" y="1608"/>
                      <a:pt x="613" y="1455"/>
                    </a:cubicBezTo>
                    <a:cubicBezTo>
                      <a:pt x="1072" y="1149"/>
                      <a:pt x="1570" y="881"/>
                      <a:pt x="2106" y="690"/>
                    </a:cubicBezTo>
                    <a:cubicBezTo>
                      <a:pt x="3331" y="269"/>
                      <a:pt x="4709" y="1"/>
                      <a:pt x="6011" y="115"/>
                    </a:cubicBezTo>
                    <a:cubicBezTo>
                      <a:pt x="6355" y="192"/>
                      <a:pt x="6968" y="115"/>
                      <a:pt x="6968" y="613"/>
                    </a:cubicBezTo>
                    <a:cubicBezTo>
                      <a:pt x="6929" y="804"/>
                      <a:pt x="6738" y="958"/>
                      <a:pt x="6547" y="919"/>
                    </a:cubicBezTo>
                    <a:cubicBezTo>
                      <a:pt x="6240" y="881"/>
                      <a:pt x="5972" y="804"/>
                      <a:pt x="5666" y="804"/>
                    </a:cubicBezTo>
                    <a:cubicBezTo>
                      <a:pt x="5015" y="766"/>
                      <a:pt x="4403" y="881"/>
                      <a:pt x="3790" y="958"/>
                    </a:cubicBezTo>
                    <a:cubicBezTo>
                      <a:pt x="2757" y="1187"/>
                      <a:pt x="1799" y="1494"/>
                      <a:pt x="919" y="2106"/>
                    </a:cubicBezTo>
                    <a:cubicBezTo>
                      <a:pt x="766" y="2259"/>
                      <a:pt x="498" y="2412"/>
                      <a:pt x="268" y="21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49"/>
              <p:cNvSpPr/>
              <p:nvPr/>
            </p:nvSpPr>
            <p:spPr>
              <a:xfrm>
                <a:off x="3232850" y="2203300"/>
                <a:ext cx="142650" cy="30650"/>
              </a:xfrm>
              <a:custGeom>
                <a:rect b="b" l="l" r="r" t="t"/>
                <a:pathLst>
                  <a:path extrusionOk="0" h="1226" w="5706">
                    <a:moveTo>
                      <a:pt x="575" y="1111"/>
                    </a:moveTo>
                    <a:cubicBezTo>
                      <a:pt x="499" y="1111"/>
                      <a:pt x="422" y="1034"/>
                      <a:pt x="384" y="958"/>
                    </a:cubicBezTo>
                    <a:cubicBezTo>
                      <a:pt x="1" y="154"/>
                      <a:pt x="2145" y="115"/>
                      <a:pt x="2604" y="77"/>
                    </a:cubicBezTo>
                    <a:cubicBezTo>
                      <a:pt x="3523" y="1"/>
                      <a:pt x="4442" y="115"/>
                      <a:pt x="5284" y="422"/>
                    </a:cubicBezTo>
                    <a:cubicBezTo>
                      <a:pt x="5705" y="575"/>
                      <a:pt x="5437" y="1226"/>
                      <a:pt x="5016" y="1073"/>
                    </a:cubicBezTo>
                    <a:cubicBezTo>
                      <a:pt x="3753" y="651"/>
                      <a:pt x="2374" y="690"/>
                      <a:pt x="1073" y="996"/>
                    </a:cubicBezTo>
                    <a:cubicBezTo>
                      <a:pt x="920" y="1034"/>
                      <a:pt x="767" y="1187"/>
                      <a:pt x="575" y="111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49"/>
              <p:cNvSpPr/>
              <p:nvPr/>
            </p:nvSpPr>
            <p:spPr>
              <a:xfrm>
                <a:off x="2396350" y="2404300"/>
                <a:ext cx="149350" cy="22975"/>
              </a:xfrm>
              <a:custGeom>
                <a:rect b="b" l="l" r="r" t="t"/>
                <a:pathLst>
                  <a:path extrusionOk="0" h="919" w="5974">
                    <a:moveTo>
                      <a:pt x="1073" y="842"/>
                    </a:moveTo>
                    <a:cubicBezTo>
                      <a:pt x="881" y="804"/>
                      <a:pt x="652" y="804"/>
                      <a:pt x="460" y="766"/>
                    </a:cubicBezTo>
                    <a:cubicBezTo>
                      <a:pt x="1" y="689"/>
                      <a:pt x="77" y="38"/>
                      <a:pt x="537" y="77"/>
                    </a:cubicBezTo>
                    <a:cubicBezTo>
                      <a:pt x="1839" y="192"/>
                      <a:pt x="3140" y="230"/>
                      <a:pt x="4442" y="153"/>
                    </a:cubicBezTo>
                    <a:cubicBezTo>
                      <a:pt x="4825" y="115"/>
                      <a:pt x="5169" y="77"/>
                      <a:pt x="5514" y="38"/>
                    </a:cubicBezTo>
                    <a:cubicBezTo>
                      <a:pt x="5705" y="0"/>
                      <a:pt x="5897" y="115"/>
                      <a:pt x="5935" y="306"/>
                    </a:cubicBezTo>
                    <a:cubicBezTo>
                      <a:pt x="5973" y="498"/>
                      <a:pt x="5820" y="689"/>
                      <a:pt x="5629" y="728"/>
                    </a:cubicBezTo>
                    <a:cubicBezTo>
                      <a:pt x="5246" y="804"/>
                      <a:pt x="4863" y="842"/>
                      <a:pt x="4480" y="842"/>
                    </a:cubicBezTo>
                    <a:cubicBezTo>
                      <a:pt x="3332" y="919"/>
                      <a:pt x="2221" y="881"/>
                      <a:pt x="1073" y="84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49"/>
              <p:cNvSpPr/>
              <p:nvPr/>
            </p:nvSpPr>
            <p:spPr>
              <a:xfrm>
                <a:off x="3237650" y="2374625"/>
                <a:ext cx="118700" cy="25875"/>
              </a:xfrm>
              <a:custGeom>
                <a:rect b="b" l="l" r="r" t="t"/>
                <a:pathLst>
                  <a:path extrusionOk="0" h="1035" w="4748">
                    <a:moveTo>
                      <a:pt x="1761" y="996"/>
                    </a:moveTo>
                    <a:cubicBezTo>
                      <a:pt x="1302" y="919"/>
                      <a:pt x="153" y="1034"/>
                      <a:pt x="39" y="460"/>
                    </a:cubicBezTo>
                    <a:cubicBezTo>
                      <a:pt x="0" y="268"/>
                      <a:pt x="153" y="77"/>
                      <a:pt x="345" y="39"/>
                    </a:cubicBezTo>
                    <a:cubicBezTo>
                      <a:pt x="460" y="39"/>
                      <a:pt x="536" y="77"/>
                      <a:pt x="651" y="154"/>
                    </a:cubicBezTo>
                    <a:cubicBezTo>
                      <a:pt x="1302" y="307"/>
                      <a:pt x="2029" y="268"/>
                      <a:pt x="2718" y="230"/>
                    </a:cubicBezTo>
                    <a:cubicBezTo>
                      <a:pt x="3216" y="192"/>
                      <a:pt x="3676" y="154"/>
                      <a:pt x="4135" y="77"/>
                    </a:cubicBezTo>
                    <a:cubicBezTo>
                      <a:pt x="4365" y="0"/>
                      <a:pt x="4633" y="39"/>
                      <a:pt x="4709" y="268"/>
                    </a:cubicBezTo>
                    <a:cubicBezTo>
                      <a:pt x="4748" y="460"/>
                      <a:pt x="4633" y="689"/>
                      <a:pt x="4441" y="728"/>
                    </a:cubicBezTo>
                    <a:cubicBezTo>
                      <a:pt x="3561" y="919"/>
                      <a:pt x="2642" y="996"/>
                      <a:pt x="1761" y="95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49"/>
              <p:cNvSpPr/>
              <p:nvPr/>
            </p:nvSpPr>
            <p:spPr>
              <a:xfrm>
                <a:off x="2158050" y="1436675"/>
                <a:ext cx="326375" cy="946575"/>
              </a:xfrm>
              <a:custGeom>
                <a:rect b="b" l="l" r="r" t="t"/>
                <a:pathLst>
                  <a:path extrusionOk="0" h="37863" w="13055">
                    <a:moveTo>
                      <a:pt x="498" y="37863"/>
                    </a:moveTo>
                    <a:cubicBezTo>
                      <a:pt x="153" y="37863"/>
                      <a:pt x="0" y="37404"/>
                      <a:pt x="268" y="37212"/>
                    </a:cubicBezTo>
                    <a:cubicBezTo>
                      <a:pt x="345" y="37174"/>
                      <a:pt x="383" y="37174"/>
                      <a:pt x="460" y="37136"/>
                    </a:cubicBezTo>
                    <a:cubicBezTo>
                      <a:pt x="957" y="36676"/>
                      <a:pt x="1187" y="36025"/>
                      <a:pt x="1225" y="35374"/>
                    </a:cubicBezTo>
                    <a:lnTo>
                      <a:pt x="1225" y="35413"/>
                    </a:lnTo>
                    <a:lnTo>
                      <a:pt x="1225" y="35413"/>
                    </a:lnTo>
                    <a:cubicBezTo>
                      <a:pt x="1264" y="35221"/>
                      <a:pt x="1264" y="35030"/>
                      <a:pt x="1225" y="34839"/>
                    </a:cubicBezTo>
                    <a:cubicBezTo>
                      <a:pt x="1187" y="34303"/>
                      <a:pt x="1340" y="33805"/>
                      <a:pt x="1378" y="33307"/>
                    </a:cubicBezTo>
                    <a:cubicBezTo>
                      <a:pt x="1455" y="32580"/>
                      <a:pt x="1417" y="31852"/>
                      <a:pt x="1225" y="31163"/>
                    </a:cubicBezTo>
                    <a:cubicBezTo>
                      <a:pt x="1225" y="30780"/>
                      <a:pt x="1340" y="30398"/>
                      <a:pt x="1378" y="30015"/>
                    </a:cubicBezTo>
                    <a:cubicBezTo>
                      <a:pt x="1417" y="29670"/>
                      <a:pt x="1378" y="29326"/>
                      <a:pt x="1340" y="28981"/>
                    </a:cubicBezTo>
                    <a:cubicBezTo>
                      <a:pt x="1378" y="27986"/>
                      <a:pt x="1455" y="26990"/>
                      <a:pt x="1340" y="25957"/>
                    </a:cubicBezTo>
                    <a:cubicBezTo>
                      <a:pt x="1302" y="25536"/>
                      <a:pt x="1493" y="25153"/>
                      <a:pt x="1532" y="24770"/>
                    </a:cubicBezTo>
                    <a:cubicBezTo>
                      <a:pt x="1608" y="24234"/>
                      <a:pt x="1493" y="23698"/>
                      <a:pt x="1532" y="23200"/>
                    </a:cubicBezTo>
                    <a:cubicBezTo>
                      <a:pt x="1646" y="22894"/>
                      <a:pt x="1838" y="22626"/>
                      <a:pt x="1914" y="22320"/>
                    </a:cubicBezTo>
                    <a:cubicBezTo>
                      <a:pt x="2106" y="21899"/>
                      <a:pt x="2144" y="21439"/>
                      <a:pt x="2144" y="20980"/>
                    </a:cubicBezTo>
                    <a:cubicBezTo>
                      <a:pt x="2106" y="20444"/>
                      <a:pt x="2029" y="19908"/>
                      <a:pt x="1800" y="19448"/>
                    </a:cubicBezTo>
                    <a:cubicBezTo>
                      <a:pt x="1685" y="19180"/>
                      <a:pt x="1800" y="18836"/>
                      <a:pt x="1914" y="18606"/>
                    </a:cubicBezTo>
                    <a:cubicBezTo>
                      <a:pt x="2106" y="18032"/>
                      <a:pt x="2221" y="17381"/>
                      <a:pt x="2221" y="16769"/>
                    </a:cubicBezTo>
                    <a:cubicBezTo>
                      <a:pt x="2221" y="16348"/>
                      <a:pt x="2106" y="15965"/>
                      <a:pt x="2068" y="15544"/>
                    </a:cubicBezTo>
                    <a:cubicBezTo>
                      <a:pt x="2068" y="15314"/>
                      <a:pt x="2144" y="15084"/>
                      <a:pt x="2221" y="14893"/>
                    </a:cubicBezTo>
                    <a:cubicBezTo>
                      <a:pt x="2412" y="14395"/>
                      <a:pt x="2565" y="13936"/>
                      <a:pt x="2604" y="13400"/>
                    </a:cubicBezTo>
                    <a:cubicBezTo>
                      <a:pt x="2642" y="13055"/>
                      <a:pt x="2642" y="12711"/>
                      <a:pt x="2604" y="12404"/>
                    </a:cubicBezTo>
                    <a:cubicBezTo>
                      <a:pt x="2565" y="12021"/>
                      <a:pt x="2297" y="11562"/>
                      <a:pt x="2604" y="11217"/>
                    </a:cubicBezTo>
                    <a:cubicBezTo>
                      <a:pt x="3101" y="10490"/>
                      <a:pt x="3139" y="9533"/>
                      <a:pt x="2986" y="8691"/>
                    </a:cubicBezTo>
                    <a:cubicBezTo>
                      <a:pt x="2872" y="8423"/>
                      <a:pt x="2872" y="8078"/>
                      <a:pt x="3178" y="7963"/>
                    </a:cubicBezTo>
                    <a:cubicBezTo>
                      <a:pt x="3369" y="7887"/>
                      <a:pt x="3599" y="8040"/>
                      <a:pt x="3790" y="7963"/>
                    </a:cubicBezTo>
                    <a:cubicBezTo>
                      <a:pt x="4824" y="7619"/>
                      <a:pt x="5245" y="6509"/>
                      <a:pt x="5437" y="5513"/>
                    </a:cubicBezTo>
                    <a:cubicBezTo>
                      <a:pt x="5475" y="5322"/>
                      <a:pt x="5398" y="5130"/>
                      <a:pt x="5513" y="4977"/>
                    </a:cubicBezTo>
                    <a:cubicBezTo>
                      <a:pt x="5551" y="4862"/>
                      <a:pt x="5666" y="4824"/>
                      <a:pt x="5819" y="4824"/>
                    </a:cubicBezTo>
                    <a:cubicBezTo>
                      <a:pt x="6776" y="5207"/>
                      <a:pt x="7657" y="4709"/>
                      <a:pt x="8231" y="3905"/>
                    </a:cubicBezTo>
                    <a:cubicBezTo>
                      <a:pt x="8576" y="3369"/>
                      <a:pt x="8997" y="2795"/>
                      <a:pt x="8997" y="2144"/>
                    </a:cubicBezTo>
                    <a:cubicBezTo>
                      <a:pt x="8614" y="1570"/>
                      <a:pt x="9456" y="1111"/>
                      <a:pt x="9686" y="1800"/>
                    </a:cubicBezTo>
                    <a:cubicBezTo>
                      <a:pt x="10107" y="2106"/>
                      <a:pt x="10643" y="1876"/>
                      <a:pt x="11026" y="1647"/>
                    </a:cubicBezTo>
                    <a:cubicBezTo>
                      <a:pt x="11524" y="1302"/>
                      <a:pt x="11792" y="766"/>
                      <a:pt x="12098" y="230"/>
                    </a:cubicBezTo>
                    <a:cubicBezTo>
                      <a:pt x="12174" y="77"/>
                      <a:pt x="12366" y="0"/>
                      <a:pt x="12557" y="77"/>
                    </a:cubicBezTo>
                    <a:cubicBezTo>
                      <a:pt x="13055" y="345"/>
                      <a:pt x="12481" y="919"/>
                      <a:pt x="12328" y="1264"/>
                    </a:cubicBezTo>
                    <a:cubicBezTo>
                      <a:pt x="11830" y="2183"/>
                      <a:pt x="10720" y="2872"/>
                      <a:pt x="9686" y="2604"/>
                    </a:cubicBezTo>
                    <a:cubicBezTo>
                      <a:pt x="9571" y="3178"/>
                      <a:pt x="9227" y="3714"/>
                      <a:pt x="8882" y="4173"/>
                    </a:cubicBezTo>
                    <a:cubicBezTo>
                      <a:pt x="8308" y="5092"/>
                      <a:pt x="7274" y="5781"/>
                      <a:pt x="6126" y="5628"/>
                    </a:cubicBezTo>
                    <a:cubicBezTo>
                      <a:pt x="5934" y="6968"/>
                      <a:pt x="5169" y="8499"/>
                      <a:pt x="3714" y="8691"/>
                    </a:cubicBezTo>
                    <a:cubicBezTo>
                      <a:pt x="3867" y="9686"/>
                      <a:pt x="3790" y="10835"/>
                      <a:pt x="3178" y="11639"/>
                    </a:cubicBezTo>
                    <a:cubicBezTo>
                      <a:pt x="3561" y="12902"/>
                      <a:pt x="3293" y="14242"/>
                      <a:pt x="2795" y="15429"/>
                    </a:cubicBezTo>
                    <a:cubicBezTo>
                      <a:pt x="2795" y="15735"/>
                      <a:pt x="2910" y="16080"/>
                      <a:pt x="2910" y="16424"/>
                    </a:cubicBezTo>
                    <a:cubicBezTo>
                      <a:pt x="2986" y="17266"/>
                      <a:pt x="2833" y="18070"/>
                      <a:pt x="2565" y="18836"/>
                    </a:cubicBezTo>
                    <a:cubicBezTo>
                      <a:pt x="2565" y="18951"/>
                      <a:pt x="2450" y="19066"/>
                      <a:pt x="2489" y="19180"/>
                    </a:cubicBezTo>
                    <a:cubicBezTo>
                      <a:pt x="2604" y="19487"/>
                      <a:pt x="2718" y="19831"/>
                      <a:pt x="2757" y="20176"/>
                    </a:cubicBezTo>
                    <a:cubicBezTo>
                      <a:pt x="2910" y="20865"/>
                      <a:pt x="2910" y="21631"/>
                      <a:pt x="2680" y="22320"/>
                    </a:cubicBezTo>
                    <a:cubicBezTo>
                      <a:pt x="2604" y="22664"/>
                      <a:pt x="2412" y="23009"/>
                      <a:pt x="2259" y="23353"/>
                    </a:cubicBezTo>
                    <a:cubicBezTo>
                      <a:pt x="2259" y="23736"/>
                      <a:pt x="2297" y="24157"/>
                      <a:pt x="2259" y="24540"/>
                    </a:cubicBezTo>
                    <a:cubicBezTo>
                      <a:pt x="2259" y="24961"/>
                      <a:pt x="2144" y="25382"/>
                      <a:pt x="2068" y="25804"/>
                    </a:cubicBezTo>
                    <a:cubicBezTo>
                      <a:pt x="2068" y="26340"/>
                      <a:pt x="2144" y="26914"/>
                      <a:pt x="2106" y="27450"/>
                    </a:cubicBezTo>
                    <a:cubicBezTo>
                      <a:pt x="2144" y="28101"/>
                      <a:pt x="1991" y="28751"/>
                      <a:pt x="2106" y="29402"/>
                    </a:cubicBezTo>
                    <a:cubicBezTo>
                      <a:pt x="2144" y="29938"/>
                      <a:pt x="1991" y="30512"/>
                      <a:pt x="1953" y="31048"/>
                    </a:cubicBezTo>
                    <a:cubicBezTo>
                      <a:pt x="2221" y="32197"/>
                      <a:pt x="2144" y="33345"/>
                      <a:pt x="1914" y="34494"/>
                    </a:cubicBezTo>
                    <a:cubicBezTo>
                      <a:pt x="1914" y="34724"/>
                      <a:pt x="1953" y="34992"/>
                      <a:pt x="1953" y="35260"/>
                    </a:cubicBezTo>
                    <a:cubicBezTo>
                      <a:pt x="1914" y="35796"/>
                      <a:pt x="1800" y="36293"/>
                      <a:pt x="1570" y="36791"/>
                    </a:cubicBezTo>
                    <a:cubicBezTo>
                      <a:pt x="1493" y="36982"/>
                      <a:pt x="1378" y="37136"/>
                      <a:pt x="1225" y="37327"/>
                    </a:cubicBezTo>
                    <a:cubicBezTo>
                      <a:pt x="1034" y="37557"/>
                      <a:pt x="804" y="37863"/>
                      <a:pt x="498" y="3786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49"/>
              <p:cNvSpPr/>
              <p:nvPr/>
            </p:nvSpPr>
            <p:spPr>
              <a:xfrm>
                <a:off x="2451875" y="1288325"/>
                <a:ext cx="610650" cy="182825"/>
              </a:xfrm>
              <a:custGeom>
                <a:rect b="b" l="l" r="r" t="t"/>
                <a:pathLst>
                  <a:path extrusionOk="0" h="7313" w="24426">
                    <a:moveTo>
                      <a:pt x="2489" y="7083"/>
                    </a:moveTo>
                    <a:cubicBezTo>
                      <a:pt x="1723" y="7006"/>
                      <a:pt x="1072" y="6509"/>
                      <a:pt x="575" y="5973"/>
                    </a:cubicBezTo>
                    <a:cubicBezTo>
                      <a:pt x="345" y="5743"/>
                      <a:pt x="115" y="5437"/>
                      <a:pt x="39" y="5130"/>
                    </a:cubicBezTo>
                    <a:cubicBezTo>
                      <a:pt x="0" y="4709"/>
                      <a:pt x="613" y="4594"/>
                      <a:pt x="728" y="4977"/>
                    </a:cubicBezTo>
                    <a:cubicBezTo>
                      <a:pt x="1340" y="6126"/>
                      <a:pt x="2757" y="6815"/>
                      <a:pt x="3944" y="6126"/>
                    </a:cubicBezTo>
                    <a:cubicBezTo>
                      <a:pt x="4480" y="5743"/>
                      <a:pt x="4824" y="4977"/>
                      <a:pt x="4901" y="4326"/>
                    </a:cubicBezTo>
                    <a:cubicBezTo>
                      <a:pt x="4250" y="3637"/>
                      <a:pt x="5322" y="3101"/>
                      <a:pt x="5551" y="3982"/>
                    </a:cubicBezTo>
                    <a:cubicBezTo>
                      <a:pt x="6011" y="4250"/>
                      <a:pt x="6585" y="4403"/>
                      <a:pt x="7121" y="4326"/>
                    </a:cubicBezTo>
                    <a:cubicBezTo>
                      <a:pt x="7849" y="4135"/>
                      <a:pt x="8576" y="3752"/>
                      <a:pt x="9112" y="3216"/>
                    </a:cubicBezTo>
                    <a:cubicBezTo>
                      <a:pt x="9188" y="3101"/>
                      <a:pt x="9303" y="2987"/>
                      <a:pt x="9342" y="2833"/>
                    </a:cubicBezTo>
                    <a:cubicBezTo>
                      <a:pt x="9380" y="2680"/>
                      <a:pt x="9456" y="2565"/>
                      <a:pt x="9610" y="2489"/>
                    </a:cubicBezTo>
                    <a:cubicBezTo>
                      <a:pt x="9839" y="2412"/>
                      <a:pt x="10069" y="2565"/>
                      <a:pt x="10299" y="2565"/>
                    </a:cubicBezTo>
                    <a:cubicBezTo>
                      <a:pt x="10988" y="2604"/>
                      <a:pt x="11639" y="2259"/>
                      <a:pt x="12213" y="1953"/>
                    </a:cubicBezTo>
                    <a:cubicBezTo>
                      <a:pt x="12711" y="1876"/>
                      <a:pt x="12825" y="2489"/>
                      <a:pt x="13170" y="2680"/>
                    </a:cubicBezTo>
                    <a:cubicBezTo>
                      <a:pt x="13897" y="3255"/>
                      <a:pt x="14931" y="3025"/>
                      <a:pt x="15658" y="2489"/>
                    </a:cubicBezTo>
                    <a:cubicBezTo>
                      <a:pt x="16118" y="2068"/>
                      <a:pt x="16539" y="1532"/>
                      <a:pt x="16807" y="957"/>
                    </a:cubicBezTo>
                    <a:cubicBezTo>
                      <a:pt x="16654" y="0"/>
                      <a:pt x="17841" y="77"/>
                      <a:pt x="17534" y="1034"/>
                    </a:cubicBezTo>
                    <a:cubicBezTo>
                      <a:pt x="17994" y="1876"/>
                      <a:pt x="19257" y="1800"/>
                      <a:pt x="20099" y="1608"/>
                    </a:cubicBezTo>
                    <a:cubicBezTo>
                      <a:pt x="20291" y="1570"/>
                      <a:pt x="20520" y="1493"/>
                      <a:pt x="20674" y="1379"/>
                    </a:cubicBezTo>
                    <a:cubicBezTo>
                      <a:pt x="20865" y="1225"/>
                      <a:pt x="21056" y="1111"/>
                      <a:pt x="21286" y="1187"/>
                    </a:cubicBezTo>
                    <a:cubicBezTo>
                      <a:pt x="21439" y="1264"/>
                      <a:pt x="21554" y="1417"/>
                      <a:pt x="21669" y="1532"/>
                    </a:cubicBezTo>
                    <a:cubicBezTo>
                      <a:pt x="21784" y="1685"/>
                      <a:pt x="21937" y="1800"/>
                      <a:pt x="22090" y="1876"/>
                    </a:cubicBezTo>
                    <a:cubicBezTo>
                      <a:pt x="22741" y="2106"/>
                      <a:pt x="23430" y="2068"/>
                      <a:pt x="24081" y="2106"/>
                    </a:cubicBezTo>
                    <a:cubicBezTo>
                      <a:pt x="24272" y="2106"/>
                      <a:pt x="24425" y="2259"/>
                      <a:pt x="24425" y="2451"/>
                    </a:cubicBezTo>
                    <a:cubicBezTo>
                      <a:pt x="24425" y="2680"/>
                      <a:pt x="24234" y="2795"/>
                      <a:pt x="24043" y="2795"/>
                    </a:cubicBezTo>
                    <a:cubicBezTo>
                      <a:pt x="23621" y="2795"/>
                      <a:pt x="23200" y="2795"/>
                      <a:pt x="22779" y="2757"/>
                    </a:cubicBezTo>
                    <a:cubicBezTo>
                      <a:pt x="22128" y="2719"/>
                      <a:pt x="21478" y="2489"/>
                      <a:pt x="21095" y="1953"/>
                    </a:cubicBezTo>
                    <a:cubicBezTo>
                      <a:pt x="19946" y="2604"/>
                      <a:pt x="18185" y="2719"/>
                      <a:pt x="17190" y="1761"/>
                    </a:cubicBezTo>
                    <a:cubicBezTo>
                      <a:pt x="16883" y="2221"/>
                      <a:pt x="16539" y="2642"/>
                      <a:pt x="16156" y="2987"/>
                    </a:cubicBezTo>
                    <a:cubicBezTo>
                      <a:pt x="14969" y="3982"/>
                      <a:pt x="13208" y="4058"/>
                      <a:pt x="12251" y="2757"/>
                    </a:cubicBezTo>
                    <a:cubicBezTo>
                      <a:pt x="11562" y="3101"/>
                      <a:pt x="10720" y="3408"/>
                      <a:pt x="9954" y="3216"/>
                    </a:cubicBezTo>
                    <a:cubicBezTo>
                      <a:pt x="9571" y="3867"/>
                      <a:pt x="8959" y="4288"/>
                      <a:pt x="8308" y="4633"/>
                    </a:cubicBezTo>
                    <a:cubicBezTo>
                      <a:pt x="7427" y="5130"/>
                      <a:pt x="6470" y="5169"/>
                      <a:pt x="5551" y="4786"/>
                    </a:cubicBezTo>
                    <a:cubicBezTo>
                      <a:pt x="5169" y="6279"/>
                      <a:pt x="4097" y="7313"/>
                      <a:pt x="2489" y="70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49"/>
              <p:cNvSpPr/>
              <p:nvPr/>
            </p:nvSpPr>
            <p:spPr>
              <a:xfrm>
                <a:off x="3045275" y="1318000"/>
                <a:ext cx="549400" cy="456550"/>
              </a:xfrm>
              <a:custGeom>
                <a:rect b="b" l="l" r="r" t="t"/>
                <a:pathLst>
                  <a:path extrusionOk="0" h="18262" w="21976">
                    <a:moveTo>
                      <a:pt x="21056" y="17917"/>
                    </a:moveTo>
                    <a:cubicBezTo>
                      <a:pt x="20482" y="17228"/>
                      <a:pt x="20214" y="16194"/>
                      <a:pt x="20674" y="15390"/>
                    </a:cubicBezTo>
                    <a:cubicBezTo>
                      <a:pt x="20138" y="15199"/>
                      <a:pt x="19755" y="14778"/>
                      <a:pt x="19410" y="14357"/>
                    </a:cubicBezTo>
                    <a:cubicBezTo>
                      <a:pt x="18951" y="13821"/>
                      <a:pt x="18798" y="13093"/>
                      <a:pt x="19066" y="12442"/>
                    </a:cubicBezTo>
                    <a:cubicBezTo>
                      <a:pt x="17955" y="12098"/>
                      <a:pt x="17343" y="10949"/>
                      <a:pt x="17151" y="9877"/>
                    </a:cubicBezTo>
                    <a:cubicBezTo>
                      <a:pt x="17113" y="9380"/>
                      <a:pt x="17228" y="8920"/>
                      <a:pt x="17305" y="8423"/>
                    </a:cubicBezTo>
                    <a:cubicBezTo>
                      <a:pt x="16615" y="8308"/>
                      <a:pt x="15888" y="8040"/>
                      <a:pt x="15352" y="7580"/>
                    </a:cubicBezTo>
                    <a:cubicBezTo>
                      <a:pt x="13974" y="8040"/>
                      <a:pt x="12710" y="6662"/>
                      <a:pt x="12557" y="5360"/>
                    </a:cubicBezTo>
                    <a:cubicBezTo>
                      <a:pt x="11447" y="5590"/>
                      <a:pt x="9992" y="5283"/>
                      <a:pt x="9456" y="4173"/>
                    </a:cubicBezTo>
                    <a:cubicBezTo>
                      <a:pt x="8920" y="4441"/>
                      <a:pt x="8308" y="4556"/>
                      <a:pt x="7695" y="4518"/>
                    </a:cubicBezTo>
                    <a:cubicBezTo>
                      <a:pt x="6432" y="4365"/>
                      <a:pt x="5207" y="3522"/>
                      <a:pt x="4633" y="2374"/>
                    </a:cubicBezTo>
                    <a:cubicBezTo>
                      <a:pt x="3982" y="2833"/>
                      <a:pt x="3140" y="2948"/>
                      <a:pt x="2374" y="2642"/>
                    </a:cubicBezTo>
                    <a:cubicBezTo>
                      <a:pt x="1761" y="2450"/>
                      <a:pt x="1187" y="2144"/>
                      <a:pt x="766" y="1646"/>
                    </a:cubicBezTo>
                    <a:cubicBezTo>
                      <a:pt x="421" y="1264"/>
                      <a:pt x="0" y="192"/>
                      <a:pt x="689" y="38"/>
                    </a:cubicBezTo>
                    <a:cubicBezTo>
                      <a:pt x="881" y="0"/>
                      <a:pt x="1072" y="153"/>
                      <a:pt x="1072" y="345"/>
                    </a:cubicBezTo>
                    <a:cubicBezTo>
                      <a:pt x="1111" y="498"/>
                      <a:pt x="996" y="613"/>
                      <a:pt x="1072" y="766"/>
                    </a:cubicBezTo>
                    <a:cubicBezTo>
                      <a:pt x="1378" y="1532"/>
                      <a:pt x="2221" y="1838"/>
                      <a:pt x="2948" y="2068"/>
                    </a:cubicBezTo>
                    <a:cubicBezTo>
                      <a:pt x="3446" y="2182"/>
                      <a:pt x="4020" y="1991"/>
                      <a:pt x="4403" y="1646"/>
                    </a:cubicBezTo>
                    <a:cubicBezTo>
                      <a:pt x="4518" y="1378"/>
                      <a:pt x="4901" y="1302"/>
                      <a:pt x="5092" y="1570"/>
                    </a:cubicBezTo>
                    <a:cubicBezTo>
                      <a:pt x="5322" y="2450"/>
                      <a:pt x="5973" y="3101"/>
                      <a:pt x="6777" y="3522"/>
                    </a:cubicBezTo>
                    <a:cubicBezTo>
                      <a:pt x="7542" y="3943"/>
                      <a:pt x="8499" y="3905"/>
                      <a:pt x="9265" y="3484"/>
                    </a:cubicBezTo>
                    <a:cubicBezTo>
                      <a:pt x="9303" y="3446"/>
                      <a:pt x="9303" y="3369"/>
                      <a:pt x="9342" y="3293"/>
                    </a:cubicBezTo>
                    <a:cubicBezTo>
                      <a:pt x="9495" y="3025"/>
                      <a:pt x="9916" y="3101"/>
                      <a:pt x="9992" y="3407"/>
                    </a:cubicBezTo>
                    <a:cubicBezTo>
                      <a:pt x="9954" y="4441"/>
                      <a:pt x="11217" y="4786"/>
                      <a:pt x="12060" y="4709"/>
                    </a:cubicBezTo>
                    <a:cubicBezTo>
                      <a:pt x="12328" y="4747"/>
                      <a:pt x="12557" y="4556"/>
                      <a:pt x="12825" y="4556"/>
                    </a:cubicBezTo>
                    <a:cubicBezTo>
                      <a:pt x="12978" y="4556"/>
                      <a:pt x="13132" y="4633"/>
                      <a:pt x="13208" y="4747"/>
                    </a:cubicBezTo>
                    <a:cubicBezTo>
                      <a:pt x="13285" y="4939"/>
                      <a:pt x="13246" y="5130"/>
                      <a:pt x="13285" y="5322"/>
                    </a:cubicBezTo>
                    <a:cubicBezTo>
                      <a:pt x="13361" y="5704"/>
                      <a:pt x="13514" y="6049"/>
                      <a:pt x="13744" y="6317"/>
                    </a:cubicBezTo>
                    <a:cubicBezTo>
                      <a:pt x="14089" y="6776"/>
                      <a:pt x="14816" y="7236"/>
                      <a:pt x="15314" y="6776"/>
                    </a:cubicBezTo>
                    <a:cubicBezTo>
                      <a:pt x="15505" y="6662"/>
                      <a:pt x="15811" y="6776"/>
                      <a:pt x="15850" y="7006"/>
                    </a:cubicBezTo>
                    <a:cubicBezTo>
                      <a:pt x="16156" y="7389"/>
                      <a:pt x="16730" y="7542"/>
                      <a:pt x="17190" y="7695"/>
                    </a:cubicBezTo>
                    <a:cubicBezTo>
                      <a:pt x="17496" y="7772"/>
                      <a:pt x="17879" y="7695"/>
                      <a:pt x="18032" y="8001"/>
                    </a:cubicBezTo>
                    <a:cubicBezTo>
                      <a:pt x="18147" y="8231"/>
                      <a:pt x="18070" y="8461"/>
                      <a:pt x="17994" y="8691"/>
                    </a:cubicBezTo>
                    <a:cubicBezTo>
                      <a:pt x="17955" y="8920"/>
                      <a:pt x="17917" y="9188"/>
                      <a:pt x="17879" y="9418"/>
                    </a:cubicBezTo>
                    <a:cubicBezTo>
                      <a:pt x="17802" y="10145"/>
                      <a:pt x="18223" y="11102"/>
                      <a:pt x="18798" y="11524"/>
                    </a:cubicBezTo>
                    <a:cubicBezTo>
                      <a:pt x="19027" y="11677"/>
                      <a:pt x="19257" y="11792"/>
                      <a:pt x="19487" y="11830"/>
                    </a:cubicBezTo>
                    <a:cubicBezTo>
                      <a:pt x="19602" y="11830"/>
                      <a:pt x="19716" y="11868"/>
                      <a:pt x="19831" y="11945"/>
                    </a:cubicBezTo>
                    <a:cubicBezTo>
                      <a:pt x="19984" y="12136"/>
                      <a:pt x="19870" y="12404"/>
                      <a:pt x="19755" y="12596"/>
                    </a:cubicBezTo>
                    <a:cubicBezTo>
                      <a:pt x="19716" y="12710"/>
                      <a:pt x="19678" y="12864"/>
                      <a:pt x="19678" y="13055"/>
                    </a:cubicBezTo>
                    <a:cubicBezTo>
                      <a:pt x="19563" y="13706"/>
                      <a:pt x="20520" y="14701"/>
                      <a:pt x="21133" y="14778"/>
                    </a:cubicBezTo>
                    <a:cubicBezTo>
                      <a:pt x="21592" y="14510"/>
                      <a:pt x="21975" y="15161"/>
                      <a:pt x="21516" y="15429"/>
                    </a:cubicBezTo>
                    <a:cubicBezTo>
                      <a:pt x="21171" y="15811"/>
                      <a:pt x="21056" y="16309"/>
                      <a:pt x="21209" y="16807"/>
                    </a:cubicBezTo>
                    <a:cubicBezTo>
                      <a:pt x="21324" y="17036"/>
                      <a:pt x="21401" y="17266"/>
                      <a:pt x="21554" y="17458"/>
                    </a:cubicBezTo>
                    <a:cubicBezTo>
                      <a:pt x="21860" y="17802"/>
                      <a:pt x="21363" y="18262"/>
                      <a:pt x="21056" y="1791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49"/>
              <p:cNvSpPr/>
              <p:nvPr/>
            </p:nvSpPr>
            <p:spPr>
              <a:xfrm>
                <a:off x="3564025" y="1745825"/>
                <a:ext cx="63175" cy="630725"/>
              </a:xfrm>
              <a:custGeom>
                <a:rect b="b" l="l" r="r" t="t"/>
                <a:pathLst>
                  <a:path extrusionOk="0" h="25229" w="2527">
                    <a:moveTo>
                      <a:pt x="1723" y="24770"/>
                    </a:moveTo>
                    <a:cubicBezTo>
                      <a:pt x="1570" y="24234"/>
                      <a:pt x="1187" y="23774"/>
                      <a:pt x="957" y="23238"/>
                    </a:cubicBezTo>
                    <a:cubicBezTo>
                      <a:pt x="651" y="22358"/>
                      <a:pt x="613" y="21362"/>
                      <a:pt x="995" y="20520"/>
                    </a:cubicBezTo>
                    <a:cubicBezTo>
                      <a:pt x="766" y="19754"/>
                      <a:pt x="804" y="18874"/>
                      <a:pt x="1187" y="18185"/>
                    </a:cubicBezTo>
                    <a:cubicBezTo>
                      <a:pt x="842" y="17381"/>
                      <a:pt x="957" y="16462"/>
                      <a:pt x="1110" y="15658"/>
                    </a:cubicBezTo>
                    <a:cubicBezTo>
                      <a:pt x="1187" y="15313"/>
                      <a:pt x="1263" y="14969"/>
                      <a:pt x="1263" y="14624"/>
                    </a:cubicBezTo>
                    <a:cubicBezTo>
                      <a:pt x="1187" y="14471"/>
                      <a:pt x="1110" y="14318"/>
                      <a:pt x="1034" y="14165"/>
                    </a:cubicBezTo>
                    <a:cubicBezTo>
                      <a:pt x="613" y="13055"/>
                      <a:pt x="919" y="11868"/>
                      <a:pt x="1110" y="10758"/>
                    </a:cubicBezTo>
                    <a:cubicBezTo>
                      <a:pt x="1149" y="10490"/>
                      <a:pt x="1072" y="10222"/>
                      <a:pt x="995" y="9992"/>
                    </a:cubicBezTo>
                    <a:cubicBezTo>
                      <a:pt x="881" y="9533"/>
                      <a:pt x="804" y="9073"/>
                      <a:pt x="804" y="8614"/>
                    </a:cubicBezTo>
                    <a:cubicBezTo>
                      <a:pt x="766" y="8269"/>
                      <a:pt x="804" y="7925"/>
                      <a:pt x="842" y="7618"/>
                    </a:cubicBezTo>
                    <a:cubicBezTo>
                      <a:pt x="881" y="7197"/>
                      <a:pt x="1110" y="6814"/>
                      <a:pt x="1110" y="6393"/>
                    </a:cubicBezTo>
                    <a:cubicBezTo>
                      <a:pt x="881" y="5781"/>
                      <a:pt x="536" y="5168"/>
                      <a:pt x="536" y="4479"/>
                    </a:cubicBezTo>
                    <a:cubicBezTo>
                      <a:pt x="536" y="4058"/>
                      <a:pt x="727" y="3675"/>
                      <a:pt x="766" y="3254"/>
                    </a:cubicBezTo>
                    <a:cubicBezTo>
                      <a:pt x="766" y="3063"/>
                      <a:pt x="536" y="2986"/>
                      <a:pt x="459" y="2833"/>
                    </a:cubicBezTo>
                    <a:cubicBezTo>
                      <a:pt x="191" y="2527"/>
                      <a:pt x="0" y="2144"/>
                      <a:pt x="38" y="1723"/>
                    </a:cubicBezTo>
                    <a:cubicBezTo>
                      <a:pt x="115" y="1110"/>
                      <a:pt x="689" y="38"/>
                      <a:pt x="1378" y="0"/>
                    </a:cubicBezTo>
                    <a:cubicBezTo>
                      <a:pt x="1838" y="38"/>
                      <a:pt x="1838" y="689"/>
                      <a:pt x="1378" y="727"/>
                    </a:cubicBezTo>
                    <a:cubicBezTo>
                      <a:pt x="1034" y="995"/>
                      <a:pt x="651" y="1570"/>
                      <a:pt x="804" y="2029"/>
                    </a:cubicBezTo>
                    <a:cubicBezTo>
                      <a:pt x="919" y="2412"/>
                      <a:pt x="1302" y="2565"/>
                      <a:pt x="1417" y="2910"/>
                    </a:cubicBezTo>
                    <a:cubicBezTo>
                      <a:pt x="1570" y="3292"/>
                      <a:pt x="1417" y="3675"/>
                      <a:pt x="1340" y="4058"/>
                    </a:cubicBezTo>
                    <a:cubicBezTo>
                      <a:pt x="1149" y="4709"/>
                      <a:pt x="1417" y="5360"/>
                      <a:pt x="1685" y="5896"/>
                    </a:cubicBezTo>
                    <a:cubicBezTo>
                      <a:pt x="1991" y="6393"/>
                      <a:pt x="1761" y="6929"/>
                      <a:pt x="1608" y="7427"/>
                    </a:cubicBezTo>
                    <a:cubicBezTo>
                      <a:pt x="1455" y="8040"/>
                      <a:pt x="1493" y="8690"/>
                      <a:pt x="1570" y="9303"/>
                    </a:cubicBezTo>
                    <a:cubicBezTo>
                      <a:pt x="1646" y="9647"/>
                      <a:pt x="1761" y="9992"/>
                      <a:pt x="1838" y="10337"/>
                    </a:cubicBezTo>
                    <a:cubicBezTo>
                      <a:pt x="1914" y="11370"/>
                      <a:pt x="1378" y="12327"/>
                      <a:pt x="1570" y="13399"/>
                    </a:cubicBezTo>
                    <a:cubicBezTo>
                      <a:pt x="1608" y="13897"/>
                      <a:pt x="2029" y="14318"/>
                      <a:pt x="1953" y="14854"/>
                    </a:cubicBezTo>
                    <a:cubicBezTo>
                      <a:pt x="1876" y="15888"/>
                      <a:pt x="1417" y="16921"/>
                      <a:pt x="1838" y="17917"/>
                    </a:cubicBezTo>
                    <a:cubicBezTo>
                      <a:pt x="1876" y="18032"/>
                      <a:pt x="1914" y="18146"/>
                      <a:pt x="1914" y="18261"/>
                    </a:cubicBezTo>
                    <a:cubicBezTo>
                      <a:pt x="1876" y="18453"/>
                      <a:pt x="1761" y="18568"/>
                      <a:pt x="1685" y="18721"/>
                    </a:cubicBezTo>
                    <a:cubicBezTo>
                      <a:pt x="1493" y="19257"/>
                      <a:pt x="1493" y="19869"/>
                      <a:pt x="1685" y="20405"/>
                    </a:cubicBezTo>
                    <a:cubicBezTo>
                      <a:pt x="1761" y="20788"/>
                      <a:pt x="1455" y="21133"/>
                      <a:pt x="1455" y="21515"/>
                    </a:cubicBezTo>
                    <a:cubicBezTo>
                      <a:pt x="1417" y="22013"/>
                      <a:pt x="1455" y="22511"/>
                      <a:pt x="1608" y="23008"/>
                    </a:cubicBezTo>
                    <a:cubicBezTo>
                      <a:pt x="1876" y="23544"/>
                      <a:pt x="2259" y="24042"/>
                      <a:pt x="2412" y="24616"/>
                    </a:cubicBezTo>
                    <a:cubicBezTo>
                      <a:pt x="2527" y="25038"/>
                      <a:pt x="1876" y="25229"/>
                      <a:pt x="1723" y="2477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49"/>
              <p:cNvSpPr/>
              <p:nvPr/>
            </p:nvSpPr>
            <p:spPr>
              <a:xfrm>
                <a:off x="3610900" y="2169800"/>
                <a:ext cx="140725" cy="191450"/>
              </a:xfrm>
              <a:custGeom>
                <a:rect b="b" l="l" r="r" t="t"/>
                <a:pathLst>
                  <a:path extrusionOk="0" h="7658" w="5629">
                    <a:moveTo>
                      <a:pt x="460" y="7619"/>
                    </a:moveTo>
                    <a:cubicBezTo>
                      <a:pt x="1" y="7581"/>
                      <a:pt x="116" y="7045"/>
                      <a:pt x="154" y="6700"/>
                    </a:cubicBezTo>
                    <a:cubicBezTo>
                      <a:pt x="231" y="5973"/>
                      <a:pt x="384" y="5246"/>
                      <a:pt x="614" y="4556"/>
                    </a:cubicBezTo>
                    <a:cubicBezTo>
                      <a:pt x="1456" y="2413"/>
                      <a:pt x="2719" y="269"/>
                      <a:pt x="5208" y="39"/>
                    </a:cubicBezTo>
                    <a:cubicBezTo>
                      <a:pt x="5399" y="1"/>
                      <a:pt x="5590" y="154"/>
                      <a:pt x="5590" y="345"/>
                    </a:cubicBezTo>
                    <a:cubicBezTo>
                      <a:pt x="5629" y="651"/>
                      <a:pt x="5322" y="766"/>
                      <a:pt x="5054" y="766"/>
                    </a:cubicBezTo>
                    <a:cubicBezTo>
                      <a:pt x="3523" y="996"/>
                      <a:pt x="2643" y="2106"/>
                      <a:pt x="1915" y="3408"/>
                    </a:cubicBezTo>
                    <a:cubicBezTo>
                      <a:pt x="1571" y="4059"/>
                      <a:pt x="1264" y="4786"/>
                      <a:pt x="1073" y="5514"/>
                    </a:cubicBezTo>
                    <a:cubicBezTo>
                      <a:pt x="958" y="6049"/>
                      <a:pt x="882" y="6547"/>
                      <a:pt x="805" y="7045"/>
                    </a:cubicBezTo>
                    <a:cubicBezTo>
                      <a:pt x="805" y="7121"/>
                      <a:pt x="805" y="7198"/>
                      <a:pt x="805" y="7313"/>
                    </a:cubicBezTo>
                    <a:cubicBezTo>
                      <a:pt x="805" y="7504"/>
                      <a:pt x="652" y="7657"/>
                      <a:pt x="460" y="761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49"/>
              <p:cNvSpPr/>
              <p:nvPr/>
            </p:nvSpPr>
            <p:spPr>
              <a:xfrm>
                <a:off x="2041275" y="2181300"/>
                <a:ext cx="152200" cy="205800"/>
              </a:xfrm>
              <a:custGeom>
                <a:rect b="b" l="l" r="r" t="t"/>
                <a:pathLst>
                  <a:path extrusionOk="0" h="8232" w="6088">
                    <a:moveTo>
                      <a:pt x="5245" y="7848"/>
                    </a:moveTo>
                    <a:cubicBezTo>
                      <a:pt x="5054" y="7542"/>
                      <a:pt x="5092" y="7159"/>
                      <a:pt x="5016" y="6815"/>
                    </a:cubicBezTo>
                    <a:cubicBezTo>
                      <a:pt x="4939" y="6355"/>
                      <a:pt x="4824" y="5934"/>
                      <a:pt x="4710" y="5513"/>
                    </a:cubicBezTo>
                    <a:cubicBezTo>
                      <a:pt x="4365" y="4441"/>
                      <a:pt x="3944" y="3484"/>
                      <a:pt x="3293" y="2565"/>
                    </a:cubicBezTo>
                    <a:cubicBezTo>
                      <a:pt x="2642" y="1914"/>
                      <a:pt x="1838" y="1302"/>
                      <a:pt x="958" y="919"/>
                    </a:cubicBezTo>
                    <a:cubicBezTo>
                      <a:pt x="651" y="766"/>
                      <a:pt x="1" y="842"/>
                      <a:pt x="39" y="345"/>
                    </a:cubicBezTo>
                    <a:cubicBezTo>
                      <a:pt x="77" y="153"/>
                      <a:pt x="269" y="0"/>
                      <a:pt x="460" y="38"/>
                    </a:cubicBezTo>
                    <a:cubicBezTo>
                      <a:pt x="1723" y="268"/>
                      <a:pt x="3255" y="1340"/>
                      <a:pt x="4020" y="2374"/>
                    </a:cubicBezTo>
                    <a:cubicBezTo>
                      <a:pt x="4671" y="3331"/>
                      <a:pt x="5131" y="4364"/>
                      <a:pt x="5437" y="5436"/>
                    </a:cubicBezTo>
                    <a:cubicBezTo>
                      <a:pt x="5628" y="6087"/>
                      <a:pt x="5705" y="6776"/>
                      <a:pt x="5858" y="7465"/>
                    </a:cubicBezTo>
                    <a:cubicBezTo>
                      <a:pt x="6088" y="7848"/>
                      <a:pt x="5552" y="8231"/>
                      <a:pt x="5245" y="784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49"/>
              <p:cNvSpPr/>
              <p:nvPr/>
            </p:nvSpPr>
            <p:spPr>
              <a:xfrm>
                <a:off x="2022125" y="955250"/>
                <a:ext cx="277600" cy="294825"/>
              </a:xfrm>
              <a:custGeom>
                <a:rect b="b" l="l" r="r" t="t"/>
                <a:pathLst>
                  <a:path extrusionOk="0" h="11793" w="11104">
                    <a:moveTo>
                      <a:pt x="690" y="11715"/>
                    </a:moveTo>
                    <a:cubicBezTo>
                      <a:pt x="1" y="11447"/>
                      <a:pt x="996" y="10184"/>
                      <a:pt x="1264" y="9801"/>
                    </a:cubicBezTo>
                    <a:cubicBezTo>
                      <a:pt x="1839" y="9036"/>
                      <a:pt x="2681" y="8385"/>
                      <a:pt x="3638" y="8232"/>
                    </a:cubicBezTo>
                    <a:cubicBezTo>
                      <a:pt x="3523" y="7428"/>
                      <a:pt x="3408" y="6509"/>
                      <a:pt x="3829" y="5743"/>
                    </a:cubicBezTo>
                    <a:cubicBezTo>
                      <a:pt x="4212" y="5131"/>
                      <a:pt x="4825" y="4556"/>
                      <a:pt x="5590" y="4518"/>
                    </a:cubicBezTo>
                    <a:cubicBezTo>
                      <a:pt x="5705" y="3484"/>
                      <a:pt x="6815" y="2681"/>
                      <a:pt x="7849" y="2604"/>
                    </a:cubicBezTo>
                    <a:cubicBezTo>
                      <a:pt x="7964" y="1609"/>
                      <a:pt x="8691" y="843"/>
                      <a:pt x="9572" y="422"/>
                    </a:cubicBezTo>
                    <a:cubicBezTo>
                      <a:pt x="9878" y="269"/>
                      <a:pt x="10223" y="116"/>
                      <a:pt x="10529" y="39"/>
                    </a:cubicBezTo>
                    <a:cubicBezTo>
                      <a:pt x="10644" y="1"/>
                      <a:pt x="10720" y="1"/>
                      <a:pt x="10835" y="39"/>
                    </a:cubicBezTo>
                    <a:cubicBezTo>
                      <a:pt x="11103" y="154"/>
                      <a:pt x="11103" y="575"/>
                      <a:pt x="10797" y="690"/>
                    </a:cubicBezTo>
                    <a:cubicBezTo>
                      <a:pt x="10567" y="766"/>
                      <a:pt x="10338" y="843"/>
                      <a:pt x="10146" y="958"/>
                    </a:cubicBezTo>
                    <a:cubicBezTo>
                      <a:pt x="9227" y="1302"/>
                      <a:pt x="8538" y="1991"/>
                      <a:pt x="8500" y="2987"/>
                    </a:cubicBezTo>
                    <a:cubicBezTo>
                      <a:pt x="8423" y="3293"/>
                      <a:pt x="8041" y="3293"/>
                      <a:pt x="7773" y="3331"/>
                    </a:cubicBezTo>
                    <a:cubicBezTo>
                      <a:pt x="7160" y="3408"/>
                      <a:pt x="6279" y="4020"/>
                      <a:pt x="6318" y="4710"/>
                    </a:cubicBezTo>
                    <a:cubicBezTo>
                      <a:pt x="6701" y="4939"/>
                      <a:pt x="6509" y="5514"/>
                      <a:pt x="6050" y="5399"/>
                    </a:cubicBezTo>
                    <a:cubicBezTo>
                      <a:pt x="5476" y="4978"/>
                      <a:pt x="4786" y="5552"/>
                      <a:pt x="4480" y="6049"/>
                    </a:cubicBezTo>
                    <a:cubicBezTo>
                      <a:pt x="4097" y="6624"/>
                      <a:pt x="4250" y="7389"/>
                      <a:pt x="4327" y="8002"/>
                    </a:cubicBezTo>
                    <a:cubicBezTo>
                      <a:pt x="4404" y="8270"/>
                      <a:pt x="4442" y="8653"/>
                      <a:pt x="4174" y="8806"/>
                    </a:cubicBezTo>
                    <a:cubicBezTo>
                      <a:pt x="3944" y="8959"/>
                      <a:pt x="3676" y="8921"/>
                      <a:pt x="3446" y="8997"/>
                    </a:cubicBezTo>
                    <a:cubicBezTo>
                      <a:pt x="2719" y="9265"/>
                      <a:pt x="2145" y="9801"/>
                      <a:pt x="1724" y="10376"/>
                    </a:cubicBezTo>
                    <a:cubicBezTo>
                      <a:pt x="1494" y="10682"/>
                      <a:pt x="1303" y="10950"/>
                      <a:pt x="1188" y="11294"/>
                    </a:cubicBezTo>
                    <a:cubicBezTo>
                      <a:pt x="1149" y="11562"/>
                      <a:pt x="996" y="11792"/>
                      <a:pt x="690" y="1171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49"/>
              <p:cNvSpPr/>
              <p:nvPr/>
            </p:nvSpPr>
            <p:spPr>
              <a:xfrm>
                <a:off x="3438625" y="948550"/>
                <a:ext cx="316825" cy="334050"/>
              </a:xfrm>
              <a:custGeom>
                <a:rect b="b" l="l" r="r" t="t"/>
                <a:pathLst>
                  <a:path extrusionOk="0" h="13362" w="12673">
                    <a:moveTo>
                      <a:pt x="11907" y="12902"/>
                    </a:moveTo>
                    <a:cubicBezTo>
                      <a:pt x="11907" y="12711"/>
                      <a:pt x="11869" y="12481"/>
                      <a:pt x="11754" y="12290"/>
                    </a:cubicBezTo>
                    <a:cubicBezTo>
                      <a:pt x="11677" y="12175"/>
                      <a:pt x="11563" y="12060"/>
                      <a:pt x="11486" y="11945"/>
                    </a:cubicBezTo>
                    <a:cubicBezTo>
                      <a:pt x="11333" y="11639"/>
                      <a:pt x="11141" y="11333"/>
                      <a:pt x="10873" y="11180"/>
                    </a:cubicBezTo>
                    <a:cubicBezTo>
                      <a:pt x="10606" y="11026"/>
                      <a:pt x="10184" y="11180"/>
                      <a:pt x="9993" y="10873"/>
                    </a:cubicBezTo>
                    <a:cubicBezTo>
                      <a:pt x="9916" y="10682"/>
                      <a:pt x="9955" y="10452"/>
                      <a:pt x="9993" y="10261"/>
                    </a:cubicBezTo>
                    <a:cubicBezTo>
                      <a:pt x="9993" y="9763"/>
                      <a:pt x="10031" y="9150"/>
                      <a:pt x="9687" y="8691"/>
                    </a:cubicBezTo>
                    <a:cubicBezTo>
                      <a:pt x="9304" y="8193"/>
                      <a:pt x="8844" y="8308"/>
                      <a:pt x="8308" y="8461"/>
                    </a:cubicBezTo>
                    <a:cubicBezTo>
                      <a:pt x="8040" y="8576"/>
                      <a:pt x="7696" y="8806"/>
                      <a:pt x="7466" y="8500"/>
                    </a:cubicBezTo>
                    <a:cubicBezTo>
                      <a:pt x="7351" y="8385"/>
                      <a:pt x="7428" y="8193"/>
                      <a:pt x="7505" y="8040"/>
                    </a:cubicBezTo>
                    <a:cubicBezTo>
                      <a:pt x="7696" y="7313"/>
                      <a:pt x="7351" y="6471"/>
                      <a:pt x="6739" y="6011"/>
                    </a:cubicBezTo>
                    <a:cubicBezTo>
                      <a:pt x="6394" y="5705"/>
                      <a:pt x="5782" y="5858"/>
                      <a:pt x="5590" y="5360"/>
                    </a:cubicBezTo>
                    <a:cubicBezTo>
                      <a:pt x="5514" y="5207"/>
                      <a:pt x="5552" y="5016"/>
                      <a:pt x="5514" y="4863"/>
                    </a:cubicBezTo>
                    <a:cubicBezTo>
                      <a:pt x="5437" y="4518"/>
                      <a:pt x="5284" y="4212"/>
                      <a:pt x="5054" y="3906"/>
                    </a:cubicBezTo>
                    <a:cubicBezTo>
                      <a:pt x="4710" y="3370"/>
                      <a:pt x="3982" y="3370"/>
                      <a:pt x="3408" y="3370"/>
                    </a:cubicBezTo>
                    <a:cubicBezTo>
                      <a:pt x="3140" y="3331"/>
                      <a:pt x="2987" y="3025"/>
                      <a:pt x="3025" y="2757"/>
                    </a:cubicBezTo>
                    <a:cubicBezTo>
                      <a:pt x="3102" y="2030"/>
                      <a:pt x="2642" y="1264"/>
                      <a:pt x="2030" y="881"/>
                    </a:cubicBezTo>
                    <a:cubicBezTo>
                      <a:pt x="1762" y="766"/>
                      <a:pt x="1417" y="766"/>
                      <a:pt x="1149" y="805"/>
                    </a:cubicBezTo>
                    <a:cubicBezTo>
                      <a:pt x="843" y="843"/>
                      <a:pt x="460" y="1149"/>
                      <a:pt x="231" y="805"/>
                    </a:cubicBezTo>
                    <a:cubicBezTo>
                      <a:pt x="1" y="154"/>
                      <a:pt x="1035" y="116"/>
                      <a:pt x="1456" y="77"/>
                    </a:cubicBezTo>
                    <a:cubicBezTo>
                      <a:pt x="2796" y="1"/>
                      <a:pt x="3753" y="1417"/>
                      <a:pt x="3753" y="2681"/>
                    </a:cubicBezTo>
                    <a:cubicBezTo>
                      <a:pt x="4174" y="2681"/>
                      <a:pt x="4633" y="2757"/>
                      <a:pt x="5016" y="2949"/>
                    </a:cubicBezTo>
                    <a:cubicBezTo>
                      <a:pt x="5743" y="3370"/>
                      <a:pt x="6203" y="4212"/>
                      <a:pt x="6241" y="5054"/>
                    </a:cubicBezTo>
                    <a:cubicBezTo>
                      <a:pt x="7466" y="5246"/>
                      <a:pt x="8270" y="6547"/>
                      <a:pt x="8270" y="7734"/>
                    </a:cubicBezTo>
                    <a:cubicBezTo>
                      <a:pt x="9112" y="7466"/>
                      <a:pt x="9802" y="7619"/>
                      <a:pt x="10338" y="8347"/>
                    </a:cubicBezTo>
                    <a:cubicBezTo>
                      <a:pt x="10720" y="8959"/>
                      <a:pt x="10720" y="9725"/>
                      <a:pt x="10682" y="10414"/>
                    </a:cubicBezTo>
                    <a:cubicBezTo>
                      <a:pt x="11333" y="10452"/>
                      <a:pt x="11831" y="11026"/>
                      <a:pt x="12099" y="11601"/>
                    </a:cubicBezTo>
                    <a:cubicBezTo>
                      <a:pt x="12405" y="11907"/>
                      <a:pt x="12596" y="12366"/>
                      <a:pt x="12635" y="12826"/>
                    </a:cubicBezTo>
                    <a:cubicBezTo>
                      <a:pt x="12673" y="13285"/>
                      <a:pt x="11984" y="13362"/>
                      <a:pt x="11907" y="129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49"/>
              <p:cNvSpPr/>
              <p:nvPr/>
            </p:nvSpPr>
            <p:spPr>
              <a:xfrm>
                <a:off x="3436725" y="943775"/>
                <a:ext cx="30650" cy="31600"/>
              </a:xfrm>
              <a:custGeom>
                <a:rect b="b" l="l" r="r" t="t"/>
                <a:pathLst>
                  <a:path extrusionOk="0" h="1264" w="1226">
                    <a:moveTo>
                      <a:pt x="536" y="1264"/>
                    </a:moveTo>
                    <a:cubicBezTo>
                      <a:pt x="345" y="1264"/>
                      <a:pt x="192" y="1110"/>
                      <a:pt x="153" y="919"/>
                    </a:cubicBezTo>
                    <a:cubicBezTo>
                      <a:pt x="39" y="766"/>
                      <a:pt x="0" y="498"/>
                      <a:pt x="192" y="345"/>
                    </a:cubicBezTo>
                    <a:cubicBezTo>
                      <a:pt x="766" y="0"/>
                      <a:pt x="1225" y="1264"/>
                      <a:pt x="536" y="1264"/>
                    </a:cubicBezTo>
                    <a:close/>
                  </a:path>
                </a:pathLst>
              </a:custGeom>
              <a:solidFill>
                <a:srgbClr val="5729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49"/>
              <p:cNvSpPr/>
              <p:nvPr/>
            </p:nvSpPr>
            <p:spPr>
              <a:xfrm>
                <a:off x="2036500" y="2547850"/>
                <a:ext cx="136875" cy="144550"/>
              </a:xfrm>
              <a:custGeom>
                <a:rect b="b" l="l" r="r" t="t"/>
                <a:pathLst>
                  <a:path extrusionOk="0" h="5782" w="5475">
                    <a:moveTo>
                      <a:pt x="4671" y="5514"/>
                    </a:moveTo>
                    <a:cubicBezTo>
                      <a:pt x="2910" y="4403"/>
                      <a:pt x="1608" y="2719"/>
                      <a:pt x="421" y="996"/>
                    </a:cubicBezTo>
                    <a:cubicBezTo>
                      <a:pt x="0" y="498"/>
                      <a:pt x="689" y="1"/>
                      <a:pt x="996" y="537"/>
                    </a:cubicBezTo>
                    <a:lnTo>
                      <a:pt x="996" y="537"/>
                    </a:lnTo>
                    <a:lnTo>
                      <a:pt x="996" y="537"/>
                    </a:lnTo>
                    <a:cubicBezTo>
                      <a:pt x="1723" y="1609"/>
                      <a:pt x="2489" y="2681"/>
                      <a:pt x="3446" y="3599"/>
                    </a:cubicBezTo>
                    <a:cubicBezTo>
                      <a:pt x="3943" y="4097"/>
                      <a:pt x="4479" y="4556"/>
                      <a:pt x="5092" y="4939"/>
                    </a:cubicBezTo>
                    <a:cubicBezTo>
                      <a:pt x="5475" y="5207"/>
                      <a:pt x="5092" y="5782"/>
                      <a:pt x="4709" y="551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49"/>
              <p:cNvSpPr/>
              <p:nvPr/>
            </p:nvSpPr>
            <p:spPr>
              <a:xfrm>
                <a:off x="3612825" y="2559350"/>
                <a:ext cx="160825" cy="135925"/>
              </a:xfrm>
              <a:custGeom>
                <a:rect b="b" l="l" r="r" t="t"/>
                <a:pathLst>
                  <a:path extrusionOk="0" h="5437" w="6433">
                    <a:moveTo>
                      <a:pt x="460" y="5322"/>
                    </a:moveTo>
                    <a:cubicBezTo>
                      <a:pt x="39" y="5322"/>
                      <a:pt x="1" y="4709"/>
                      <a:pt x="383" y="4632"/>
                    </a:cubicBezTo>
                    <a:cubicBezTo>
                      <a:pt x="766" y="4441"/>
                      <a:pt x="1072" y="4173"/>
                      <a:pt x="1417" y="3905"/>
                    </a:cubicBezTo>
                    <a:cubicBezTo>
                      <a:pt x="2144" y="3331"/>
                      <a:pt x="2834" y="2642"/>
                      <a:pt x="3484" y="1991"/>
                    </a:cubicBezTo>
                    <a:cubicBezTo>
                      <a:pt x="3791" y="1646"/>
                      <a:pt x="4097" y="1340"/>
                      <a:pt x="4365" y="996"/>
                    </a:cubicBezTo>
                    <a:cubicBezTo>
                      <a:pt x="4556" y="728"/>
                      <a:pt x="4709" y="460"/>
                      <a:pt x="4863" y="192"/>
                    </a:cubicBezTo>
                    <a:cubicBezTo>
                      <a:pt x="4977" y="38"/>
                      <a:pt x="5207" y="0"/>
                      <a:pt x="5360" y="115"/>
                    </a:cubicBezTo>
                    <a:cubicBezTo>
                      <a:pt x="6432" y="536"/>
                      <a:pt x="1149" y="5436"/>
                      <a:pt x="460" y="532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49"/>
              <p:cNvSpPr/>
              <p:nvPr/>
            </p:nvSpPr>
            <p:spPr>
              <a:xfrm>
                <a:off x="3608050" y="2381325"/>
                <a:ext cx="132100" cy="154125"/>
              </a:xfrm>
              <a:custGeom>
                <a:rect b="b" l="l" r="r" t="t"/>
                <a:pathLst>
                  <a:path extrusionOk="0" h="6165" w="5284">
                    <a:moveTo>
                      <a:pt x="689" y="6126"/>
                    </a:moveTo>
                    <a:cubicBezTo>
                      <a:pt x="0" y="6011"/>
                      <a:pt x="574" y="5207"/>
                      <a:pt x="728" y="4824"/>
                    </a:cubicBezTo>
                    <a:cubicBezTo>
                      <a:pt x="1455" y="3446"/>
                      <a:pt x="2374" y="2183"/>
                      <a:pt x="3484" y="1111"/>
                    </a:cubicBezTo>
                    <a:cubicBezTo>
                      <a:pt x="3790" y="804"/>
                      <a:pt x="4135" y="498"/>
                      <a:pt x="4518" y="230"/>
                    </a:cubicBezTo>
                    <a:cubicBezTo>
                      <a:pt x="4900" y="0"/>
                      <a:pt x="5283" y="536"/>
                      <a:pt x="4900" y="843"/>
                    </a:cubicBezTo>
                    <a:cubicBezTo>
                      <a:pt x="4479" y="1111"/>
                      <a:pt x="4135" y="1455"/>
                      <a:pt x="3790" y="1800"/>
                    </a:cubicBezTo>
                    <a:cubicBezTo>
                      <a:pt x="2910" y="2719"/>
                      <a:pt x="2144" y="3714"/>
                      <a:pt x="1531" y="4824"/>
                    </a:cubicBezTo>
                    <a:cubicBezTo>
                      <a:pt x="1378" y="5092"/>
                      <a:pt x="1225" y="5437"/>
                      <a:pt x="1072" y="5743"/>
                    </a:cubicBezTo>
                    <a:cubicBezTo>
                      <a:pt x="1034" y="5934"/>
                      <a:pt x="919" y="6164"/>
                      <a:pt x="689" y="612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49"/>
              <p:cNvSpPr/>
              <p:nvPr/>
            </p:nvSpPr>
            <p:spPr>
              <a:xfrm>
                <a:off x="2061375" y="2363125"/>
                <a:ext cx="116800" cy="177100"/>
              </a:xfrm>
              <a:custGeom>
                <a:rect b="b" l="l" r="r" t="t"/>
                <a:pathLst>
                  <a:path extrusionOk="0" h="7084" w="4672">
                    <a:moveTo>
                      <a:pt x="3944" y="6777"/>
                    </a:moveTo>
                    <a:cubicBezTo>
                      <a:pt x="3293" y="4633"/>
                      <a:pt x="2144" y="2566"/>
                      <a:pt x="498" y="996"/>
                    </a:cubicBezTo>
                    <a:cubicBezTo>
                      <a:pt x="1" y="690"/>
                      <a:pt x="498" y="1"/>
                      <a:pt x="919" y="422"/>
                    </a:cubicBezTo>
                    <a:cubicBezTo>
                      <a:pt x="2030" y="1456"/>
                      <a:pt x="2910" y="2681"/>
                      <a:pt x="3599" y="3982"/>
                    </a:cubicBezTo>
                    <a:cubicBezTo>
                      <a:pt x="4020" y="4825"/>
                      <a:pt x="4327" y="5667"/>
                      <a:pt x="4595" y="6547"/>
                    </a:cubicBezTo>
                    <a:cubicBezTo>
                      <a:pt x="4671" y="6739"/>
                      <a:pt x="4595" y="6930"/>
                      <a:pt x="4403" y="7007"/>
                    </a:cubicBezTo>
                    <a:cubicBezTo>
                      <a:pt x="4212" y="7083"/>
                      <a:pt x="4020" y="6969"/>
                      <a:pt x="3944" y="677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49"/>
              <p:cNvSpPr/>
              <p:nvPr/>
            </p:nvSpPr>
            <p:spPr>
              <a:xfrm>
                <a:off x="2517900" y="2957500"/>
                <a:ext cx="798250" cy="58400"/>
              </a:xfrm>
              <a:custGeom>
                <a:rect b="b" l="l" r="r" t="t"/>
                <a:pathLst>
                  <a:path extrusionOk="0" h="2336" w="31930">
                    <a:moveTo>
                      <a:pt x="12941" y="2297"/>
                    </a:moveTo>
                    <a:cubicBezTo>
                      <a:pt x="10682" y="2259"/>
                      <a:pt x="8385" y="2144"/>
                      <a:pt x="6088" y="1914"/>
                    </a:cubicBezTo>
                    <a:cubicBezTo>
                      <a:pt x="4212" y="1761"/>
                      <a:pt x="2375" y="1570"/>
                      <a:pt x="537" y="1225"/>
                    </a:cubicBezTo>
                    <a:cubicBezTo>
                      <a:pt x="460" y="1225"/>
                      <a:pt x="384" y="1187"/>
                      <a:pt x="345" y="1187"/>
                    </a:cubicBezTo>
                    <a:cubicBezTo>
                      <a:pt x="154" y="1187"/>
                      <a:pt x="1" y="1034"/>
                      <a:pt x="1" y="842"/>
                    </a:cubicBezTo>
                    <a:cubicBezTo>
                      <a:pt x="1" y="613"/>
                      <a:pt x="192" y="498"/>
                      <a:pt x="384" y="498"/>
                    </a:cubicBezTo>
                    <a:cubicBezTo>
                      <a:pt x="881" y="498"/>
                      <a:pt x="1379" y="651"/>
                      <a:pt x="1877" y="728"/>
                    </a:cubicBezTo>
                    <a:cubicBezTo>
                      <a:pt x="7007" y="1493"/>
                      <a:pt x="12213" y="1646"/>
                      <a:pt x="17420" y="1608"/>
                    </a:cubicBezTo>
                    <a:cubicBezTo>
                      <a:pt x="20559" y="1608"/>
                      <a:pt x="23622" y="1493"/>
                      <a:pt x="26685" y="996"/>
                    </a:cubicBezTo>
                    <a:cubicBezTo>
                      <a:pt x="28254" y="766"/>
                      <a:pt x="29786" y="421"/>
                      <a:pt x="31317" y="77"/>
                    </a:cubicBezTo>
                    <a:cubicBezTo>
                      <a:pt x="31776" y="0"/>
                      <a:pt x="31930" y="651"/>
                      <a:pt x="31470" y="804"/>
                    </a:cubicBezTo>
                    <a:cubicBezTo>
                      <a:pt x="28407" y="1493"/>
                      <a:pt x="25306" y="2029"/>
                      <a:pt x="22167" y="2182"/>
                    </a:cubicBezTo>
                    <a:cubicBezTo>
                      <a:pt x="19105" y="2335"/>
                      <a:pt x="16042" y="2335"/>
                      <a:pt x="12941" y="229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49"/>
              <p:cNvSpPr/>
              <p:nvPr/>
            </p:nvSpPr>
            <p:spPr>
              <a:xfrm>
                <a:off x="2518875" y="2969925"/>
                <a:ext cx="798225" cy="205800"/>
              </a:xfrm>
              <a:custGeom>
                <a:rect b="b" l="l" r="r" t="t"/>
                <a:pathLst>
                  <a:path extrusionOk="0" h="8232" w="31929">
                    <a:moveTo>
                      <a:pt x="13668" y="7811"/>
                    </a:moveTo>
                    <a:cubicBezTo>
                      <a:pt x="12136" y="7619"/>
                      <a:pt x="10643" y="7198"/>
                      <a:pt x="9227" y="6624"/>
                    </a:cubicBezTo>
                    <a:cubicBezTo>
                      <a:pt x="7848" y="6050"/>
                      <a:pt x="6547" y="5322"/>
                      <a:pt x="5207" y="4671"/>
                    </a:cubicBezTo>
                    <a:cubicBezTo>
                      <a:pt x="3407" y="3753"/>
                      <a:pt x="1378" y="2757"/>
                      <a:pt x="460" y="843"/>
                    </a:cubicBezTo>
                    <a:cubicBezTo>
                      <a:pt x="0" y="690"/>
                      <a:pt x="192" y="1"/>
                      <a:pt x="728" y="154"/>
                    </a:cubicBezTo>
                    <a:cubicBezTo>
                      <a:pt x="1072" y="231"/>
                      <a:pt x="1149" y="652"/>
                      <a:pt x="1340" y="958"/>
                    </a:cubicBezTo>
                    <a:cubicBezTo>
                      <a:pt x="2642" y="3025"/>
                      <a:pt x="6164" y="4250"/>
                      <a:pt x="8308" y="5437"/>
                    </a:cubicBezTo>
                    <a:cubicBezTo>
                      <a:pt x="12978" y="7811"/>
                      <a:pt x="18262" y="7658"/>
                      <a:pt x="23009" y="5552"/>
                    </a:cubicBezTo>
                    <a:cubicBezTo>
                      <a:pt x="25306" y="4480"/>
                      <a:pt x="27641" y="3332"/>
                      <a:pt x="29632" y="1762"/>
                    </a:cubicBezTo>
                    <a:cubicBezTo>
                      <a:pt x="30015" y="1456"/>
                      <a:pt x="30359" y="1149"/>
                      <a:pt x="30666" y="843"/>
                    </a:cubicBezTo>
                    <a:cubicBezTo>
                      <a:pt x="30895" y="613"/>
                      <a:pt x="31087" y="384"/>
                      <a:pt x="31278" y="154"/>
                    </a:cubicBezTo>
                    <a:cubicBezTo>
                      <a:pt x="31393" y="1"/>
                      <a:pt x="31623" y="1"/>
                      <a:pt x="31776" y="116"/>
                    </a:cubicBezTo>
                    <a:cubicBezTo>
                      <a:pt x="31929" y="231"/>
                      <a:pt x="31929" y="460"/>
                      <a:pt x="31814" y="613"/>
                    </a:cubicBezTo>
                    <a:cubicBezTo>
                      <a:pt x="31393" y="1188"/>
                      <a:pt x="30857" y="1647"/>
                      <a:pt x="30321" y="2106"/>
                    </a:cubicBezTo>
                    <a:cubicBezTo>
                      <a:pt x="28636" y="3523"/>
                      <a:pt x="26646" y="4557"/>
                      <a:pt x="24655" y="5552"/>
                    </a:cubicBezTo>
                    <a:cubicBezTo>
                      <a:pt x="21324" y="7313"/>
                      <a:pt x="17458" y="8232"/>
                      <a:pt x="13668" y="781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49"/>
              <p:cNvSpPr/>
              <p:nvPr/>
            </p:nvSpPr>
            <p:spPr>
              <a:xfrm>
                <a:off x="2508350" y="2928775"/>
                <a:ext cx="28725" cy="73725"/>
              </a:xfrm>
              <a:custGeom>
                <a:rect b="b" l="l" r="r" t="t"/>
                <a:pathLst>
                  <a:path extrusionOk="0" h="2949" w="1149">
                    <a:moveTo>
                      <a:pt x="498" y="2910"/>
                    </a:moveTo>
                    <a:cubicBezTo>
                      <a:pt x="0" y="2795"/>
                      <a:pt x="306" y="2221"/>
                      <a:pt x="345" y="1915"/>
                    </a:cubicBezTo>
                    <a:cubicBezTo>
                      <a:pt x="383" y="1455"/>
                      <a:pt x="383" y="1034"/>
                      <a:pt x="268" y="613"/>
                    </a:cubicBezTo>
                    <a:cubicBezTo>
                      <a:pt x="192" y="154"/>
                      <a:pt x="881" y="1"/>
                      <a:pt x="995" y="460"/>
                    </a:cubicBezTo>
                    <a:cubicBezTo>
                      <a:pt x="1149" y="1149"/>
                      <a:pt x="1072" y="1915"/>
                      <a:pt x="919" y="2642"/>
                    </a:cubicBezTo>
                    <a:cubicBezTo>
                      <a:pt x="881" y="2834"/>
                      <a:pt x="689" y="2948"/>
                      <a:pt x="498" y="291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49"/>
              <p:cNvSpPr/>
              <p:nvPr/>
            </p:nvSpPr>
            <p:spPr>
              <a:xfrm>
                <a:off x="3283575" y="2923025"/>
                <a:ext cx="44050" cy="69900"/>
              </a:xfrm>
              <a:custGeom>
                <a:rect b="b" l="l" r="r" t="t"/>
                <a:pathLst>
                  <a:path extrusionOk="0" h="2796" w="1762">
                    <a:moveTo>
                      <a:pt x="920" y="2413"/>
                    </a:moveTo>
                    <a:cubicBezTo>
                      <a:pt x="613" y="1877"/>
                      <a:pt x="460" y="1303"/>
                      <a:pt x="231" y="767"/>
                    </a:cubicBezTo>
                    <a:cubicBezTo>
                      <a:pt x="1" y="384"/>
                      <a:pt x="499" y="1"/>
                      <a:pt x="805" y="307"/>
                    </a:cubicBezTo>
                    <a:cubicBezTo>
                      <a:pt x="1111" y="881"/>
                      <a:pt x="1226" y="1532"/>
                      <a:pt x="1571" y="2068"/>
                    </a:cubicBezTo>
                    <a:cubicBezTo>
                      <a:pt x="1762" y="2489"/>
                      <a:pt x="1149" y="2796"/>
                      <a:pt x="920" y="241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49"/>
              <p:cNvSpPr/>
              <p:nvPr/>
            </p:nvSpPr>
            <p:spPr>
              <a:xfrm>
                <a:off x="2459525" y="3513550"/>
                <a:ext cx="51700" cy="371400"/>
              </a:xfrm>
              <a:custGeom>
                <a:rect b="b" l="l" r="r" t="t"/>
                <a:pathLst>
                  <a:path extrusionOk="0" h="14856" w="2068">
                    <a:moveTo>
                      <a:pt x="307" y="14817"/>
                    </a:moveTo>
                    <a:cubicBezTo>
                      <a:pt x="115" y="14778"/>
                      <a:pt x="1" y="14549"/>
                      <a:pt x="39" y="14396"/>
                    </a:cubicBezTo>
                    <a:cubicBezTo>
                      <a:pt x="230" y="13553"/>
                      <a:pt x="383" y="12749"/>
                      <a:pt x="537" y="11945"/>
                    </a:cubicBezTo>
                    <a:cubicBezTo>
                      <a:pt x="958" y="9457"/>
                      <a:pt x="1226" y="6930"/>
                      <a:pt x="1264" y="4404"/>
                    </a:cubicBezTo>
                    <a:cubicBezTo>
                      <a:pt x="1302" y="3064"/>
                      <a:pt x="1226" y="1724"/>
                      <a:pt x="1187" y="384"/>
                    </a:cubicBezTo>
                    <a:cubicBezTo>
                      <a:pt x="1149" y="192"/>
                      <a:pt x="1302" y="1"/>
                      <a:pt x="1532" y="1"/>
                    </a:cubicBezTo>
                    <a:cubicBezTo>
                      <a:pt x="1723" y="1"/>
                      <a:pt x="1877" y="154"/>
                      <a:pt x="1877" y="346"/>
                    </a:cubicBezTo>
                    <a:cubicBezTo>
                      <a:pt x="1915" y="1073"/>
                      <a:pt x="1953" y="1762"/>
                      <a:pt x="1953" y="2489"/>
                    </a:cubicBezTo>
                    <a:cubicBezTo>
                      <a:pt x="2068" y="5514"/>
                      <a:pt x="1800" y="8500"/>
                      <a:pt x="1302" y="11486"/>
                    </a:cubicBezTo>
                    <a:cubicBezTo>
                      <a:pt x="1187" y="12213"/>
                      <a:pt x="1073" y="12941"/>
                      <a:pt x="919" y="13668"/>
                    </a:cubicBezTo>
                    <a:cubicBezTo>
                      <a:pt x="881" y="13975"/>
                      <a:pt x="805" y="14243"/>
                      <a:pt x="728" y="14549"/>
                    </a:cubicBezTo>
                    <a:cubicBezTo>
                      <a:pt x="690" y="14740"/>
                      <a:pt x="498" y="14855"/>
                      <a:pt x="307" y="1481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49"/>
              <p:cNvSpPr/>
              <p:nvPr/>
            </p:nvSpPr>
            <p:spPr>
              <a:xfrm>
                <a:off x="3361100" y="3440825"/>
                <a:ext cx="68000" cy="454650"/>
              </a:xfrm>
              <a:custGeom>
                <a:rect b="b" l="l" r="r" t="t"/>
                <a:pathLst>
                  <a:path extrusionOk="0" h="18186" w="2720">
                    <a:moveTo>
                      <a:pt x="1915" y="17764"/>
                    </a:moveTo>
                    <a:cubicBezTo>
                      <a:pt x="843" y="14510"/>
                      <a:pt x="384" y="11064"/>
                      <a:pt x="154" y="7657"/>
                    </a:cubicBezTo>
                    <a:cubicBezTo>
                      <a:pt x="1" y="5322"/>
                      <a:pt x="77" y="2910"/>
                      <a:pt x="116" y="536"/>
                    </a:cubicBezTo>
                    <a:cubicBezTo>
                      <a:pt x="154" y="0"/>
                      <a:pt x="958" y="115"/>
                      <a:pt x="843" y="690"/>
                    </a:cubicBezTo>
                    <a:cubicBezTo>
                      <a:pt x="767" y="3752"/>
                      <a:pt x="690" y="6853"/>
                      <a:pt x="1073" y="9916"/>
                    </a:cubicBezTo>
                    <a:cubicBezTo>
                      <a:pt x="1379" y="12481"/>
                      <a:pt x="1762" y="15084"/>
                      <a:pt x="2604" y="17534"/>
                    </a:cubicBezTo>
                    <a:cubicBezTo>
                      <a:pt x="2719" y="17955"/>
                      <a:pt x="2068" y="18185"/>
                      <a:pt x="1915" y="1772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49"/>
              <p:cNvSpPr/>
              <p:nvPr/>
            </p:nvSpPr>
            <p:spPr>
              <a:xfrm>
                <a:off x="2434650" y="3784425"/>
                <a:ext cx="519725" cy="549400"/>
              </a:xfrm>
              <a:custGeom>
                <a:rect b="b" l="l" r="r" t="t"/>
                <a:pathLst>
                  <a:path extrusionOk="0" h="21976" w="20789">
                    <a:moveTo>
                      <a:pt x="20061" y="21669"/>
                    </a:moveTo>
                    <a:cubicBezTo>
                      <a:pt x="19755" y="18568"/>
                      <a:pt x="17994" y="16386"/>
                      <a:pt x="15543" y="14663"/>
                    </a:cubicBezTo>
                    <a:cubicBezTo>
                      <a:pt x="13897" y="13553"/>
                      <a:pt x="11983" y="12940"/>
                      <a:pt x="10337" y="11868"/>
                    </a:cubicBezTo>
                    <a:cubicBezTo>
                      <a:pt x="7772" y="10260"/>
                      <a:pt x="5092" y="8767"/>
                      <a:pt x="2872" y="6662"/>
                    </a:cubicBezTo>
                    <a:cubicBezTo>
                      <a:pt x="2029" y="5896"/>
                      <a:pt x="1149" y="5092"/>
                      <a:pt x="651" y="4058"/>
                    </a:cubicBezTo>
                    <a:cubicBezTo>
                      <a:pt x="77" y="3101"/>
                      <a:pt x="0" y="1838"/>
                      <a:pt x="651" y="881"/>
                    </a:cubicBezTo>
                    <a:cubicBezTo>
                      <a:pt x="919" y="498"/>
                      <a:pt x="1417" y="0"/>
                      <a:pt x="1953" y="77"/>
                    </a:cubicBezTo>
                    <a:cubicBezTo>
                      <a:pt x="2374" y="192"/>
                      <a:pt x="2259" y="842"/>
                      <a:pt x="1838" y="766"/>
                    </a:cubicBezTo>
                    <a:lnTo>
                      <a:pt x="1838" y="766"/>
                    </a:lnTo>
                    <a:cubicBezTo>
                      <a:pt x="1225" y="1034"/>
                      <a:pt x="957" y="1723"/>
                      <a:pt x="881" y="2336"/>
                    </a:cubicBezTo>
                    <a:cubicBezTo>
                      <a:pt x="881" y="3140"/>
                      <a:pt x="1340" y="3943"/>
                      <a:pt x="1800" y="4556"/>
                    </a:cubicBezTo>
                    <a:cubicBezTo>
                      <a:pt x="3982" y="7083"/>
                      <a:pt x="6815" y="8882"/>
                      <a:pt x="9609" y="10605"/>
                    </a:cubicBezTo>
                    <a:cubicBezTo>
                      <a:pt x="10911" y="11447"/>
                      <a:pt x="12251" y="12136"/>
                      <a:pt x="13629" y="12787"/>
                    </a:cubicBezTo>
                    <a:cubicBezTo>
                      <a:pt x="14969" y="13400"/>
                      <a:pt x="16233" y="14165"/>
                      <a:pt x="17343" y="15161"/>
                    </a:cubicBezTo>
                    <a:cubicBezTo>
                      <a:pt x="18415" y="16118"/>
                      <a:pt x="19410" y="17304"/>
                      <a:pt x="20023" y="18644"/>
                    </a:cubicBezTo>
                    <a:cubicBezTo>
                      <a:pt x="20444" y="19563"/>
                      <a:pt x="20635" y="20559"/>
                      <a:pt x="20788" y="21554"/>
                    </a:cubicBezTo>
                    <a:cubicBezTo>
                      <a:pt x="20788" y="21745"/>
                      <a:pt x="20635" y="21937"/>
                      <a:pt x="20482" y="21975"/>
                    </a:cubicBezTo>
                    <a:cubicBezTo>
                      <a:pt x="20252" y="21975"/>
                      <a:pt x="20099" y="21860"/>
                      <a:pt x="20061" y="2166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49"/>
              <p:cNvSpPr/>
              <p:nvPr/>
            </p:nvSpPr>
            <p:spPr>
              <a:xfrm>
                <a:off x="2937125" y="3803550"/>
                <a:ext cx="549400" cy="536975"/>
              </a:xfrm>
              <a:custGeom>
                <a:rect b="b" l="l" r="r" t="t"/>
                <a:pathLst>
                  <a:path extrusionOk="0" h="21479" w="21976">
                    <a:moveTo>
                      <a:pt x="306" y="21440"/>
                    </a:moveTo>
                    <a:cubicBezTo>
                      <a:pt x="115" y="21402"/>
                      <a:pt x="0" y="21210"/>
                      <a:pt x="0" y="21019"/>
                    </a:cubicBezTo>
                    <a:cubicBezTo>
                      <a:pt x="115" y="20483"/>
                      <a:pt x="192" y="19947"/>
                      <a:pt x="345" y="19449"/>
                    </a:cubicBezTo>
                    <a:cubicBezTo>
                      <a:pt x="1110" y="16386"/>
                      <a:pt x="3790" y="14587"/>
                      <a:pt x="6470" y="13285"/>
                    </a:cubicBezTo>
                    <a:cubicBezTo>
                      <a:pt x="8461" y="12252"/>
                      <a:pt x="10490" y="11256"/>
                      <a:pt x="12442" y="10108"/>
                    </a:cubicBezTo>
                    <a:cubicBezTo>
                      <a:pt x="13629" y="9380"/>
                      <a:pt x="14778" y="8538"/>
                      <a:pt x="15926" y="7734"/>
                    </a:cubicBezTo>
                    <a:cubicBezTo>
                      <a:pt x="17304" y="6701"/>
                      <a:pt x="20405" y="4097"/>
                      <a:pt x="19831" y="2221"/>
                    </a:cubicBezTo>
                    <a:cubicBezTo>
                      <a:pt x="19640" y="1647"/>
                      <a:pt x="19180" y="1226"/>
                      <a:pt x="18759" y="843"/>
                    </a:cubicBezTo>
                    <a:cubicBezTo>
                      <a:pt x="18376" y="575"/>
                      <a:pt x="18836" y="1"/>
                      <a:pt x="19180" y="307"/>
                    </a:cubicBezTo>
                    <a:cubicBezTo>
                      <a:pt x="21975" y="2413"/>
                      <a:pt x="20099" y="4825"/>
                      <a:pt x="18185" y="6739"/>
                    </a:cubicBezTo>
                    <a:cubicBezTo>
                      <a:pt x="17419" y="7505"/>
                      <a:pt x="16539" y="8194"/>
                      <a:pt x="15620" y="8806"/>
                    </a:cubicBezTo>
                    <a:cubicBezTo>
                      <a:pt x="14280" y="9802"/>
                      <a:pt x="12902" y="10682"/>
                      <a:pt x="11447" y="11486"/>
                    </a:cubicBezTo>
                    <a:cubicBezTo>
                      <a:pt x="10107" y="12213"/>
                      <a:pt x="8767" y="12903"/>
                      <a:pt x="7466" y="13592"/>
                    </a:cubicBezTo>
                    <a:cubicBezTo>
                      <a:pt x="6279" y="14242"/>
                      <a:pt x="5054" y="14778"/>
                      <a:pt x="3982" y="15544"/>
                    </a:cubicBezTo>
                    <a:cubicBezTo>
                      <a:pt x="2795" y="16425"/>
                      <a:pt x="1723" y="17611"/>
                      <a:pt x="1225" y="19028"/>
                    </a:cubicBezTo>
                    <a:cubicBezTo>
                      <a:pt x="957" y="19679"/>
                      <a:pt x="842" y="20406"/>
                      <a:pt x="728" y="21134"/>
                    </a:cubicBezTo>
                    <a:cubicBezTo>
                      <a:pt x="689" y="21325"/>
                      <a:pt x="498" y="21478"/>
                      <a:pt x="306" y="2144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49"/>
              <p:cNvSpPr/>
              <p:nvPr/>
            </p:nvSpPr>
            <p:spPr>
              <a:xfrm>
                <a:off x="3417575" y="3879175"/>
                <a:ext cx="20125" cy="28725"/>
              </a:xfrm>
              <a:custGeom>
                <a:rect b="b" l="l" r="r" t="t"/>
                <a:pathLst>
                  <a:path extrusionOk="0" h="1149" w="805">
                    <a:moveTo>
                      <a:pt x="384" y="1111"/>
                    </a:moveTo>
                    <a:cubicBezTo>
                      <a:pt x="154" y="1072"/>
                      <a:pt x="39" y="881"/>
                      <a:pt x="77" y="689"/>
                    </a:cubicBezTo>
                    <a:cubicBezTo>
                      <a:pt x="77" y="575"/>
                      <a:pt x="39" y="498"/>
                      <a:pt x="39" y="421"/>
                    </a:cubicBezTo>
                    <a:cubicBezTo>
                      <a:pt x="1" y="230"/>
                      <a:pt x="154" y="39"/>
                      <a:pt x="345" y="0"/>
                    </a:cubicBezTo>
                    <a:cubicBezTo>
                      <a:pt x="537" y="0"/>
                      <a:pt x="690" y="115"/>
                      <a:pt x="728" y="307"/>
                    </a:cubicBezTo>
                    <a:cubicBezTo>
                      <a:pt x="805" y="651"/>
                      <a:pt x="805" y="1149"/>
                      <a:pt x="384" y="111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49"/>
              <p:cNvSpPr/>
              <p:nvPr/>
            </p:nvSpPr>
            <p:spPr>
              <a:xfrm>
                <a:off x="2200150" y="3743275"/>
                <a:ext cx="298650" cy="357975"/>
              </a:xfrm>
              <a:custGeom>
                <a:rect b="b" l="l" r="r" t="t"/>
                <a:pathLst>
                  <a:path extrusionOk="0" h="14319" w="11946">
                    <a:moveTo>
                      <a:pt x="230" y="14203"/>
                    </a:moveTo>
                    <a:cubicBezTo>
                      <a:pt x="77" y="14127"/>
                      <a:pt x="1" y="13897"/>
                      <a:pt x="116" y="13706"/>
                    </a:cubicBezTo>
                    <a:cubicBezTo>
                      <a:pt x="537" y="13093"/>
                      <a:pt x="958" y="12481"/>
                      <a:pt x="1341" y="11830"/>
                    </a:cubicBezTo>
                    <a:cubicBezTo>
                      <a:pt x="3063" y="9341"/>
                      <a:pt x="4442" y="6623"/>
                      <a:pt x="6164" y="4173"/>
                    </a:cubicBezTo>
                    <a:cubicBezTo>
                      <a:pt x="6815" y="3254"/>
                      <a:pt x="7543" y="2335"/>
                      <a:pt x="8461" y="1646"/>
                    </a:cubicBezTo>
                    <a:cubicBezTo>
                      <a:pt x="9342" y="995"/>
                      <a:pt x="10452" y="0"/>
                      <a:pt x="11601" y="536"/>
                    </a:cubicBezTo>
                    <a:cubicBezTo>
                      <a:pt x="11945" y="727"/>
                      <a:pt x="11869" y="1417"/>
                      <a:pt x="11409" y="1378"/>
                    </a:cubicBezTo>
                    <a:cubicBezTo>
                      <a:pt x="11256" y="1340"/>
                      <a:pt x="11141" y="1225"/>
                      <a:pt x="11103" y="1110"/>
                    </a:cubicBezTo>
                    <a:cubicBezTo>
                      <a:pt x="10605" y="995"/>
                      <a:pt x="10146" y="1302"/>
                      <a:pt x="9725" y="1570"/>
                    </a:cubicBezTo>
                    <a:cubicBezTo>
                      <a:pt x="8806" y="2182"/>
                      <a:pt x="7964" y="2948"/>
                      <a:pt x="7275" y="3828"/>
                    </a:cubicBezTo>
                    <a:cubicBezTo>
                      <a:pt x="5284" y="6508"/>
                      <a:pt x="3829" y="9494"/>
                      <a:pt x="1953" y="12251"/>
                    </a:cubicBezTo>
                    <a:cubicBezTo>
                      <a:pt x="1532" y="12863"/>
                      <a:pt x="1149" y="13476"/>
                      <a:pt x="728" y="14088"/>
                    </a:cubicBezTo>
                    <a:cubicBezTo>
                      <a:pt x="613" y="14242"/>
                      <a:pt x="422" y="14318"/>
                      <a:pt x="230" y="1420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49"/>
              <p:cNvSpPr/>
              <p:nvPr/>
            </p:nvSpPr>
            <p:spPr>
              <a:xfrm>
                <a:off x="2201100" y="4075375"/>
                <a:ext cx="755175" cy="646050"/>
              </a:xfrm>
              <a:custGeom>
                <a:rect b="b" l="l" r="r" t="t"/>
                <a:pathLst>
                  <a:path extrusionOk="0" h="25842" w="30207">
                    <a:moveTo>
                      <a:pt x="29633" y="25804"/>
                    </a:moveTo>
                    <a:cubicBezTo>
                      <a:pt x="29212" y="25727"/>
                      <a:pt x="29288" y="25229"/>
                      <a:pt x="29288" y="24885"/>
                    </a:cubicBezTo>
                    <a:cubicBezTo>
                      <a:pt x="29365" y="23813"/>
                      <a:pt x="29441" y="22741"/>
                      <a:pt x="29403" y="21669"/>
                    </a:cubicBezTo>
                    <a:cubicBezTo>
                      <a:pt x="29403" y="20176"/>
                      <a:pt x="29326" y="18760"/>
                      <a:pt x="29250" y="17305"/>
                    </a:cubicBezTo>
                    <a:cubicBezTo>
                      <a:pt x="29058" y="14625"/>
                      <a:pt x="28752" y="10835"/>
                      <a:pt x="26455" y="9112"/>
                    </a:cubicBezTo>
                    <a:cubicBezTo>
                      <a:pt x="25536" y="8461"/>
                      <a:pt x="24273" y="7964"/>
                      <a:pt x="23163" y="8423"/>
                    </a:cubicBezTo>
                    <a:cubicBezTo>
                      <a:pt x="20177" y="9878"/>
                      <a:pt x="19373" y="13400"/>
                      <a:pt x="17918" y="16118"/>
                    </a:cubicBezTo>
                    <a:cubicBezTo>
                      <a:pt x="17420" y="16998"/>
                      <a:pt x="16884" y="17879"/>
                      <a:pt x="16272" y="18683"/>
                    </a:cubicBezTo>
                    <a:cubicBezTo>
                      <a:pt x="16080" y="18913"/>
                      <a:pt x="15965" y="19295"/>
                      <a:pt x="15659" y="19449"/>
                    </a:cubicBezTo>
                    <a:cubicBezTo>
                      <a:pt x="15276" y="19602"/>
                      <a:pt x="15085" y="19181"/>
                      <a:pt x="14855" y="18913"/>
                    </a:cubicBezTo>
                    <a:cubicBezTo>
                      <a:pt x="14319" y="18300"/>
                      <a:pt x="13630" y="17879"/>
                      <a:pt x="12979" y="17381"/>
                    </a:cubicBezTo>
                    <a:cubicBezTo>
                      <a:pt x="11295" y="16003"/>
                      <a:pt x="9419" y="14816"/>
                      <a:pt x="7811" y="13285"/>
                    </a:cubicBezTo>
                    <a:cubicBezTo>
                      <a:pt x="5705" y="11179"/>
                      <a:pt x="4021" y="8653"/>
                      <a:pt x="2681" y="6011"/>
                    </a:cubicBezTo>
                    <a:cubicBezTo>
                      <a:pt x="1915" y="4441"/>
                      <a:pt x="1035" y="2948"/>
                      <a:pt x="499" y="1302"/>
                    </a:cubicBezTo>
                    <a:cubicBezTo>
                      <a:pt x="384" y="919"/>
                      <a:pt x="1" y="268"/>
                      <a:pt x="499" y="77"/>
                    </a:cubicBezTo>
                    <a:cubicBezTo>
                      <a:pt x="996" y="0"/>
                      <a:pt x="958" y="498"/>
                      <a:pt x="1073" y="804"/>
                    </a:cubicBezTo>
                    <a:cubicBezTo>
                      <a:pt x="1532" y="2221"/>
                      <a:pt x="2183" y="3523"/>
                      <a:pt x="2872" y="4824"/>
                    </a:cubicBezTo>
                    <a:cubicBezTo>
                      <a:pt x="4059" y="7274"/>
                      <a:pt x="5514" y="9610"/>
                      <a:pt x="7275" y="11677"/>
                    </a:cubicBezTo>
                    <a:cubicBezTo>
                      <a:pt x="9036" y="13821"/>
                      <a:pt x="11486" y="15199"/>
                      <a:pt x="13592" y="16960"/>
                    </a:cubicBezTo>
                    <a:cubicBezTo>
                      <a:pt x="14243" y="17458"/>
                      <a:pt x="14970" y="17917"/>
                      <a:pt x="15506" y="18568"/>
                    </a:cubicBezTo>
                    <a:cubicBezTo>
                      <a:pt x="16578" y="17113"/>
                      <a:pt x="17420" y="15582"/>
                      <a:pt x="18148" y="13974"/>
                    </a:cubicBezTo>
                    <a:cubicBezTo>
                      <a:pt x="18913" y="12175"/>
                      <a:pt x="19755" y="10414"/>
                      <a:pt x="21134" y="8997"/>
                    </a:cubicBezTo>
                    <a:cubicBezTo>
                      <a:pt x="21938" y="8231"/>
                      <a:pt x="22971" y="7504"/>
                      <a:pt x="24120" y="7504"/>
                    </a:cubicBezTo>
                    <a:cubicBezTo>
                      <a:pt x="25268" y="7581"/>
                      <a:pt x="26455" y="8078"/>
                      <a:pt x="27297" y="8882"/>
                    </a:cubicBezTo>
                    <a:cubicBezTo>
                      <a:pt x="29288" y="10758"/>
                      <a:pt x="29709" y="14127"/>
                      <a:pt x="29901" y="16730"/>
                    </a:cubicBezTo>
                    <a:cubicBezTo>
                      <a:pt x="30130" y="19563"/>
                      <a:pt x="30207" y="22396"/>
                      <a:pt x="29977" y="25268"/>
                    </a:cubicBezTo>
                    <a:cubicBezTo>
                      <a:pt x="30169" y="25497"/>
                      <a:pt x="29939" y="25842"/>
                      <a:pt x="29633" y="2580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49"/>
              <p:cNvSpPr/>
              <p:nvPr/>
            </p:nvSpPr>
            <p:spPr>
              <a:xfrm>
                <a:off x="2962000" y="4267750"/>
                <a:ext cx="304375" cy="454650"/>
              </a:xfrm>
              <a:custGeom>
                <a:rect b="b" l="l" r="r" t="t"/>
                <a:pathLst>
                  <a:path extrusionOk="0" h="18186" w="12175">
                    <a:moveTo>
                      <a:pt x="345" y="18032"/>
                    </a:moveTo>
                    <a:cubicBezTo>
                      <a:pt x="1" y="17841"/>
                      <a:pt x="154" y="17343"/>
                      <a:pt x="115" y="17037"/>
                    </a:cubicBezTo>
                    <a:cubicBezTo>
                      <a:pt x="115" y="15888"/>
                      <a:pt x="115" y="14778"/>
                      <a:pt x="115" y="13668"/>
                    </a:cubicBezTo>
                    <a:cubicBezTo>
                      <a:pt x="77" y="10682"/>
                      <a:pt x="307" y="7696"/>
                      <a:pt x="766" y="4709"/>
                    </a:cubicBezTo>
                    <a:cubicBezTo>
                      <a:pt x="996" y="3484"/>
                      <a:pt x="1187" y="1417"/>
                      <a:pt x="2451" y="843"/>
                    </a:cubicBezTo>
                    <a:cubicBezTo>
                      <a:pt x="4595" y="1"/>
                      <a:pt x="5973" y="2642"/>
                      <a:pt x="6777" y="4250"/>
                    </a:cubicBezTo>
                    <a:cubicBezTo>
                      <a:pt x="7657" y="6164"/>
                      <a:pt x="8576" y="8155"/>
                      <a:pt x="10184" y="9571"/>
                    </a:cubicBezTo>
                    <a:cubicBezTo>
                      <a:pt x="10490" y="9839"/>
                      <a:pt x="10797" y="10107"/>
                      <a:pt x="11141" y="10337"/>
                    </a:cubicBezTo>
                    <a:cubicBezTo>
                      <a:pt x="11409" y="10529"/>
                      <a:pt x="11677" y="10720"/>
                      <a:pt x="11945" y="10911"/>
                    </a:cubicBezTo>
                    <a:cubicBezTo>
                      <a:pt x="12098" y="10988"/>
                      <a:pt x="12175" y="11218"/>
                      <a:pt x="12060" y="11371"/>
                    </a:cubicBezTo>
                    <a:cubicBezTo>
                      <a:pt x="11945" y="11524"/>
                      <a:pt x="11715" y="11600"/>
                      <a:pt x="11562" y="11486"/>
                    </a:cubicBezTo>
                    <a:cubicBezTo>
                      <a:pt x="10988" y="11103"/>
                      <a:pt x="10414" y="10720"/>
                      <a:pt x="9916" y="10299"/>
                    </a:cubicBezTo>
                    <a:cubicBezTo>
                      <a:pt x="8806" y="9342"/>
                      <a:pt x="7925" y="8155"/>
                      <a:pt x="7275" y="6892"/>
                    </a:cubicBezTo>
                    <a:cubicBezTo>
                      <a:pt x="6585" y="5628"/>
                      <a:pt x="6088" y="4288"/>
                      <a:pt x="5322" y="3063"/>
                    </a:cubicBezTo>
                    <a:cubicBezTo>
                      <a:pt x="4748" y="2221"/>
                      <a:pt x="3752" y="919"/>
                      <a:pt x="2642" y="1532"/>
                    </a:cubicBezTo>
                    <a:cubicBezTo>
                      <a:pt x="1723" y="2221"/>
                      <a:pt x="1532" y="4595"/>
                      <a:pt x="1341" y="5667"/>
                    </a:cubicBezTo>
                    <a:cubicBezTo>
                      <a:pt x="1111" y="7466"/>
                      <a:pt x="919" y="9227"/>
                      <a:pt x="881" y="11026"/>
                    </a:cubicBezTo>
                    <a:cubicBezTo>
                      <a:pt x="805" y="12826"/>
                      <a:pt x="805" y="14625"/>
                      <a:pt x="805" y="16424"/>
                    </a:cubicBezTo>
                    <a:cubicBezTo>
                      <a:pt x="805" y="16807"/>
                      <a:pt x="805" y="17190"/>
                      <a:pt x="843" y="17573"/>
                    </a:cubicBezTo>
                    <a:cubicBezTo>
                      <a:pt x="958" y="17841"/>
                      <a:pt x="651" y="18185"/>
                      <a:pt x="345" y="1803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49"/>
              <p:cNvSpPr/>
              <p:nvPr/>
            </p:nvSpPr>
            <p:spPr>
              <a:xfrm>
                <a:off x="3250100" y="3771025"/>
                <a:ext cx="427825" cy="780050"/>
              </a:xfrm>
              <a:custGeom>
                <a:rect b="b" l="l" r="r" t="t"/>
                <a:pathLst>
                  <a:path extrusionOk="0" h="31202" w="17113">
                    <a:moveTo>
                      <a:pt x="268" y="31125"/>
                    </a:moveTo>
                    <a:cubicBezTo>
                      <a:pt x="115" y="31048"/>
                      <a:pt x="0" y="30819"/>
                      <a:pt x="115" y="30666"/>
                    </a:cubicBezTo>
                    <a:cubicBezTo>
                      <a:pt x="191" y="30551"/>
                      <a:pt x="306" y="30436"/>
                      <a:pt x="383" y="30321"/>
                    </a:cubicBezTo>
                    <a:cubicBezTo>
                      <a:pt x="804" y="29976"/>
                      <a:pt x="1225" y="29594"/>
                      <a:pt x="1646" y="29211"/>
                    </a:cubicBezTo>
                    <a:cubicBezTo>
                      <a:pt x="2756" y="28177"/>
                      <a:pt x="3943" y="27143"/>
                      <a:pt x="5130" y="26186"/>
                    </a:cubicBezTo>
                    <a:cubicBezTo>
                      <a:pt x="7350" y="24234"/>
                      <a:pt x="9571" y="22205"/>
                      <a:pt x="11638" y="20138"/>
                    </a:cubicBezTo>
                    <a:cubicBezTo>
                      <a:pt x="12863" y="18798"/>
                      <a:pt x="14012" y="17419"/>
                      <a:pt x="15046" y="15926"/>
                    </a:cubicBezTo>
                    <a:cubicBezTo>
                      <a:pt x="15505" y="15237"/>
                      <a:pt x="16041" y="14586"/>
                      <a:pt x="16347" y="13821"/>
                    </a:cubicBezTo>
                    <a:cubicBezTo>
                      <a:pt x="15696" y="12978"/>
                      <a:pt x="15160" y="12060"/>
                      <a:pt x="14739" y="11064"/>
                    </a:cubicBezTo>
                    <a:cubicBezTo>
                      <a:pt x="14356" y="10069"/>
                      <a:pt x="13820" y="9112"/>
                      <a:pt x="13284" y="8193"/>
                    </a:cubicBezTo>
                    <a:cubicBezTo>
                      <a:pt x="12481" y="6853"/>
                      <a:pt x="11638" y="5437"/>
                      <a:pt x="10834" y="4135"/>
                    </a:cubicBezTo>
                    <a:cubicBezTo>
                      <a:pt x="10413" y="3446"/>
                      <a:pt x="9916" y="2833"/>
                      <a:pt x="9341" y="2297"/>
                    </a:cubicBezTo>
                    <a:cubicBezTo>
                      <a:pt x="8499" y="1532"/>
                      <a:pt x="7542" y="766"/>
                      <a:pt x="6355" y="728"/>
                    </a:cubicBezTo>
                    <a:cubicBezTo>
                      <a:pt x="6164" y="728"/>
                      <a:pt x="6049" y="498"/>
                      <a:pt x="6049" y="307"/>
                    </a:cubicBezTo>
                    <a:cubicBezTo>
                      <a:pt x="6087" y="115"/>
                      <a:pt x="6279" y="0"/>
                      <a:pt x="6470" y="39"/>
                    </a:cubicBezTo>
                    <a:cubicBezTo>
                      <a:pt x="7044" y="77"/>
                      <a:pt x="7618" y="192"/>
                      <a:pt x="8116" y="498"/>
                    </a:cubicBezTo>
                    <a:cubicBezTo>
                      <a:pt x="10337" y="1685"/>
                      <a:pt x="11523" y="3790"/>
                      <a:pt x="12748" y="5896"/>
                    </a:cubicBezTo>
                    <a:cubicBezTo>
                      <a:pt x="13820" y="7695"/>
                      <a:pt x="14931" y="9533"/>
                      <a:pt x="15696" y="11447"/>
                    </a:cubicBezTo>
                    <a:cubicBezTo>
                      <a:pt x="15964" y="11983"/>
                      <a:pt x="16232" y="12442"/>
                      <a:pt x="16539" y="12902"/>
                    </a:cubicBezTo>
                    <a:cubicBezTo>
                      <a:pt x="16768" y="13208"/>
                      <a:pt x="17113" y="13514"/>
                      <a:pt x="17036" y="13936"/>
                    </a:cubicBezTo>
                    <a:cubicBezTo>
                      <a:pt x="16921" y="14395"/>
                      <a:pt x="16615" y="14816"/>
                      <a:pt x="16385" y="15237"/>
                    </a:cubicBezTo>
                    <a:cubicBezTo>
                      <a:pt x="15811" y="16118"/>
                      <a:pt x="15160" y="16998"/>
                      <a:pt x="14510" y="17840"/>
                    </a:cubicBezTo>
                    <a:cubicBezTo>
                      <a:pt x="13131" y="19640"/>
                      <a:pt x="11600" y="21286"/>
                      <a:pt x="9916" y="22817"/>
                    </a:cubicBezTo>
                    <a:cubicBezTo>
                      <a:pt x="8461" y="24119"/>
                      <a:pt x="7044" y="25536"/>
                      <a:pt x="5513" y="26799"/>
                    </a:cubicBezTo>
                    <a:cubicBezTo>
                      <a:pt x="3828" y="28139"/>
                      <a:pt x="2259" y="29594"/>
                      <a:pt x="689" y="31048"/>
                    </a:cubicBezTo>
                    <a:lnTo>
                      <a:pt x="727" y="31048"/>
                    </a:lnTo>
                    <a:cubicBezTo>
                      <a:pt x="727" y="31010"/>
                      <a:pt x="727" y="31010"/>
                      <a:pt x="727" y="31010"/>
                    </a:cubicBezTo>
                    <a:cubicBezTo>
                      <a:pt x="613" y="31163"/>
                      <a:pt x="459" y="31201"/>
                      <a:pt x="306" y="3112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49"/>
              <p:cNvSpPr/>
              <p:nvPr/>
            </p:nvSpPr>
            <p:spPr>
              <a:xfrm>
                <a:off x="2041275" y="4100250"/>
                <a:ext cx="195275" cy="88075"/>
              </a:xfrm>
              <a:custGeom>
                <a:rect b="b" l="l" r="r" t="t"/>
                <a:pathLst>
                  <a:path extrusionOk="0" h="3523" w="7811">
                    <a:moveTo>
                      <a:pt x="77" y="3255"/>
                    </a:moveTo>
                    <a:cubicBezTo>
                      <a:pt x="1" y="3064"/>
                      <a:pt x="115" y="2872"/>
                      <a:pt x="307" y="2796"/>
                    </a:cubicBezTo>
                    <a:cubicBezTo>
                      <a:pt x="919" y="2604"/>
                      <a:pt x="1570" y="2489"/>
                      <a:pt x="2183" y="2298"/>
                    </a:cubicBezTo>
                    <a:cubicBezTo>
                      <a:pt x="2872" y="2106"/>
                      <a:pt x="3561" y="1838"/>
                      <a:pt x="4250" y="1571"/>
                    </a:cubicBezTo>
                    <a:cubicBezTo>
                      <a:pt x="4901" y="1303"/>
                      <a:pt x="5590" y="996"/>
                      <a:pt x="6203" y="652"/>
                    </a:cubicBezTo>
                    <a:cubicBezTo>
                      <a:pt x="6394" y="537"/>
                      <a:pt x="6585" y="422"/>
                      <a:pt x="6777" y="307"/>
                    </a:cubicBezTo>
                    <a:cubicBezTo>
                      <a:pt x="6930" y="116"/>
                      <a:pt x="7198" y="1"/>
                      <a:pt x="7389" y="192"/>
                    </a:cubicBezTo>
                    <a:cubicBezTo>
                      <a:pt x="7810" y="652"/>
                      <a:pt x="7007" y="996"/>
                      <a:pt x="6662" y="1188"/>
                    </a:cubicBezTo>
                    <a:cubicBezTo>
                      <a:pt x="5360" y="1953"/>
                      <a:pt x="3906" y="2528"/>
                      <a:pt x="2451" y="2949"/>
                    </a:cubicBezTo>
                    <a:cubicBezTo>
                      <a:pt x="1838" y="3140"/>
                      <a:pt x="1187" y="3293"/>
                      <a:pt x="575" y="3446"/>
                    </a:cubicBezTo>
                    <a:cubicBezTo>
                      <a:pt x="383" y="3523"/>
                      <a:pt x="115" y="3446"/>
                      <a:pt x="77" y="325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49"/>
              <p:cNvSpPr/>
              <p:nvPr/>
            </p:nvSpPr>
            <p:spPr>
              <a:xfrm>
                <a:off x="3653025" y="4109825"/>
                <a:ext cx="116800" cy="63200"/>
              </a:xfrm>
              <a:custGeom>
                <a:rect b="b" l="l" r="r" t="t"/>
                <a:pathLst>
                  <a:path extrusionOk="0" h="2528" w="4672">
                    <a:moveTo>
                      <a:pt x="4059" y="2451"/>
                    </a:moveTo>
                    <a:cubicBezTo>
                      <a:pt x="2872" y="2183"/>
                      <a:pt x="1570" y="1953"/>
                      <a:pt x="575" y="1149"/>
                    </a:cubicBezTo>
                    <a:cubicBezTo>
                      <a:pt x="0" y="728"/>
                      <a:pt x="804" y="1"/>
                      <a:pt x="1072" y="652"/>
                    </a:cubicBezTo>
                    <a:cubicBezTo>
                      <a:pt x="1991" y="1341"/>
                      <a:pt x="3140" y="1532"/>
                      <a:pt x="4212" y="1762"/>
                    </a:cubicBezTo>
                    <a:cubicBezTo>
                      <a:pt x="4671" y="1877"/>
                      <a:pt x="4518" y="2527"/>
                      <a:pt x="4059" y="245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49"/>
              <p:cNvSpPr/>
              <p:nvPr/>
            </p:nvSpPr>
            <p:spPr>
              <a:xfrm>
                <a:off x="2936150" y="4315600"/>
                <a:ext cx="29700" cy="210600"/>
              </a:xfrm>
              <a:custGeom>
                <a:rect b="b" l="l" r="r" t="t"/>
                <a:pathLst>
                  <a:path extrusionOk="0" h="8424" w="1188">
                    <a:moveTo>
                      <a:pt x="460" y="7964"/>
                    </a:moveTo>
                    <a:cubicBezTo>
                      <a:pt x="384" y="5552"/>
                      <a:pt x="345" y="3102"/>
                      <a:pt x="154" y="690"/>
                    </a:cubicBezTo>
                    <a:cubicBezTo>
                      <a:pt x="1" y="269"/>
                      <a:pt x="613" y="1"/>
                      <a:pt x="805" y="422"/>
                    </a:cubicBezTo>
                    <a:cubicBezTo>
                      <a:pt x="881" y="537"/>
                      <a:pt x="881" y="690"/>
                      <a:pt x="881" y="843"/>
                    </a:cubicBezTo>
                    <a:cubicBezTo>
                      <a:pt x="1035" y="3217"/>
                      <a:pt x="1111" y="5552"/>
                      <a:pt x="1149" y="7887"/>
                    </a:cubicBezTo>
                    <a:cubicBezTo>
                      <a:pt x="1188" y="8347"/>
                      <a:pt x="499" y="8423"/>
                      <a:pt x="460" y="796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49"/>
              <p:cNvSpPr/>
              <p:nvPr/>
            </p:nvSpPr>
            <p:spPr>
              <a:xfrm>
                <a:off x="2654775" y="1711350"/>
                <a:ext cx="409650" cy="46925"/>
              </a:xfrm>
              <a:custGeom>
                <a:rect b="b" l="l" r="r" t="t"/>
                <a:pathLst>
                  <a:path extrusionOk="0" h="1877" w="16386">
                    <a:moveTo>
                      <a:pt x="39" y="1570"/>
                    </a:moveTo>
                    <a:cubicBezTo>
                      <a:pt x="1" y="1379"/>
                      <a:pt x="115" y="1188"/>
                      <a:pt x="307" y="1149"/>
                    </a:cubicBezTo>
                    <a:cubicBezTo>
                      <a:pt x="996" y="920"/>
                      <a:pt x="1762" y="805"/>
                      <a:pt x="2489" y="652"/>
                    </a:cubicBezTo>
                    <a:cubicBezTo>
                      <a:pt x="6930" y="1"/>
                      <a:pt x="11486" y="77"/>
                      <a:pt x="15927" y="613"/>
                    </a:cubicBezTo>
                    <a:cubicBezTo>
                      <a:pt x="16386" y="690"/>
                      <a:pt x="16309" y="1379"/>
                      <a:pt x="15812" y="1341"/>
                    </a:cubicBezTo>
                    <a:cubicBezTo>
                      <a:pt x="11792" y="805"/>
                      <a:pt x="7696" y="728"/>
                      <a:pt x="3676" y="1188"/>
                    </a:cubicBezTo>
                    <a:cubicBezTo>
                      <a:pt x="2948" y="1302"/>
                      <a:pt x="2221" y="1417"/>
                      <a:pt x="1494" y="1570"/>
                    </a:cubicBezTo>
                    <a:cubicBezTo>
                      <a:pt x="1149" y="1647"/>
                      <a:pt x="804" y="1724"/>
                      <a:pt x="498" y="1800"/>
                    </a:cubicBezTo>
                    <a:cubicBezTo>
                      <a:pt x="307" y="1877"/>
                      <a:pt x="77" y="1762"/>
                      <a:pt x="39" y="157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49"/>
              <p:cNvSpPr/>
              <p:nvPr/>
            </p:nvSpPr>
            <p:spPr>
              <a:xfrm>
                <a:off x="2768675" y="1642450"/>
                <a:ext cx="175175" cy="19175"/>
              </a:xfrm>
              <a:custGeom>
                <a:rect b="b" l="l" r="r" t="t"/>
                <a:pathLst>
                  <a:path extrusionOk="0" h="767" w="7007">
                    <a:moveTo>
                      <a:pt x="0" y="383"/>
                    </a:moveTo>
                    <a:cubicBezTo>
                      <a:pt x="0" y="192"/>
                      <a:pt x="153" y="39"/>
                      <a:pt x="345" y="39"/>
                    </a:cubicBezTo>
                    <a:cubicBezTo>
                      <a:pt x="1110" y="0"/>
                      <a:pt x="1838" y="0"/>
                      <a:pt x="2604" y="0"/>
                    </a:cubicBezTo>
                    <a:cubicBezTo>
                      <a:pt x="3369" y="0"/>
                      <a:pt x="4097" y="0"/>
                      <a:pt x="4901" y="0"/>
                    </a:cubicBezTo>
                    <a:cubicBezTo>
                      <a:pt x="5437" y="0"/>
                      <a:pt x="6011" y="0"/>
                      <a:pt x="6585" y="39"/>
                    </a:cubicBezTo>
                    <a:cubicBezTo>
                      <a:pt x="6891" y="39"/>
                      <a:pt x="7006" y="498"/>
                      <a:pt x="6738" y="651"/>
                    </a:cubicBezTo>
                    <a:cubicBezTo>
                      <a:pt x="6623" y="766"/>
                      <a:pt x="6509" y="728"/>
                      <a:pt x="6355" y="728"/>
                    </a:cubicBezTo>
                    <a:cubicBezTo>
                      <a:pt x="4862" y="651"/>
                      <a:pt x="3331" y="728"/>
                      <a:pt x="1800" y="728"/>
                    </a:cubicBezTo>
                    <a:cubicBezTo>
                      <a:pt x="1340" y="728"/>
                      <a:pt x="843" y="728"/>
                      <a:pt x="345" y="728"/>
                    </a:cubicBezTo>
                    <a:cubicBezTo>
                      <a:pt x="153" y="766"/>
                      <a:pt x="0" y="575"/>
                      <a:pt x="0" y="3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49"/>
              <p:cNvSpPr/>
              <p:nvPr/>
            </p:nvSpPr>
            <p:spPr>
              <a:xfrm>
                <a:off x="2124550" y="1548650"/>
                <a:ext cx="134975" cy="91900"/>
              </a:xfrm>
              <a:custGeom>
                <a:rect b="b" l="l" r="r" t="t"/>
                <a:pathLst>
                  <a:path extrusionOk="0" h="3676" w="5399">
                    <a:moveTo>
                      <a:pt x="4901" y="3638"/>
                    </a:moveTo>
                    <a:cubicBezTo>
                      <a:pt x="4173" y="3484"/>
                      <a:pt x="3561" y="2948"/>
                      <a:pt x="3140" y="2374"/>
                    </a:cubicBezTo>
                    <a:cubicBezTo>
                      <a:pt x="3140" y="2374"/>
                      <a:pt x="3178" y="2374"/>
                      <a:pt x="3178" y="2412"/>
                    </a:cubicBezTo>
                    <a:cubicBezTo>
                      <a:pt x="2221" y="2872"/>
                      <a:pt x="843" y="2795"/>
                      <a:pt x="345" y="1723"/>
                    </a:cubicBezTo>
                    <a:cubicBezTo>
                      <a:pt x="153" y="1340"/>
                      <a:pt x="0" y="843"/>
                      <a:pt x="192" y="460"/>
                    </a:cubicBezTo>
                    <a:cubicBezTo>
                      <a:pt x="383" y="1"/>
                      <a:pt x="996" y="307"/>
                      <a:pt x="843" y="728"/>
                    </a:cubicBezTo>
                    <a:cubicBezTo>
                      <a:pt x="766" y="1073"/>
                      <a:pt x="957" y="1494"/>
                      <a:pt x="1225" y="1723"/>
                    </a:cubicBezTo>
                    <a:cubicBezTo>
                      <a:pt x="1532" y="1991"/>
                      <a:pt x="1991" y="1991"/>
                      <a:pt x="2374" y="1915"/>
                    </a:cubicBezTo>
                    <a:cubicBezTo>
                      <a:pt x="2565" y="1876"/>
                      <a:pt x="2718" y="1838"/>
                      <a:pt x="2872" y="1762"/>
                    </a:cubicBezTo>
                    <a:cubicBezTo>
                      <a:pt x="3025" y="1685"/>
                      <a:pt x="3178" y="1608"/>
                      <a:pt x="3331" y="1608"/>
                    </a:cubicBezTo>
                    <a:cubicBezTo>
                      <a:pt x="3522" y="1647"/>
                      <a:pt x="3637" y="1838"/>
                      <a:pt x="3752" y="1991"/>
                    </a:cubicBezTo>
                    <a:cubicBezTo>
                      <a:pt x="4020" y="2374"/>
                      <a:pt x="4403" y="2719"/>
                      <a:pt x="4824" y="2872"/>
                    </a:cubicBezTo>
                    <a:cubicBezTo>
                      <a:pt x="4977" y="2948"/>
                      <a:pt x="5130" y="2948"/>
                      <a:pt x="5207" y="3063"/>
                    </a:cubicBezTo>
                    <a:cubicBezTo>
                      <a:pt x="5398" y="3293"/>
                      <a:pt x="5169" y="3676"/>
                      <a:pt x="4901" y="363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49"/>
              <p:cNvSpPr/>
              <p:nvPr/>
            </p:nvSpPr>
            <p:spPr>
              <a:xfrm>
                <a:off x="2144650" y="1356275"/>
                <a:ext cx="99550" cy="59375"/>
              </a:xfrm>
              <a:custGeom>
                <a:rect b="b" l="l" r="r" t="t"/>
                <a:pathLst>
                  <a:path extrusionOk="0" h="2375" w="3982">
                    <a:moveTo>
                      <a:pt x="1800" y="2183"/>
                    </a:moveTo>
                    <a:cubicBezTo>
                      <a:pt x="1110" y="1991"/>
                      <a:pt x="421" y="1608"/>
                      <a:pt x="153" y="919"/>
                    </a:cubicBezTo>
                    <a:cubicBezTo>
                      <a:pt x="0" y="613"/>
                      <a:pt x="77" y="1"/>
                      <a:pt x="536" y="115"/>
                    </a:cubicBezTo>
                    <a:cubicBezTo>
                      <a:pt x="766" y="154"/>
                      <a:pt x="843" y="383"/>
                      <a:pt x="804" y="575"/>
                    </a:cubicBezTo>
                    <a:cubicBezTo>
                      <a:pt x="919" y="1034"/>
                      <a:pt x="1417" y="1340"/>
                      <a:pt x="1838" y="1455"/>
                    </a:cubicBezTo>
                    <a:cubicBezTo>
                      <a:pt x="2374" y="1685"/>
                      <a:pt x="2986" y="1532"/>
                      <a:pt x="3522" y="1340"/>
                    </a:cubicBezTo>
                    <a:cubicBezTo>
                      <a:pt x="3714" y="1302"/>
                      <a:pt x="3905" y="1417"/>
                      <a:pt x="3943" y="1608"/>
                    </a:cubicBezTo>
                    <a:cubicBezTo>
                      <a:pt x="3982" y="1800"/>
                      <a:pt x="3867" y="1991"/>
                      <a:pt x="3714" y="2030"/>
                    </a:cubicBezTo>
                    <a:cubicBezTo>
                      <a:pt x="3101" y="2221"/>
                      <a:pt x="2412" y="2374"/>
                      <a:pt x="1800" y="218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49"/>
              <p:cNvSpPr/>
              <p:nvPr/>
            </p:nvSpPr>
            <p:spPr>
              <a:xfrm>
                <a:off x="2213550" y="1219400"/>
                <a:ext cx="56500" cy="51725"/>
              </a:xfrm>
              <a:custGeom>
                <a:rect b="b" l="l" r="r" t="t"/>
                <a:pathLst>
                  <a:path extrusionOk="0" h="2069" w="2260">
                    <a:moveTo>
                      <a:pt x="1417" y="1953"/>
                    </a:moveTo>
                    <a:cubicBezTo>
                      <a:pt x="919" y="1877"/>
                      <a:pt x="39" y="1188"/>
                      <a:pt x="1" y="652"/>
                    </a:cubicBezTo>
                    <a:cubicBezTo>
                      <a:pt x="1" y="460"/>
                      <a:pt x="39" y="269"/>
                      <a:pt x="192" y="192"/>
                    </a:cubicBezTo>
                    <a:cubicBezTo>
                      <a:pt x="498" y="1"/>
                      <a:pt x="843" y="307"/>
                      <a:pt x="728" y="614"/>
                    </a:cubicBezTo>
                    <a:cubicBezTo>
                      <a:pt x="881" y="881"/>
                      <a:pt x="1149" y="1111"/>
                      <a:pt x="1417" y="1226"/>
                    </a:cubicBezTo>
                    <a:cubicBezTo>
                      <a:pt x="1762" y="1341"/>
                      <a:pt x="2259" y="1111"/>
                      <a:pt x="2259" y="1609"/>
                    </a:cubicBezTo>
                    <a:cubicBezTo>
                      <a:pt x="2259" y="2068"/>
                      <a:pt x="1723" y="1992"/>
                      <a:pt x="1417" y="1953"/>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49"/>
              <p:cNvSpPr/>
              <p:nvPr/>
            </p:nvSpPr>
            <p:spPr>
              <a:xfrm>
                <a:off x="2098700" y="1828125"/>
                <a:ext cx="68950" cy="81375"/>
              </a:xfrm>
              <a:custGeom>
                <a:rect b="b" l="l" r="r" t="t"/>
                <a:pathLst>
                  <a:path extrusionOk="0" h="3255" w="2758">
                    <a:moveTo>
                      <a:pt x="2030" y="3178"/>
                    </a:moveTo>
                    <a:cubicBezTo>
                      <a:pt x="958" y="3101"/>
                      <a:pt x="192" y="2183"/>
                      <a:pt x="39" y="1187"/>
                    </a:cubicBezTo>
                    <a:cubicBezTo>
                      <a:pt x="1" y="881"/>
                      <a:pt x="1" y="498"/>
                      <a:pt x="269" y="268"/>
                    </a:cubicBezTo>
                    <a:cubicBezTo>
                      <a:pt x="613" y="0"/>
                      <a:pt x="1034" y="460"/>
                      <a:pt x="766" y="766"/>
                    </a:cubicBezTo>
                    <a:cubicBezTo>
                      <a:pt x="651" y="1685"/>
                      <a:pt x="1455" y="2604"/>
                      <a:pt x="2374" y="2489"/>
                    </a:cubicBezTo>
                    <a:cubicBezTo>
                      <a:pt x="2566" y="2489"/>
                      <a:pt x="2757" y="2642"/>
                      <a:pt x="2757" y="2833"/>
                    </a:cubicBezTo>
                    <a:cubicBezTo>
                      <a:pt x="2719" y="3255"/>
                      <a:pt x="2298" y="3216"/>
                      <a:pt x="1991" y="31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49"/>
              <p:cNvSpPr/>
              <p:nvPr/>
            </p:nvSpPr>
            <p:spPr>
              <a:xfrm>
                <a:off x="2124550" y="1978375"/>
                <a:ext cx="68925" cy="36400"/>
              </a:xfrm>
              <a:custGeom>
                <a:rect b="b" l="l" r="r" t="t"/>
                <a:pathLst>
                  <a:path extrusionOk="0" h="1456" w="2757">
                    <a:moveTo>
                      <a:pt x="1111" y="1379"/>
                    </a:moveTo>
                    <a:cubicBezTo>
                      <a:pt x="651" y="1226"/>
                      <a:pt x="115" y="958"/>
                      <a:pt x="39" y="460"/>
                    </a:cubicBezTo>
                    <a:cubicBezTo>
                      <a:pt x="0" y="269"/>
                      <a:pt x="153" y="78"/>
                      <a:pt x="345" y="39"/>
                    </a:cubicBezTo>
                    <a:cubicBezTo>
                      <a:pt x="536" y="1"/>
                      <a:pt x="728" y="154"/>
                      <a:pt x="728" y="384"/>
                    </a:cubicBezTo>
                    <a:cubicBezTo>
                      <a:pt x="1187" y="843"/>
                      <a:pt x="1723" y="690"/>
                      <a:pt x="2221" y="422"/>
                    </a:cubicBezTo>
                    <a:cubicBezTo>
                      <a:pt x="2374" y="307"/>
                      <a:pt x="2604" y="422"/>
                      <a:pt x="2680" y="575"/>
                    </a:cubicBezTo>
                    <a:cubicBezTo>
                      <a:pt x="2757" y="767"/>
                      <a:pt x="2680" y="996"/>
                      <a:pt x="2489" y="1073"/>
                    </a:cubicBezTo>
                    <a:cubicBezTo>
                      <a:pt x="2068" y="1264"/>
                      <a:pt x="1570" y="1456"/>
                      <a:pt x="1111" y="134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49"/>
              <p:cNvSpPr/>
              <p:nvPr/>
            </p:nvSpPr>
            <p:spPr>
              <a:xfrm>
                <a:off x="2135075" y="2124825"/>
                <a:ext cx="64150" cy="73725"/>
              </a:xfrm>
              <a:custGeom>
                <a:rect b="b" l="l" r="r" t="t"/>
                <a:pathLst>
                  <a:path extrusionOk="0" h="2949" w="2566">
                    <a:moveTo>
                      <a:pt x="1723" y="2527"/>
                    </a:moveTo>
                    <a:cubicBezTo>
                      <a:pt x="1532" y="1953"/>
                      <a:pt x="1187" y="1455"/>
                      <a:pt x="690" y="1111"/>
                    </a:cubicBezTo>
                    <a:cubicBezTo>
                      <a:pt x="575" y="1034"/>
                      <a:pt x="460" y="996"/>
                      <a:pt x="345" y="996"/>
                    </a:cubicBezTo>
                    <a:cubicBezTo>
                      <a:pt x="154" y="996"/>
                      <a:pt x="0" y="804"/>
                      <a:pt x="0" y="613"/>
                    </a:cubicBezTo>
                    <a:cubicBezTo>
                      <a:pt x="77" y="0"/>
                      <a:pt x="919" y="345"/>
                      <a:pt x="1226" y="613"/>
                    </a:cubicBezTo>
                    <a:cubicBezTo>
                      <a:pt x="1761" y="1034"/>
                      <a:pt x="2144" y="1608"/>
                      <a:pt x="2374" y="2259"/>
                    </a:cubicBezTo>
                    <a:cubicBezTo>
                      <a:pt x="2565" y="2680"/>
                      <a:pt x="1915" y="2948"/>
                      <a:pt x="1723" y="252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49"/>
              <p:cNvSpPr/>
              <p:nvPr/>
            </p:nvSpPr>
            <p:spPr>
              <a:xfrm>
                <a:off x="2567675" y="2055900"/>
                <a:ext cx="76600" cy="85225"/>
              </a:xfrm>
              <a:custGeom>
                <a:rect b="b" l="l" r="r" t="t"/>
                <a:pathLst>
                  <a:path extrusionOk="0" h="3409" w="3064">
                    <a:moveTo>
                      <a:pt x="269" y="3217"/>
                    </a:moveTo>
                    <a:cubicBezTo>
                      <a:pt x="1" y="2834"/>
                      <a:pt x="537" y="2604"/>
                      <a:pt x="766" y="2375"/>
                    </a:cubicBezTo>
                    <a:cubicBezTo>
                      <a:pt x="1379" y="1839"/>
                      <a:pt x="1838" y="1188"/>
                      <a:pt x="2221" y="460"/>
                    </a:cubicBezTo>
                    <a:cubicBezTo>
                      <a:pt x="2374" y="1"/>
                      <a:pt x="3063" y="231"/>
                      <a:pt x="2872" y="690"/>
                    </a:cubicBezTo>
                    <a:cubicBezTo>
                      <a:pt x="2413" y="1724"/>
                      <a:pt x="1685" y="2642"/>
                      <a:pt x="766" y="3293"/>
                    </a:cubicBezTo>
                    <a:cubicBezTo>
                      <a:pt x="613" y="3408"/>
                      <a:pt x="384" y="3370"/>
                      <a:pt x="269" y="321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49"/>
              <p:cNvSpPr/>
              <p:nvPr/>
            </p:nvSpPr>
            <p:spPr>
              <a:xfrm>
                <a:off x="2515050" y="2089400"/>
                <a:ext cx="45950" cy="50750"/>
              </a:xfrm>
              <a:custGeom>
                <a:rect b="b" l="l" r="r" t="t"/>
                <a:pathLst>
                  <a:path extrusionOk="0" h="2030" w="1838">
                    <a:moveTo>
                      <a:pt x="153" y="1609"/>
                    </a:moveTo>
                    <a:cubicBezTo>
                      <a:pt x="0" y="1417"/>
                      <a:pt x="115" y="1149"/>
                      <a:pt x="306" y="1035"/>
                    </a:cubicBezTo>
                    <a:cubicBezTo>
                      <a:pt x="498" y="881"/>
                      <a:pt x="651" y="728"/>
                      <a:pt x="804" y="537"/>
                    </a:cubicBezTo>
                    <a:cubicBezTo>
                      <a:pt x="995" y="307"/>
                      <a:pt x="1225" y="1"/>
                      <a:pt x="1531" y="269"/>
                    </a:cubicBezTo>
                    <a:cubicBezTo>
                      <a:pt x="1838" y="613"/>
                      <a:pt x="1378" y="920"/>
                      <a:pt x="1187" y="1149"/>
                    </a:cubicBezTo>
                    <a:cubicBezTo>
                      <a:pt x="919" y="1417"/>
                      <a:pt x="536" y="2030"/>
                      <a:pt x="153" y="160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49"/>
              <p:cNvSpPr/>
              <p:nvPr/>
            </p:nvSpPr>
            <p:spPr>
              <a:xfrm>
                <a:off x="3140025" y="2068350"/>
                <a:ext cx="76600" cy="65100"/>
              </a:xfrm>
              <a:custGeom>
                <a:rect b="b" l="l" r="r" t="t"/>
                <a:pathLst>
                  <a:path extrusionOk="0" h="2604" w="3064">
                    <a:moveTo>
                      <a:pt x="2297" y="2374"/>
                    </a:moveTo>
                    <a:cubicBezTo>
                      <a:pt x="1723" y="2030"/>
                      <a:pt x="1149" y="1647"/>
                      <a:pt x="689" y="1149"/>
                    </a:cubicBezTo>
                    <a:cubicBezTo>
                      <a:pt x="498" y="881"/>
                      <a:pt x="0" y="460"/>
                      <a:pt x="383" y="154"/>
                    </a:cubicBezTo>
                    <a:cubicBezTo>
                      <a:pt x="536" y="1"/>
                      <a:pt x="728" y="39"/>
                      <a:pt x="881" y="192"/>
                    </a:cubicBezTo>
                    <a:cubicBezTo>
                      <a:pt x="1302" y="881"/>
                      <a:pt x="1953" y="1379"/>
                      <a:pt x="2680" y="1762"/>
                    </a:cubicBezTo>
                    <a:cubicBezTo>
                      <a:pt x="3063" y="1991"/>
                      <a:pt x="2719" y="2604"/>
                      <a:pt x="2297" y="237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49"/>
              <p:cNvSpPr/>
              <p:nvPr/>
            </p:nvSpPr>
            <p:spPr>
              <a:xfrm>
                <a:off x="3216600" y="2062600"/>
                <a:ext cx="67000" cy="60325"/>
              </a:xfrm>
              <a:custGeom>
                <a:rect b="b" l="l" r="r" t="t"/>
                <a:pathLst>
                  <a:path extrusionOk="0" h="2413" w="2680">
                    <a:moveTo>
                      <a:pt x="1991" y="2260"/>
                    </a:moveTo>
                    <a:cubicBezTo>
                      <a:pt x="1187" y="1877"/>
                      <a:pt x="38" y="1264"/>
                      <a:pt x="0" y="307"/>
                    </a:cubicBezTo>
                    <a:cubicBezTo>
                      <a:pt x="0" y="116"/>
                      <a:pt x="191" y="1"/>
                      <a:pt x="383" y="1"/>
                    </a:cubicBezTo>
                    <a:cubicBezTo>
                      <a:pt x="574" y="39"/>
                      <a:pt x="689" y="192"/>
                      <a:pt x="689" y="384"/>
                    </a:cubicBezTo>
                    <a:cubicBezTo>
                      <a:pt x="727" y="384"/>
                      <a:pt x="727" y="422"/>
                      <a:pt x="727" y="422"/>
                    </a:cubicBezTo>
                    <a:cubicBezTo>
                      <a:pt x="881" y="690"/>
                      <a:pt x="1110" y="920"/>
                      <a:pt x="1340" y="1073"/>
                    </a:cubicBezTo>
                    <a:cubicBezTo>
                      <a:pt x="1646" y="1264"/>
                      <a:pt x="1953" y="1456"/>
                      <a:pt x="2259" y="1609"/>
                    </a:cubicBezTo>
                    <a:cubicBezTo>
                      <a:pt x="2680" y="1800"/>
                      <a:pt x="2412" y="2413"/>
                      <a:pt x="1991" y="226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49"/>
              <p:cNvSpPr/>
              <p:nvPr/>
            </p:nvSpPr>
            <p:spPr>
              <a:xfrm>
                <a:off x="3659725" y="1786975"/>
                <a:ext cx="107225" cy="54575"/>
              </a:xfrm>
              <a:custGeom>
                <a:rect b="b" l="l" r="r" t="t"/>
                <a:pathLst>
                  <a:path extrusionOk="0" h="2183" w="4289">
                    <a:moveTo>
                      <a:pt x="1608" y="2106"/>
                    </a:moveTo>
                    <a:cubicBezTo>
                      <a:pt x="958" y="2068"/>
                      <a:pt x="0" y="1800"/>
                      <a:pt x="39" y="996"/>
                    </a:cubicBezTo>
                    <a:cubicBezTo>
                      <a:pt x="115" y="536"/>
                      <a:pt x="766" y="613"/>
                      <a:pt x="728" y="1072"/>
                    </a:cubicBezTo>
                    <a:cubicBezTo>
                      <a:pt x="728" y="1072"/>
                      <a:pt x="728" y="1110"/>
                      <a:pt x="766" y="1110"/>
                    </a:cubicBezTo>
                    <a:cubicBezTo>
                      <a:pt x="766" y="1110"/>
                      <a:pt x="766" y="1110"/>
                      <a:pt x="766" y="1149"/>
                    </a:cubicBezTo>
                    <a:lnTo>
                      <a:pt x="766" y="1110"/>
                    </a:lnTo>
                    <a:cubicBezTo>
                      <a:pt x="766" y="1110"/>
                      <a:pt x="766" y="1110"/>
                      <a:pt x="728" y="1110"/>
                    </a:cubicBezTo>
                    <a:cubicBezTo>
                      <a:pt x="1149" y="1417"/>
                      <a:pt x="1762" y="1455"/>
                      <a:pt x="2259" y="1340"/>
                    </a:cubicBezTo>
                    <a:cubicBezTo>
                      <a:pt x="2757" y="1149"/>
                      <a:pt x="3101" y="689"/>
                      <a:pt x="3331" y="230"/>
                    </a:cubicBezTo>
                    <a:cubicBezTo>
                      <a:pt x="3446" y="38"/>
                      <a:pt x="3676" y="0"/>
                      <a:pt x="3829" y="77"/>
                    </a:cubicBezTo>
                    <a:cubicBezTo>
                      <a:pt x="4288" y="383"/>
                      <a:pt x="3752" y="919"/>
                      <a:pt x="3561" y="1225"/>
                    </a:cubicBezTo>
                    <a:cubicBezTo>
                      <a:pt x="3101" y="1800"/>
                      <a:pt x="2374" y="2182"/>
                      <a:pt x="1608" y="210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49"/>
              <p:cNvSpPr/>
              <p:nvPr/>
            </p:nvSpPr>
            <p:spPr>
              <a:xfrm>
                <a:off x="3676950" y="1675950"/>
                <a:ext cx="89025" cy="56500"/>
              </a:xfrm>
              <a:custGeom>
                <a:rect b="b" l="l" r="r" t="t"/>
                <a:pathLst>
                  <a:path extrusionOk="0" h="2260" w="3561">
                    <a:moveTo>
                      <a:pt x="690" y="1876"/>
                    </a:moveTo>
                    <a:cubicBezTo>
                      <a:pt x="230" y="1761"/>
                      <a:pt x="1" y="1072"/>
                      <a:pt x="575" y="996"/>
                    </a:cubicBezTo>
                    <a:cubicBezTo>
                      <a:pt x="728" y="996"/>
                      <a:pt x="843" y="1072"/>
                      <a:pt x="919" y="1187"/>
                    </a:cubicBezTo>
                    <a:cubicBezTo>
                      <a:pt x="1647" y="1493"/>
                      <a:pt x="2336" y="919"/>
                      <a:pt x="2719" y="345"/>
                    </a:cubicBezTo>
                    <a:cubicBezTo>
                      <a:pt x="2987" y="0"/>
                      <a:pt x="3561" y="421"/>
                      <a:pt x="3255" y="804"/>
                    </a:cubicBezTo>
                    <a:cubicBezTo>
                      <a:pt x="2719" y="1608"/>
                      <a:pt x="1685" y="2259"/>
                      <a:pt x="690" y="187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49"/>
              <p:cNvSpPr/>
              <p:nvPr/>
            </p:nvSpPr>
            <p:spPr>
              <a:xfrm>
                <a:off x="3503725" y="1451975"/>
                <a:ext cx="89025" cy="48850"/>
              </a:xfrm>
              <a:custGeom>
                <a:rect b="b" l="l" r="r" t="t"/>
                <a:pathLst>
                  <a:path extrusionOk="0" h="1954" w="3561">
                    <a:moveTo>
                      <a:pt x="689" y="1915"/>
                    </a:moveTo>
                    <a:cubicBezTo>
                      <a:pt x="460" y="1877"/>
                      <a:pt x="153" y="1800"/>
                      <a:pt x="77" y="1532"/>
                    </a:cubicBezTo>
                    <a:cubicBezTo>
                      <a:pt x="0" y="1341"/>
                      <a:pt x="115" y="1149"/>
                      <a:pt x="306" y="1111"/>
                    </a:cubicBezTo>
                    <a:cubicBezTo>
                      <a:pt x="421" y="1073"/>
                      <a:pt x="574" y="1111"/>
                      <a:pt x="651" y="1188"/>
                    </a:cubicBezTo>
                    <a:cubicBezTo>
                      <a:pt x="1417" y="1303"/>
                      <a:pt x="2106" y="767"/>
                      <a:pt x="2565" y="192"/>
                    </a:cubicBezTo>
                    <a:cubicBezTo>
                      <a:pt x="2680" y="39"/>
                      <a:pt x="2910" y="1"/>
                      <a:pt x="3063" y="116"/>
                    </a:cubicBezTo>
                    <a:cubicBezTo>
                      <a:pt x="3561" y="537"/>
                      <a:pt x="2565" y="1188"/>
                      <a:pt x="2297" y="1417"/>
                    </a:cubicBezTo>
                    <a:cubicBezTo>
                      <a:pt x="1838" y="1762"/>
                      <a:pt x="1264" y="1953"/>
                      <a:pt x="689" y="191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49"/>
              <p:cNvSpPr/>
              <p:nvPr/>
            </p:nvSpPr>
            <p:spPr>
              <a:xfrm>
                <a:off x="3586975" y="1347650"/>
                <a:ext cx="85225" cy="57475"/>
              </a:xfrm>
              <a:custGeom>
                <a:rect b="b" l="l" r="r" t="t"/>
                <a:pathLst>
                  <a:path extrusionOk="0" h="2299" w="3409">
                    <a:moveTo>
                      <a:pt x="958" y="2221"/>
                    </a:moveTo>
                    <a:cubicBezTo>
                      <a:pt x="1" y="2145"/>
                      <a:pt x="307" y="1149"/>
                      <a:pt x="920" y="1456"/>
                    </a:cubicBezTo>
                    <a:cubicBezTo>
                      <a:pt x="1609" y="1647"/>
                      <a:pt x="2183" y="996"/>
                      <a:pt x="2566" y="499"/>
                    </a:cubicBezTo>
                    <a:cubicBezTo>
                      <a:pt x="2681" y="269"/>
                      <a:pt x="2910" y="1"/>
                      <a:pt x="3178" y="154"/>
                    </a:cubicBezTo>
                    <a:cubicBezTo>
                      <a:pt x="3332" y="269"/>
                      <a:pt x="3408" y="499"/>
                      <a:pt x="3293" y="652"/>
                    </a:cubicBezTo>
                    <a:cubicBezTo>
                      <a:pt x="2834" y="1456"/>
                      <a:pt x="1992" y="2298"/>
                      <a:pt x="958" y="222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49"/>
              <p:cNvSpPr/>
              <p:nvPr/>
            </p:nvSpPr>
            <p:spPr>
              <a:xfrm>
                <a:off x="3352500" y="1211750"/>
                <a:ext cx="201975" cy="124450"/>
              </a:xfrm>
              <a:custGeom>
                <a:rect b="b" l="l" r="r" t="t"/>
                <a:pathLst>
                  <a:path extrusionOk="0" h="4978" w="8079">
                    <a:moveTo>
                      <a:pt x="728" y="4212"/>
                    </a:moveTo>
                    <a:cubicBezTo>
                      <a:pt x="421" y="4097"/>
                      <a:pt x="0" y="3753"/>
                      <a:pt x="307" y="3408"/>
                    </a:cubicBezTo>
                    <a:cubicBezTo>
                      <a:pt x="460" y="3255"/>
                      <a:pt x="728" y="3293"/>
                      <a:pt x="843" y="3446"/>
                    </a:cubicBezTo>
                    <a:cubicBezTo>
                      <a:pt x="996" y="3561"/>
                      <a:pt x="1149" y="3638"/>
                      <a:pt x="1302" y="3676"/>
                    </a:cubicBezTo>
                    <a:cubicBezTo>
                      <a:pt x="2029" y="3829"/>
                      <a:pt x="2680" y="3408"/>
                      <a:pt x="3101" y="2910"/>
                    </a:cubicBezTo>
                    <a:cubicBezTo>
                      <a:pt x="3561" y="2336"/>
                      <a:pt x="4097" y="1647"/>
                      <a:pt x="3982" y="881"/>
                    </a:cubicBezTo>
                    <a:cubicBezTo>
                      <a:pt x="3829" y="498"/>
                      <a:pt x="4326" y="192"/>
                      <a:pt x="4594" y="537"/>
                    </a:cubicBezTo>
                    <a:cubicBezTo>
                      <a:pt x="5207" y="1685"/>
                      <a:pt x="6164" y="1494"/>
                      <a:pt x="7045" y="690"/>
                    </a:cubicBezTo>
                    <a:cubicBezTo>
                      <a:pt x="7313" y="498"/>
                      <a:pt x="7542" y="1"/>
                      <a:pt x="7887" y="269"/>
                    </a:cubicBezTo>
                    <a:cubicBezTo>
                      <a:pt x="8040" y="384"/>
                      <a:pt x="8078" y="613"/>
                      <a:pt x="7963" y="766"/>
                    </a:cubicBezTo>
                    <a:cubicBezTo>
                      <a:pt x="7198" y="1723"/>
                      <a:pt x="5743" y="2604"/>
                      <a:pt x="4633" y="1685"/>
                    </a:cubicBezTo>
                    <a:cubicBezTo>
                      <a:pt x="4135" y="3255"/>
                      <a:pt x="2489" y="4978"/>
                      <a:pt x="728" y="421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49"/>
              <p:cNvSpPr/>
              <p:nvPr/>
            </p:nvSpPr>
            <p:spPr>
              <a:xfrm>
                <a:off x="3403225" y="1094025"/>
                <a:ext cx="79450" cy="34500"/>
              </a:xfrm>
              <a:custGeom>
                <a:rect b="b" l="l" r="r" t="t"/>
                <a:pathLst>
                  <a:path extrusionOk="0" h="1380" w="3178">
                    <a:moveTo>
                      <a:pt x="1455" y="1341"/>
                    </a:moveTo>
                    <a:cubicBezTo>
                      <a:pt x="1034" y="1341"/>
                      <a:pt x="0" y="1111"/>
                      <a:pt x="422" y="498"/>
                    </a:cubicBezTo>
                    <a:cubicBezTo>
                      <a:pt x="575" y="384"/>
                      <a:pt x="804" y="384"/>
                      <a:pt x="919" y="498"/>
                    </a:cubicBezTo>
                    <a:cubicBezTo>
                      <a:pt x="1111" y="575"/>
                      <a:pt x="1302" y="613"/>
                      <a:pt x="1493" y="652"/>
                    </a:cubicBezTo>
                    <a:cubicBezTo>
                      <a:pt x="1838" y="652"/>
                      <a:pt x="2144" y="498"/>
                      <a:pt x="2374" y="307"/>
                    </a:cubicBezTo>
                    <a:cubicBezTo>
                      <a:pt x="2757" y="1"/>
                      <a:pt x="3178" y="575"/>
                      <a:pt x="2833" y="843"/>
                    </a:cubicBezTo>
                    <a:cubicBezTo>
                      <a:pt x="2451" y="1149"/>
                      <a:pt x="1953" y="1379"/>
                      <a:pt x="1455" y="134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49"/>
              <p:cNvSpPr/>
              <p:nvPr/>
            </p:nvSpPr>
            <p:spPr>
              <a:xfrm>
                <a:off x="2704550" y="1021300"/>
                <a:ext cx="167500" cy="96675"/>
              </a:xfrm>
              <a:custGeom>
                <a:rect b="b" l="l" r="r" t="t"/>
                <a:pathLst>
                  <a:path extrusionOk="0" h="3867" w="6700">
                    <a:moveTo>
                      <a:pt x="0" y="3407"/>
                    </a:moveTo>
                    <a:cubicBezTo>
                      <a:pt x="39" y="2680"/>
                      <a:pt x="536" y="2068"/>
                      <a:pt x="996" y="1532"/>
                    </a:cubicBezTo>
                    <a:cubicBezTo>
                      <a:pt x="1608" y="842"/>
                      <a:pt x="2795" y="613"/>
                      <a:pt x="3599" y="1225"/>
                    </a:cubicBezTo>
                    <a:cubicBezTo>
                      <a:pt x="4326" y="498"/>
                      <a:pt x="5169" y="0"/>
                      <a:pt x="6202" y="77"/>
                    </a:cubicBezTo>
                    <a:cubicBezTo>
                      <a:pt x="6700" y="77"/>
                      <a:pt x="6700" y="766"/>
                      <a:pt x="6202" y="766"/>
                    </a:cubicBezTo>
                    <a:cubicBezTo>
                      <a:pt x="4518" y="651"/>
                      <a:pt x="4173" y="2259"/>
                      <a:pt x="3331" y="1876"/>
                    </a:cubicBezTo>
                    <a:cubicBezTo>
                      <a:pt x="2948" y="1608"/>
                      <a:pt x="2489" y="1455"/>
                      <a:pt x="2068" y="1646"/>
                    </a:cubicBezTo>
                    <a:cubicBezTo>
                      <a:pt x="1378" y="1914"/>
                      <a:pt x="881" y="2757"/>
                      <a:pt x="689" y="3407"/>
                    </a:cubicBezTo>
                    <a:cubicBezTo>
                      <a:pt x="689" y="3867"/>
                      <a:pt x="0" y="3867"/>
                      <a:pt x="0" y="340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49"/>
              <p:cNvSpPr/>
              <p:nvPr/>
            </p:nvSpPr>
            <p:spPr>
              <a:xfrm>
                <a:off x="2598300" y="1035650"/>
                <a:ext cx="34475" cy="82325"/>
              </a:xfrm>
              <a:custGeom>
                <a:rect b="b" l="l" r="r" t="t"/>
                <a:pathLst>
                  <a:path extrusionOk="0" h="3293" w="1379">
                    <a:moveTo>
                      <a:pt x="537" y="2872"/>
                    </a:moveTo>
                    <a:cubicBezTo>
                      <a:pt x="269" y="2221"/>
                      <a:pt x="1" y="1494"/>
                      <a:pt x="384" y="804"/>
                    </a:cubicBezTo>
                    <a:cubicBezTo>
                      <a:pt x="498" y="460"/>
                      <a:pt x="881" y="1"/>
                      <a:pt x="1226" y="383"/>
                    </a:cubicBezTo>
                    <a:cubicBezTo>
                      <a:pt x="1341" y="536"/>
                      <a:pt x="1302" y="766"/>
                      <a:pt x="1149" y="881"/>
                    </a:cubicBezTo>
                    <a:cubicBezTo>
                      <a:pt x="728" y="1379"/>
                      <a:pt x="958" y="2068"/>
                      <a:pt x="1188" y="2604"/>
                    </a:cubicBezTo>
                    <a:cubicBezTo>
                      <a:pt x="1379" y="3025"/>
                      <a:pt x="728" y="3293"/>
                      <a:pt x="537" y="287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49"/>
              <p:cNvSpPr/>
              <p:nvPr/>
            </p:nvSpPr>
            <p:spPr>
              <a:xfrm>
                <a:off x="2680625" y="3556625"/>
                <a:ext cx="88075" cy="76600"/>
              </a:xfrm>
              <a:custGeom>
                <a:rect b="b" l="l" r="r" t="t"/>
                <a:pathLst>
                  <a:path extrusionOk="0" h="3064" w="3523">
                    <a:moveTo>
                      <a:pt x="1991" y="2949"/>
                    </a:moveTo>
                    <a:cubicBezTo>
                      <a:pt x="1187" y="2719"/>
                      <a:pt x="651" y="2106"/>
                      <a:pt x="345" y="1379"/>
                    </a:cubicBezTo>
                    <a:cubicBezTo>
                      <a:pt x="192" y="1034"/>
                      <a:pt x="0" y="575"/>
                      <a:pt x="268" y="269"/>
                    </a:cubicBezTo>
                    <a:cubicBezTo>
                      <a:pt x="536" y="1"/>
                      <a:pt x="996" y="307"/>
                      <a:pt x="842" y="652"/>
                    </a:cubicBezTo>
                    <a:cubicBezTo>
                      <a:pt x="957" y="1149"/>
                      <a:pt x="1225" y="1609"/>
                      <a:pt x="1570" y="1953"/>
                    </a:cubicBezTo>
                    <a:cubicBezTo>
                      <a:pt x="1761" y="2106"/>
                      <a:pt x="2029" y="2259"/>
                      <a:pt x="2297" y="2298"/>
                    </a:cubicBezTo>
                    <a:cubicBezTo>
                      <a:pt x="2603" y="2336"/>
                      <a:pt x="3063" y="1953"/>
                      <a:pt x="3293" y="2374"/>
                    </a:cubicBezTo>
                    <a:cubicBezTo>
                      <a:pt x="3522" y="2987"/>
                      <a:pt x="2335" y="3063"/>
                      <a:pt x="1991" y="294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49"/>
              <p:cNvSpPr/>
              <p:nvPr/>
            </p:nvSpPr>
            <p:spPr>
              <a:xfrm>
                <a:off x="2842375" y="3676275"/>
                <a:ext cx="64150" cy="67975"/>
              </a:xfrm>
              <a:custGeom>
                <a:rect b="b" l="l" r="r" t="t"/>
                <a:pathLst>
                  <a:path extrusionOk="0" h="2719" w="2566">
                    <a:moveTo>
                      <a:pt x="1799" y="2489"/>
                    </a:moveTo>
                    <a:cubicBezTo>
                      <a:pt x="957" y="2068"/>
                      <a:pt x="0" y="1417"/>
                      <a:pt x="192" y="306"/>
                    </a:cubicBezTo>
                    <a:cubicBezTo>
                      <a:pt x="230" y="115"/>
                      <a:pt x="383" y="0"/>
                      <a:pt x="613" y="38"/>
                    </a:cubicBezTo>
                    <a:cubicBezTo>
                      <a:pt x="804" y="38"/>
                      <a:pt x="919" y="230"/>
                      <a:pt x="881" y="421"/>
                    </a:cubicBezTo>
                    <a:cubicBezTo>
                      <a:pt x="881" y="498"/>
                      <a:pt x="881" y="574"/>
                      <a:pt x="881" y="651"/>
                    </a:cubicBezTo>
                    <a:cubicBezTo>
                      <a:pt x="957" y="1302"/>
                      <a:pt x="1646" y="1608"/>
                      <a:pt x="2182" y="1876"/>
                    </a:cubicBezTo>
                    <a:cubicBezTo>
                      <a:pt x="2565" y="2144"/>
                      <a:pt x="2221" y="2718"/>
                      <a:pt x="1799" y="2489"/>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49"/>
              <p:cNvSpPr/>
              <p:nvPr/>
            </p:nvSpPr>
            <p:spPr>
              <a:xfrm>
                <a:off x="2907450" y="3623625"/>
                <a:ext cx="60325" cy="32575"/>
              </a:xfrm>
              <a:custGeom>
                <a:rect b="b" l="l" r="r" t="t"/>
                <a:pathLst>
                  <a:path extrusionOk="0" h="1303" w="2413">
                    <a:moveTo>
                      <a:pt x="996" y="1264"/>
                    </a:moveTo>
                    <a:cubicBezTo>
                      <a:pt x="536" y="1226"/>
                      <a:pt x="0" y="919"/>
                      <a:pt x="39" y="422"/>
                    </a:cubicBezTo>
                    <a:cubicBezTo>
                      <a:pt x="77" y="1"/>
                      <a:pt x="690" y="1"/>
                      <a:pt x="728" y="422"/>
                    </a:cubicBezTo>
                    <a:cubicBezTo>
                      <a:pt x="1034" y="651"/>
                      <a:pt x="1455" y="498"/>
                      <a:pt x="1761" y="460"/>
                    </a:cubicBezTo>
                    <a:cubicBezTo>
                      <a:pt x="2221" y="345"/>
                      <a:pt x="2412" y="996"/>
                      <a:pt x="1953" y="1149"/>
                    </a:cubicBezTo>
                    <a:cubicBezTo>
                      <a:pt x="1647" y="1226"/>
                      <a:pt x="1302" y="1302"/>
                      <a:pt x="996" y="126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49"/>
              <p:cNvSpPr/>
              <p:nvPr/>
            </p:nvSpPr>
            <p:spPr>
              <a:xfrm>
                <a:off x="3059625" y="3502075"/>
                <a:ext cx="31600" cy="71800"/>
              </a:xfrm>
              <a:custGeom>
                <a:rect b="b" l="l" r="r" t="t"/>
                <a:pathLst>
                  <a:path extrusionOk="0" h="2872" w="1264">
                    <a:moveTo>
                      <a:pt x="537" y="2374"/>
                    </a:moveTo>
                    <a:cubicBezTo>
                      <a:pt x="498" y="1953"/>
                      <a:pt x="460" y="1455"/>
                      <a:pt x="230" y="1034"/>
                    </a:cubicBezTo>
                    <a:cubicBezTo>
                      <a:pt x="77" y="919"/>
                      <a:pt x="1" y="690"/>
                      <a:pt x="154" y="498"/>
                    </a:cubicBezTo>
                    <a:cubicBezTo>
                      <a:pt x="690" y="1"/>
                      <a:pt x="1072" y="1034"/>
                      <a:pt x="1149" y="1455"/>
                    </a:cubicBezTo>
                    <a:cubicBezTo>
                      <a:pt x="1187" y="1762"/>
                      <a:pt x="1226" y="2068"/>
                      <a:pt x="1264" y="2374"/>
                    </a:cubicBezTo>
                    <a:cubicBezTo>
                      <a:pt x="1226" y="2872"/>
                      <a:pt x="537" y="2872"/>
                      <a:pt x="537" y="237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49"/>
              <p:cNvSpPr/>
              <p:nvPr/>
            </p:nvSpPr>
            <p:spPr>
              <a:xfrm>
                <a:off x="3129500" y="3523125"/>
                <a:ext cx="26825" cy="74675"/>
              </a:xfrm>
              <a:custGeom>
                <a:rect b="b" l="l" r="r" t="t"/>
                <a:pathLst>
                  <a:path extrusionOk="0" h="2987" w="1073">
                    <a:moveTo>
                      <a:pt x="383" y="2910"/>
                    </a:moveTo>
                    <a:cubicBezTo>
                      <a:pt x="0" y="2757"/>
                      <a:pt x="230" y="2374"/>
                      <a:pt x="268" y="2106"/>
                    </a:cubicBezTo>
                    <a:cubicBezTo>
                      <a:pt x="383" y="1609"/>
                      <a:pt x="307" y="1111"/>
                      <a:pt x="153" y="613"/>
                    </a:cubicBezTo>
                    <a:cubicBezTo>
                      <a:pt x="39" y="192"/>
                      <a:pt x="728" y="1"/>
                      <a:pt x="842" y="460"/>
                    </a:cubicBezTo>
                    <a:cubicBezTo>
                      <a:pt x="957" y="766"/>
                      <a:pt x="1034" y="1149"/>
                      <a:pt x="1034" y="1494"/>
                    </a:cubicBezTo>
                    <a:cubicBezTo>
                      <a:pt x="1072" y="1915"/>
                      <a:pt x="957" y="2336"/>
                      <a:pt x="842" y="2719"/>
                    </a:cubicBezTo>
                    <a:cubicBezTo>
                      <a:pt x="766" y="2910"/>
                      <a:pt x="536" y="2987"/>
                      <a:pt x="383" y="2910"/>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49"/>
              <p:cNvSpPr/>
              <p:nvPr/>
            </p:nvSpPr>
            <p:spPr>
              <a:xfrm>
                <a:off x="3173525" y="3553750"/>
                <a:ext cx="32550" cy="85225"/>
              </a:xfrm>
              <a:custGeom>
                <a:rect b="b" l="l" r="r" t="t"/>
                <a:pathLst>
                  <a:path extrusionOk="0" h="3409" w="1302">
                    <a:moveTo>
                      <a:pt x="268" y="3178"/>
                    </a:moveTo>
                    <a:cubicBezTo>
                      <a:pt x="0" y="3025"/>
                      <a:pt x="115" y="2719"/>
                      <a:pt x="268" y="2489"/>
                    </a:cubicBezTo>
                    <a:cubicBezTo>
                      <a:pt x="345" y="2260"/>
                      <a:pt x="460" y="2068"/>
                      <a:pt x="498" y="1839"/>
                    </a:cubicBezTo>
                    <a:cubicBezTo>
                      <a:pt x="575" y="1379"/>
                      <a:pt x="536" y="920"/>
                      <a:pt x="536" y="460"/>
                    </a:cubicBezTo>
                    <a:cubicBezTo>
                      <a:pt x="536" y="1"/>
                      <a:pt x="1225" y="1"/>
                      <a:pt x="1225" y="460"/>
                    </a:cubicBezTo>
                    <a:cubicBezTo>
                      <a:pt x="1264" y="1111"/>
                      <a:pt x="1302" y="1762"/>
                      <a:pt x="1072" y="2374"/>
                    </a:cubicBezTo>
                    <a:cubicBezTo>
                      <a:pt x="919" y="2681"/>
                      <a:pt x="766" y="3408"/>
                      <a:pt x="268" y="317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49"/>
              <p:cNvSpPr/>
              <p:nvPr/>
            </p:nvSpPr>
            <p:spPr>
              <a:xfrm>
                <a:off x="3069200" y="3622675"/>
                <a:ext cx="41175" cy="82325"/>
              </a:xfrm>
              <a:custGeom>
                <a:rect b="b" l="l" r="r" t="t"/>
                <a:pathLst>
                  <a:path extrusionOk="0" h="3293" w="1647">
                    <a:moveTo>
                      <a:pt x="192" y="2795"/>
                    </a:moveTo>
                    <a:cubicBezTo>
                      <a:pt x="77" y="2680"/>
                      <a:pt x="0" y="2450"/>
                      <a:pt x="154" y="2297"/>
                    </a:cubicBezTo>
                    <a:cubicBezTo>
                      <a:pt x="268" y="2182"/>
                      <a:pt x="383" y="2029"/>
                      <a:pt x="460" y="1876"/>
                    </a:cubicBezTo>
                    <a:cubicBezTo>
                      <a:pt x="651" y="1417"/>
                      <a:pt x="804" y="957"/>
                      <a:pt x="881" y="460"/>
                    </a:cubicBezTo>
                    <a:cubicBezTo>
                      <a:pt x="957" y="0"/>
                      <a:pt x="1647" y="77"/>
                      <a:pt x="1570" y="575"/>
                    </a:cubicBezTo>
                    <a:cubicBezTo>
                      <a:pt x="1532" y="1034"/>
                      <a:pt x="919" y="3293"/>
                      <a:pt x="192" y="279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49"/>
              <p:cNvSpPr/>
              <p:nvPr/>
            </p:nvSpPr>
            <p:spPr>
              <a:xfrm>
                <a:off x="2723675" y="3486775"/>
                <a:ext cx="38325" cy="84225"/>
              </a:xfrm>
              <a:custGeom>
                <a:rect b="b" l="l" r="r" t="t"/>
                <a:pathLst>
                  <a:path extrusionOk="0" h="3369" w="1533">
                    <a:moveTo>
                      <a:pt x="652" y="2986"/>
                    </a:moveTo>
                    <a:cubicBezTo>
                      <a:pt x="307" y="2297"/>
                      <a:pt x="1" y="1531"/>
                      <a:pt x="231" y="766"/>
                    </a:cubicBezTo>
                    <a:cubicBezTo>
                      <a:pt x="269" y="498"/>
                      <a:pt x="384" y="153"/>
                      <a:pt x="690" y="38"/>
                    </a:cubicBezTo>
                    <a:cubicBezTo>
                      <a:pt x="881" y="0"/>
                      <a:pt x="1073" y="115"/>
                      <a:pt x="1111" y="306"/>
                    </a:cubicBezTo>
                    <a:cubicBezTo>
                      <a:pt x="1149" y="421"/>
                      <a:pt x="1111" y="574"/>
                      <a:pt x="996" y="689"/>
                    </a:cubicBezTo>
                    <a:cubicBezTo>
                      <a:pt x="958" y="727"/>
                      <a:pt x="958" y="766"/>
                      <a:pt x="958" y="804"/>
                    </a:cubicBezTo>
                    <a:cubicBezTo>
                      <a:pt x="690" y="1417"/>
                      <a:pt x="996" y="2067"/>
                      <a:pt x="1303" y="2603"/>
                    </a:cubicBezTo>
                    <a:cubicBezTo>
                      <a:pt x="1532" y="3024"/>
                      <a:pt x="920" y="3369"/>
                      <a:pt x="690" y="2986"/>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49"/>
              <p:cNvSpPr/>
              <p:nvPr/>
            </p:nvSpPr>
            <p:spPr>
              <a:xfrm>
                <a:off x="2617450" y="3553750"/>
                <a:ext cx="33525" cy="57450"/>
              </a:xfrm>
              <a:custGeom>
                <a:rect b="b" l="l" r="r" t="t"/>
                <a:pathLst>
                  <a:path extrusionOk="0" h="2298" w="1341">
                    <a:moveTo>
                      <a:pt x="498" y="1877"/>
                    </a:moveTo>
                    <a:cubicBezTo>
                      <a:pt x="268" y="1456"/>
                      <a:pt x="0" y="881"/>
                      <a:pt x="230" y="384"/>
                    </a:cubicBezTo>
                    <a:cubicBezTo>
                      <a:pt x="460" y="1"/>
                      <a:pt x="996" y="269"/>
                      <a:pt x="843" y="690"/>
                    </a:cubicBezTo>
                    <a:cubicBezTo>
                      <a:pt x="804" y="996"/>
                      <a:pt x="996" y="1264"/>
                      <a:pt x="1111" y="1532"/>
                    </a:cubicBezTo>
                    <a:cubicBezTo>
                      <a:pt x="1340" y="1915"/>
                      <a:pt x="766" y="2298"/>
                      <a:pt x="498" y="187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49"/>
              <p:cNvSpPr/>
              <p:nvPr/>
            </p:nvSpPr>
            <p:spPr>
              <a:xfrm>
                <a:off x="2960100" y="3514525"/>
                <a:ext cx="19150" cy="45000"/>
              </a:xfrm>
              <a:custGeom>
                <a:rect b="b" l="l" r="r" t="t"/>
                <a:pathLst>
                  <a:path extrusionOk="0" h="1800" w="766">
                    <a:moveTo>
                      <a:pt x="345" y="1761"/>
                    </a:moveTo>
                    <a:cubicBezTo>
                      <a:pt x="0" y="1723"/>
                      <a:pt x="0" y="1378"/>
                      <a:pt x="38" y="1149"/>
                    </a:cubicBezTo>
                    <a:cubicBezTo>
                      <a:pt x="77" y="881"/>
                      <a:pt x="77" y="613"/>
                      <a:pt x="77" y="345"/>
                    </a:cubicBezTo>
                    <a:cubicBezTo>
                      <a:pt x="77" y="153"/>
                      <a:pt x="230" y="0"/>
                      <a:pt x="421" y="0"/>
                    </a:cubicBezTo>
                    <a:cubicBezTo>
                      <a:pt x="613" y="0"/>
                      <a:pt x="766" y="153"/>
                      <a:pt x="766" y="345"/>
                    </a:cubicBezTo>
                    <a:cubicBezTo>
                      <a:pt x="766" y="728"/>
                      <a:pt x="766" y="1110"/>
                      <a:pt x="727" y="1455"/>
                    </a:cubicBezTo>
                    <a:cubicBezTo>
                      <a:pt x="727" y="1646"/>
                      <a:pt x="498" y="1800"/>
                      <a:pt x="306" y="176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49"/>
              <p:cNvSpPr/>
              <p:nvPr/>
            </p:nvSpPr>
            <p:spPr>
              <a:xfrm>
                <a:off x="3259650" y="3509725"/>
                <a:ext cx="25875" cy="58425"/>
              </a:xfrm>
              <a:custGeom>
                <a:rect b="b" l="l" r="r" t="t"/>
                <a:pathLst>
                  <a:path extrusionOk="0" h="2337" w="1035">
                    <a:moveTo>
                      <a:pt x="307" y="1992"/>
                    </a:moveTo>
                    <a:cubicBezTo>
                      <a:pt x="345" y="1570"/>
                      <a:pt x="345" y="1149"/>
                      <a:pt x="231" y="728"/>
                    </a:cubicBezTo>
                    <a:cubicBezTo>
                      <a:pt x="1" y="345"/>
                      <a:pt x="537" y="1"/>
                      <a:pt x="805" y="345"/>
                    </a:cubicBezTo>
                    <a:cubicBezTo>
                      <a:pt x="881" y="460"/>
                      <a:pt x="920" y="613"/>
                      <a:pt x="958" y="728"/>
                    </a:cubicBezTo>
                    <a:cubicBezTo>
                      <a:pt x="1035" y="1149"/>
                      <a:pt x="1035" y="1570"/>
                      <a:pt x="1035" y="1992"/>
                    </a:cubicBezTo>
                    <a:cubicBezTo>
                      <a:pt x="1035" y="2183"/>
                      <a:pt x="881" y="2336"/>
                      <a:pt x="690" y="2336"/>
                    </a:cubicBezTo>
                    <a:cubicBezTo>
                      <a:pt x="499" y="2336"/>
                      <a:pt x="307" y="2183"/>
                      <a:pt x="307" y="199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49"/>
              <p:cNvSpPr/>
              <p:nvPr/>
            </p:nvSpPr>
            <p:spPr>
              <a:xfrm>
                <a:off x="2240350" y="4031350"/>
                <a:ext cx="94775" cy="152200"/>
              </a:xfrm>
              <a:custGeom>
                <a:rect b="b" l="l" r="r" t="t"/>
                <a:pathLst>
                  <a:path extrusionOk="0" h="6088" w="3791">
                    <a:moveTo>
                      <a:pt x="498" y="6011"/>
                    </a:moveTo>
                    <a:cubicBezTo>
                      <a:pt x="1" y="5743"/>
                      <a:pt x="498" y="5284"/>
                      <a:pt x="690" y="4977"/>
                    </a:cubicBezTo>
                    <a:cubicBezTo>
                      <a:pt x="1187" y="4327"/>
                      <a:pt x="1609" y="3599"/>
                      <a:pt x="1991" y="2872"/>
                    </a:cubicBezTo>
                    <a:cubicBezTo>
                      <a:pt x="2413" y="2029"/>
                      <a:pt x="2757" y="1149"/>
                      <a:pt x="3063" y="268"/>
                    </a:cubicBezTo>
                    <a:cubicBezTo>
                      <a:pt x="3140" y="77"/>
                      <a:pt x="3370" y="0"/>
                      <a:pt x="3523" y="77"/>
                    </a:cubicBezTo>
                    <a:cubicBezTo>
                      <a:pt x="3714" y="154"/>
                      <a:pt x="3791" y="345"/>
                      <a:pt x="3714" y="536"/>
                    </a:cubicBezTo>
                    <a:cubicBezTo>
                      <a:pt x="3293" y="1608"/>
                      <a:pt x="2910" y="2719"/>
                      <a:pt x="2336" y="3714"/>
                    </a:cubicBezTo>
                    <a:cubicBezTo>
                      <a:pt x="1915" y="4480"/>
                      <a:pt x="1417" y="5169"/>
                      <a:pt x="958" y="5858"/>
                    </a:cubicBezTo>
                    <a:lnTo>
                      <a:pt x="958" y="5858"/>
                    </a:lnTo>
                    <a:lnTo>
                      <a:pt x="958" y="5820"/>
                    </a:lnTo>
                    <a:cubicBezTo>
                      <a:pt x="881" y="6011"/>
                      <a:pt x="651" y="6088"/>
                      <a:pt x="498" y="601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49"/>
              <p:cNvSpPr/>
              <p:nvPr/>
            </p:nvSpPr>
            <p:spPr>
              <a:xfrm>
                <a:off x="2293950" y="4139500"/>
                <a:ext cx="65100" cy="104350"/>
              </a:xfrm>
              <a:custGeom>
                <a:rect b="b" l="l" r="r" t="t"/>
                <a:pathLst>
                  <a:path extrusionOk="0" h="4174" w="2604">
                    <a:moveTo>
                      <a:pt x="307" y="4135"/>
                    </a:moveTo>
                    <a:cubicBezTo>
                      <a:pt x="115" y="4097"/>
                      <a:pt x="1" y="3944"/>
                      <a:pt x="1" y="3752"/>
                    </a:cubicBezTo>
                    <a:cubicBezTo>
                      <a:pt x="77" y="3484"/>
                      <a:pt x="307" y="3293"/>
                      <a:pt x="422" y="3063"/>
                    </a:cubicBezTo>
                    <a:cubicBezTo>
                      <a:pt x="728" y="2642"/>
                      <a:pt x="958" y="2221"/>
                      <a:pt x="1187" y="1762"/>
                    </a:cubicBezTo>
                    <a:cubicBezTo>
                      <a:pt x="1417" y="1340"/>
                      <a:pt x="1608" y="881"/>
                      <a:pt x="1800" y="422"/>
                    </a:cubicBezTo>
                    <a:cubicBezTo>
                      <a:pt x="1991" y="1"/>
                      <a:pt x="2604" y="268"/>
                      <a:pt x="2451" y="728"/>
                    </a:cubicBezTo>
                    <a:cubicBezTo>
                      <a:pt x="2106" y="1570"/>
                      <a:pt x="1685" y="2451"/>
                      <a:pt x="1187" y="3216"/>
                    </a:cubicBezTo>
                    <a:cubicBezTo>
                      <a:pt x="1034" y="3446"/>
                      <a:pt x="881" y="3676"/>
                      <a:pt x="690" y="3944"/>
                    </a:cubicBezTo>
                    <a:cubicBezTo>
                      <a:pt x="651" y="4059"/>
                      <a:pt x="460" y="4173"/>
                      <a:pt x="307" y="413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49"/>
              <p:cNvSpPr/>
              <p:nvPr/>
            </p:nvSpPr>
            <p:spPr>
              <a:xfrm>
                <a:off x="3458725" y="4115575"/>
                <a:ext cx="79475" cy="162725"/>
              </a:xfrm>
              <a:custGeom>
                <a:rect b="b" l="l" r="r" t="t"/>
                <a:pathLst>
                  <a:path extrusionOk="0" h="6509" w="3179">
                    <a:moveTo>
                      <a:pt x="2374" y="6202"/>
                    </a:moveTo>
                    <a:cubicBezTo>
                      <a:pt x="1264" y="5016"/>
                      <a:pt x="843" y="3408"/>
                      <a:pt x="345" y="1953"/>
                    </a:cubicBezTo>
                    <a:cubicBezTo>
                      <a:pt x="231" y="1455"/>
                      <a:pt x="116" y="958"/>
                      <a:pt x="1" y="422"/>
                    </a:cubicBezTo>
                    <a:cubicBezTo>
                      <a:pt x="1" y="230"/>
                      <a:pt x="116" y="77"/>
                      <a:pt x="307" y="39"/>
                    </a:cubicBezTo>
                    <a:cubicBezTo>
                      <a:pt x="728" y="0"/>
                      <a:pt x="728" y="422"/>
                      <a:pt x="805" y="728"/>
                    </a:cubicBezTo>
                    <a:cubicBezTo>
                      <a:pt x="1073" y="2029"/>
                      <a:pt x="1532" y="3331"/>
                      <a:pt x="2068" y="4556"/>
                    </a:cubicBezTo>
                    <a:cubicBezTo>
                      <a:pt x="2298" y="4977"/>
                      <a:pt x="2528" y="5360"/>
                      <a:pt x="2834" y="5705"/>
                    </a:cubicBezTo>
                    <a:cubicBezTo>
                      <a:pt x="3178" y="6011"/>
                      <a:pt x="2681" y="6509"/>
                      <a:pt x="2336" y="6202"/>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49"/>
              <p:cNvSpPr/>
              <p:nvPr/>
            </p:nvSpPr>
            <p:spPr>
              <a:xfrm>
                <a:off x="3508500" y="4066750"/>
                <a:ext cx="58400" cy="85225"/>
              </a:xfrm>
              <a:custGeom>
                <a:rect b="b" l="l" r="r" t="t"/>
                <a:pathLst>
                  <a:path extrusionOk="0" h="3409" w="2336">
                    <a:moveTo>
                      <a:pt x="1494" y="3064"/>
                    </a:moveTo>
                    <a:cubicBezTo>
                      <a:pt x="996" y="2489"/>
                      <a:pt x="651" y="1839"/>
                      <a:pt x="383" y="1111"/>
                    </a:cubicBezTo>
                    <a:cubicBezTo>
                      <a:pt x="307" y="767"/>
                      <a:pt x="1" y="116"/>
                      <a:pt x="537" y="39"/>
                    </a:cubicBezTo>
                    <a:cubicBezTo>
                      <a:pt x="728" y="1"/>
                      <a:pt x="919" y="116"/>
                      <a:pt x="958" y="307"/>
                    </a:cubicBezTo>
                    <a:cubicBezTo>
                      <a:pt x="996" y="767"/>
                      <a:pt x="1149" y="1149"/>
                      <a:pt x="1341" y="1532"/>
                    </a:cubicBezTo>
                    <a:cubicBezTo>
                      <a:pt x="1532" y="1915"/>
                      <a:pt x="1762" y="2298"/>
                      <a:pt x="2068" y="2643"/>
                    </a:cubicBezTo>
                    <a:cubicBezTo>
                      <a:pt x="2336" y="2987"/>
                      <a:pt x="1800" y="3408"/>
                      <a:pt x="1494" y="306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49"/>
              <p:cNvSpPr/>
              <p:nvPr/>
            </p:nvSpPr>
            <p:spPr>
              <a:xfrm>
                <a:off x="2764850" y="4581675"/>
                <a:ext cx="106250" cy="59375"/>
              </a:xfrm>
              <a:custGeom>
                <a:rect b="b" l="l" r="r" t="t"/>
                <a:pathLst>
                  <a:path extrusionOk="0" h="2375" w="4250">
                    <a:moveTo>
                      <a:pt x="1417" y="2298"/>
                    </a:moveTo>
                    <a:cubicBezTo>
                      <a:pt x="689" y="2259"/>
                      <a:pt x="0" y="1570"/>
                      <a:pt x="498" y="881"/>
                    </a:cubicBezTo>
                    <a:cubicBezTo>
                      <a:pt x="766" y="383"/>
                      <a:pt x="1761" y="1"/>
                      <a:pt x="2259" y="269"/>
                    </a:cubicBezTo>
                    <a:cubicBezTo>
                      <a:pt x="2335" y="115"/>
                      <a:pt x="2489" y="1"/>
                      <a:pt x="2642" y="39"/>
                    </a:cubicBezTo>
                    <a:cubicBezTo>
                      <a:pt x="3025" y="115"/>
                      <a:pt x="3369" y="269"/>
                      <a:pt x="3675" y="498"/>
                    </a:cubicBezTo>
                    <a:cubicBezTo>
                      <a:pt x="4250" y="881"/>
                      <a:pt x="4135" y="1570"/>
                      <a:pt x="3561" y="1876"/>
                    </a:cubicBezTo>
                    <a:cubicBezTo>
                      <a:pt x="2910" y="2259"/>
                      <a:pt x="2144" y="2374"/>
                      <a:pt x="1417" y="2298"/>
                    </a:cubicBezTo>
                    <a:lnTo>
                      <a:pt x="1417" y="2298"/>
                    </a:lnTo>
                    <a:close/>
                    <a:moveTo>
                      <a:pt x="1991" y="1608"/>
                    </a:moveTo>
                    <a:cubicBezTo>
                      <a:pt x="2450" y="1570"/>
                      <a:pt x="2948" y="1455"/>
                      <a:pt x="3331" y="1149"/>
                    </a:cubicBezTo>
                    <a:cubicBezTo>
                      <a:pt x="3101" y="881"/>
                      <a:pt x="2718" y="805"/>
                      <a:pt x="2374" y="690"/>
                    </a:cubicBezTo>
                    <a:cubicBezTo>
                      <a:pt x="2297" y="958"/>
                      <a:pt x="1953" y="881"/>
                      <a:pt x="1761" y="919"/>
                    </a:cubicBezTo>
                    <a:cubicBezTo>
                      <a:pt x="574" y="1187"/>
                      <a:pt x="1034" y="1685"/>
                      <a:pt x="1991" y="160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49"/>
              <p:cNvSpPr/>
              <p:nvPr/>
            </p:nvSpPr>
            <p:spPr>
              <a:xfrm>
                <a:off x="3542000" y="3196775"/>
                <a:ext cx="97650" cy="149325"/>
              </a:xfrm>
              <a:custGeom>
                <a:rect b="b" l="l" r="r" t="t"/>
                <a:pathLst>
                  <a:path extrusionOk="0" h="5973" w="3906">
                    <a:moveTo>
                      <a:pt x="269" y="5781"/>
                    </a:moveTo>
                    <a:cubicBezTo>
                      <a:pt x="1" y="5628"/>
                      <a:pt x="77" y="5283"/>
                      <a:pt x="269" y="5092"/>
                    </a:cubicBezTo>
                    <a:cubicBezTo>
                      <a:pt x="498" y="4824"/>
                      <a:pt x="690" y="4556"/>
                      <a:pt x="881" y="4250"/>
                    </a:cubicBezTo>
                    <a:cubicBezTo>
                      <a:pt x="1723" y="2948"/>
                      <a:pt x="2566" y="1685"/>
                      <a:pt x="3178" y="268"/>
                    </a:cubicBezTo>
                    <a:cubicBezTo>
                      <a:pt x="3255" y="77"/>
                      <a:pt x="3484" y="0"/>
                      <a:pt x="3638" y="77"/>
                    </a:cubicBezTo>
                    <a:cubicBezTo>
                      <a:pt x="3829" y="153"/>
                      <a:pt x="3905" y="345"/>
                      <a:pt x="3829" y="536"/>
                    </a:cubicBezTo>
                    <a:cubicBezTo>
                      <a:pt x="3523" y="1263"/>
                      <a:pt x="3178" y="1914"/>
                      <a:pt x="2757" y="2603"/>
                    </a:cubicBezTo>
                    <a:cubicBezTo>
                      <a:pt x="2259" y="3484"/>
                      <a:pt x="1723" y="4326"/>
                      <a:pt x="1111" y="5168"/>
                    </a:cubicBezTo>
                    <a:cubicBezTo>
                      <a:pt x="881" y="5398"/>
                      <a:pt x="690" y="5972"/>
                      <a:pt x="269" y="578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49"/>
              <p:cNvSpPr/>
              <p:nvPr/>
            </p:nvSpPr>
            <p:spPr>
              <a:xfrm>
                <a:off x="3659725" y="3073300"/>
                <a:ext cx="30650" cy="51700"/>
              </a:xfrm>
              <a:custGeom>
                <a:rect b="b" l="l" r="r" t="t"/>
                <a:pathLst>
                  <a:path extrusionOk="0" h="2068" w="1226">
                    <a:moveTo>
                      <a:pt x="460" y="1991"/>
                    </a:moveTo>
                    <a:cubicBezTo>
                      <a:pt x="0" y="1915"/>
                      <a:pt x="192" y="1417"/>
                      <a:pt x="230" y="1072"/>
                    </a:cubicBezTo>
                    <a:cubicBezTo>
                      <a:pt x="307" y="728"/>
                      <a:pt x="154" y="0"/>
                      <a:pt x="690" y="39"/>
                    </a:cubicBezTo>
                    <a:cubicBezTo>
                      <a:pt x="1226" y="154"/>
                      <a:pt x="919" y="804"/>
                      <a:pt x="919" y="1187"/>
                    </a:cubicBezTo>
                    <a:cubicBezTo>
                      <a:pt x="881" y="1494"/>
                      <a:pt x="919" y="2068"/>
                      <a:pt x="460" y="1991"/>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49"/>
              <p:cNvSpPr/>
              <p:nvPr/>
            </p:nvSpPr>
            <p:spPr>
              <a:xfrm>
                <a:off x="3295075" y="2432050"/>
                <a:ext cx="76600" cy="30650"/>
              </a:xfrm>
              <a:custGeom>
                <a:rect b="b" l="l" r="r" t="t"/>
                <a:pathLst>
                  <a:path extrusionOk="0" h="1226" w="3064">
                    <a:moveTo>
                      <a:pt x="498" y="1187"/>
                    </a:moveTo>
                    <a:cubicBezTo>
                      <a:pt x="0" y="1111"/>
                      <a:pt x="115" y="422"/>
                      <a:pt x="575" y="460"/>
                    </a:cubicBezTo>
                    <a:cubicBezTo>
                      <a:pt x="1187" y="498"/>
                      <a:pt x="1800" y="345"/>
                      <a:pt x="2374" y="154"/>
                    </a:cubicBezTo>
                    <a:cubicBezTo>
                      <a:pt x="2795" y="0"/>
                      <a:pt x="3063" y="613"/>
                      <a:pt x="2642" y="804"/>
                    </a:cubicBezTo>
                    <a:cubicBezTo>
                      <a:pt x="1953" y="1034"/>
                      <a:pt x="1225" y="1225"/>
                      <a:pt x="498" y="1187"/>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49"/>
              <p:cNvSpPr/>
              <p:nvPr/>
            </p:nvSpPr>
            <p:spPr>
              <a:xfrm>
                <a:off x="2411675" y="2469375"/>
                <a:ext cx="66050" cy="23950"/>
              </a:xfrm>
              <a:custGeom>
                <a:rect b="b" l="l" r="r" t="t"/>
                <a:pathLst>
                  <a:path extrusionOk="0" h="958" w="2642">
                    <a:moveTo>
                      <a:pt x="1072" y="958"/>
                    </a:moveTo>
                    <a:cubicBezTo>
                      <a:pt x="766" y="919"/>
                      <a:pt x="383" y="881"/>
                      <a:pt x="115" y="651"/>
                    </a:cubicBezTo>
                    <a:cubicBezTo>
                      <a:pt x="0" y="536"/>
                      <a:pt x="0" y="307"/>
                      <a:pt x="115" y="154"/>
                    </a:cubicBezTo>
                    <a:cubicBezTo>
                      <a:pt x="307" y="0"/>
                      <a:pt x="498" y="77"/>
                      <a:pt x="690" y="154"/>
                    </a:cubicBezTo>
                    <a:cubicBezTo>
                      <a:pt x="1149" y="307"/>
                      <a:pt x="1647" y="268"/>
                      <a:pt x="2106" y="192"/>
                    </a:cubicBezTo>
                    <a:cubicBezTo>
                      <a:pt x="2565" y="115"/>
                      <a:pt x="2642" y="804"/>
                      <a:pt x="2183" y="881"/>
                    </a:cubicBezTo>
                    <a:cubicBezTo>
                      <a:pt x="1838" y="958"/>
                      <a:pt x="1455" y="958"/>
                      <a:pt x="1072" y="958"/>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49"/>
              <p:cNvSpPr/>
              <p:nvPr/>
            </p:nvSpPr>
            <p:spPr>
              <a:xfrm>
                <a:off x="2025975" y="937075"/>
                <a:ext cx="1746700" cy="3798725"/>
              </a:xfrm>
              <a:custGeom>
                <a:rect b="b" l="l" r="r" t="t"/>
                <a:pathLst>
                  <a:path extrusionOk="0" h="151949" w="69868">
                    <a:moveTo>
                      <a:pt x="383" y="150876"/>
                    </a:moveTo>
                    <a:cubicBezTo>
                      <a:pt x="153" y="142224"/>
                      <a:pt x="651" y="133457"/>
                      <a:pt x="651" y="124805"/>
                    </a:cubicBezTo>
                    <a:cubicBezTo>
                      <a:pt x="651" y="117952"/>
                      <a:pt x="727" y="111138"/>
                      <a:pt x="574" y="104323"/>
                    </a:cubicBezTo>
                    <a:cubicBezTo>
                      <a:pt x="613" y="94867"/>
                      <a:pt x="651" y="85449"/>
                      <a:pt x="651" y="75993"/>
                    </a:cubicBezTo>
                    <a:cubicBezTo>
                      <a:pt x="574" y="67303"/>
                      <a:pt x="345" y="58613"/>
                      <a:pt x="38" y="49922"/>
                    </a:cubicBezTo>
                    <a:cubicBezTo>
                      <a:pt x="0" y="47013"/>
                      <a:pt x="153" y="44141"/>
                      <a:pt x="153" y="41232"/>
                    </a:cubicBezTo>
                    <a:cubicBezTo>
                      <a:pt x="191" y="38552"/>
                      <a:pt x="115" y="35834"/>
                      <a:pt x="115" y="33154"/>
                    </a:cubicBezTo>
                    <a:cubicBezTo>
                      <a:pt x="230" y="24885"/>
                      <a:pt x="230" y="16654"/>
                      <a:pt x="498" y="8423"/>
                    </a:cubicBezTo>
                    <a:lnTo>
                      <a:pt x="498" y="8308"/>
                    </a:lnTo>
                    <a:lnTo>
                      <a:pt x="498" y="8308"/>
                    </a:lnTo>
                    <a:lnTo>
                      <a:pt x="498" y="8193"/>
                    </a:lnTo>
                    <a:lnTo>
                      <a:pt x="498" y="8193"/>
                    </a:lnTo>
                    <a:lnTo>
                      <a:pt x="498" y="8078"/>
                    </a:lnTo>
                    <a:lnTo>
                      <a:pt x="498" y="8078"/>
                    </a:lnTo>
                    <a:lnTo>
                      <a:pt x="498" y="7963"/>
                    </a:lnTo>
                    <a:lnTo>
                      <a:pt x="498" y="7963"/>
                    </a:lnTo>
                    <a:lnTo>
                      <a:pt x="498" y="7848"/>
                    </a:lnTo>
                    <a:lnTo>
                      <a:pt x="498" y="7848"/>
                    </a:lnTo>
                    <a:lnTo>
                      <a:pt x="498" y="7734"/>
                    </a:lnTo>
                    <a:lnTo>
                      <a:pt x="498" y="7734"/>
                    </a:lnTo>
                    <a:lnTo>
                      <a:pt x="498" y="7619"/>
                    </a:lnTo>
                    <a:lnTo>
                      <a:pt x="498" y="7619"/>
                    </a:lnTo>
                    <a:lnTo>
                      <a:pt x="498" y="7542"/>
                    </a:lnTo>
                    <a:lnTo>
                      <a:pt x="498" y="7542"/>
                    </a:lnTo>
                    <a:lnTo>
                      <a:pt x="498" y="7427"/>
                    </a:lnTo>
                    <a:lnTo>
                      <a:pt x="498" y="7427"/>
                    </a:lnTo>
                    <a:lnTo>
                      <a:pt x="498" y="7312"/>
                    </a:lnTo>
                    <a:lnTo>
                      <a:pt x="498" y="7312"/>
                    </a:lnTo>
                    <a:lnTo>
                      <a:pt x="498" y="7198"/>
                    </a:lnTo>
                    <a:lnTo>
                      <a:pt x="498" y="7198"/>
                    </a:lnTo>
                    <a:lnTo>
                      <a:pt x="498" y="7083"/>
                    </a:lnTo>
                    <a:lnTo>
                      <a:pt x="498" y="7083"/>
                    </a:lnTo>
                    <a:lnTo>
                      <a:pt x="498" y="6968"/>
                    </a:lnTo>
                    <a:lnTo>
                      <a:pt x="498" y="6968"/>
                    </a:lnTo>
                    <a:lnTo>
                      <a:pt x="498" y="6853"/>
                    </a:lnTo>
                    <a:lnTo>
                      <a:pt x="498" y="6853"/>
                    </a:lnTo>
                    <a:lnTo>
                      <a:pt x="498" y="6738"/>
                    </a:lnTo>
                    <a:lnTo>
                      <a:pt x="498" y="6738"/>
                    </a:lnTo>
                    <a:lnTo>
                      <a:pt x="498" y="6623"/>
                    </a:lnTo>
                    <a:lnTo>
                      <a:pt x="498" y="6623"/>
                    </a:lnTo>
                    <a:lnTo>
                      <a:pt x="498" y="6509"/>
                    </a:lnTo>
                    <a:lnTo>
                      <a:pt x="498" y="6509"/>
                    </a:lnTo>
                    <a:lnTo>
                      <a:pt x="498" y="6394"/>
                    </a:lnTo>
                    <a:lnTo>
                      <a:pt x="498" y="6394"/>
                    </a:lnTo>
                    <a:lnTo>
                      <a:pt x="498" y="6279"/>
                    </a:lnTo>
                    <a:lnTo>
                      <a:pt x="498" y="6279"/>
                    </a:lnTo>
                    <a:lnTo>
                      <a:pt x="498" y="6164"/>
                    </a:lnTo>
                    <a:lnTo>
                      <a:pt x="498" y="6164"/>
                    </a:lnTo>
                    <a:lnTo>
                      <a:pt x="498" y="6049"/>
                    </a:lnTo>
                    <a:lnTo>
                      <a:pt x="498" y="6049"/>
                    </a:lnTo>
                    <a:lnTo>
                      <a:pt x="498" y="5934"/>
                    </a:lnTo>
                    <a:lnTo>
                      <a:pt x="498" y="5934"/>
                    </a:lnTo>
                    <a:lnTo>
                      <a:pt x="498" y="5819"/>
                    </a:lnTo>
                    <a:lnTo>
                      <a:pt x="498" y="5819"/>
                    </a:lnTo>
                    <a:lnTo>
                      <a:pt x="498" y="5705"/>
                    </a:lnTo>
                    <a:lnTo>
                      <a:pt x="498" y="5705"/>
                    </a:lnTo>
                    <a:lnTo>
                      <a:pt x="498" y="5590"/>
                    </a:lnTo>
                    <a:lnTo>
                      <a:pt x="498" y="5590"/>
                    </a:lnTo>
                    <a:lnTo>
                      <a:pt x="498" y="5475"/>
                    </a:lnTo>
                    <a:lnTo>
                      <a:pt x="498" y="5475"/>
                    </a:lnTo>
                    <a:lnTo>
                      <a:pt x="498" y="5360"/>
                    </a:lnTo>
                    <a:lnTo>
                      <a:pt x="498" y="5360"/>
                    </a:lnTo>
                    <a:lnTo>
                      <a:pt x="498" y="5245"/>
                    </a:lnTo>
                    <a:lnTo>
                      <a:pt x="498" y="5245"/>
                    </a:lnTo>
                    <a:lnTo>
                      <a:pt x="498" y="5130"/>
                    </a:lnTo>
                    <a:lnTo>
                      <a:pt x="498" y="5130"/>
                    </a:lnTo>
                    <a:lnTo>
                      <a:pt x="498" y="5015"/>
                    </a:lnTo>
                    <a:lnTo>
                      <a:pt x="498" y="5015"/>
                    </a:lnTo>
                    <a:lnTo>
                      <a:pt x="498" y="4901"/>
                    </a:lnTo>
                    <a:lnTo>
                      <a:pt x="498" y="4901"/>
                    </a:lnTo>
                    <a:lnTo>
                      <a:pt x="498" y="4786"/>
                    </a:lnTo>
                    <a:lnTo>
                      <a:pt x="498" y="4786"/>
                    </a:lnTo>
                    <a:lnTo>
                      <a:pt x="498" y="4671"/>
                    </a:lnTo>
                    <a:lnTo>
                      <a:pt x="498" y="4556"/>
                    </a:lnTo>
                    <a:lnTo>
                      <a:pt x="498" y="4556"/>
                    </a:lnTo>
                    <a:lnTo>
                      <a:pt x="498" y="4518"/>
                    </a:lnTo>
                    <a:lnTo>
                      <a:pt x="498" y="4441"/>
                    </a:lnTo>
                    <a:lnTo>
                      <a:pt x="498" y="4403"/>
                    </a:lnTo>
                    <a:lnTo>
                      <a:pt x="498" y="4326"/>
                    </a:lnTo>
                    <a:lnTo>
                      <a:pt x="498" y="4097"/>
                    </a:lnTo>
                    <a:lnTo>
                      <a:pt x="498" y="4058"/>
                    </a:lnTo>
                    <a:lnTo>
                      <a:pt x="498" y="3982"/>
                    </a:lnTo>
                    <a:lnTo>
                      <a:pt x="498" y="3905"/>
                    </a:lnTo>
                    <a:lnTo>
                      <a:pt x="498" y="3867"/>
                    </a:lnTo>
                    <a:lnTo>
                      <a:pt x="498" y="3829"/>
                    </a:lnTo>
                    <a:lnTo>
                      <a:pt x="498" y="3752"/>
                    </a:lnTo>
                    <a:lnTo>
                      <a:pt x="498" y="3714"/>
                    </a:lnTo>
                    <a:lnTo>
                      <a:pt x="498" y="3637"/>
                    </a:lnTo>
                    <a:lnTo>
                      <a:pt x="498" y="3522"/>
                    </a:lnTo>
                    <a:cubicBezTo>
                      <a:pt x="498" y="3293"/>
                      <a:pt x="498" y="3063"/>
                      <a:pt x="498" y="2833"/>
                    </a:cubicBezTo>
                    <a:lnTo>
                      <a:pt x="498" y="2833"/>
                    </a:lnTo>
                    <a:cubicBezTo>
                      <a:pt x="498" y="2718"/>
                      <a:pt x="498" y="2604"/>
                      <a:pt x="498" y="2489"/>
                    </a:cubicBezTo>
                    <a:lnTo>
                      <a:pt x="498" y="2489"/>
                    </a:lnTo>
                    <a:lnTo>
                      <a:pt x="498" y="2374"/>
                    </a:lnTo>
                    <a:lnTo>
                      <a:pt x="498" y="2374"/>
                    </a:lnTo>
                    <a:lnTo>
                      <a:pt x="498" y="2297"/>
                    </a:lnTo>
                    <a:lnTo>
                      <a:pt x="498" y="2259"/>
                    </a:lnTo>
                    <a:cubicBezTo>
                      <a:pt x="498" y="2182"/>
                      <a:pt x="498" y="2144"/>
                      <a:pt x="498" y="2068"/>
                    </a:cubicBezTo>
                    <a:lnTo>
                      <a:pt x="498" y="2029"/>
                    </a:lnTo>
                    <a:lnTo>
                      <a:pt x="498" y="1953"/>
                    </a:lnTo>
                    <a:lnTo>
                      <a:pt x="498" y="1914"/>
                    </a:lnTo>
                    <a:lnTo>
                      <a:pt x="498" y="1838"/>
                    </a:lnTo>
                    <a:lnTo>
                      <a:pt x="498" y="1838"/>
                    </a:lnTo>
                    <a:cubicBezTo>
                      <a:pt x="498" y="1723"/>
                      <a:pt x="459" y="1608"/>
                      <a:pt x="459" y="1493"/>
                    </a:cubicBezTo>
                    <a:lnTo>
                      <a:pt x="459" y="1493"/>
                    </a:lnTo>
                    <a:lnTo>
                      <a:pt x="459" y="1378"/>
                    </a:lnTo>
                    <a:lnTo>
                      <a:pt x="459" y="1378"/>
                    </a:lnTo>
                    <a:lnTo>
                      <a:pt x="459" y="1264"/>
                    </a:lnTo>
                    <a:lnTo>
                      <a:pt x="459" y="1264"/>
                    </a:lnTo>
                    <a:lnTo>
                      <a:pt x="459" y="1149"/>
                    </a:lnTo>
                    <a:lnTo>
                      <a:pt x="459" y="1149"/>
                    </a:lnTo>
                    <a:cubicBezTo>
                      <a:pt x="421" y="1072"/>
                      <a:pt x="383" y="996"/>
                      <a:pt x="383" y="957"/>
                    </a:cubicBezTo>
                    <a:cubicBezTo>
                      <a:pt x="574" y="0"/>
                      <a:pt x="3369" y="77"/>
                      <a:pt x="4135" y="39"/>
                    </a:cubicBezTo>
                    <a:cubicBezTo>
                      <a:pt x="5475" y="0"/>
                      <a:pt x="6815" y="39"/>
                      <a:pt x="8155" y="77"/>
                    </a:cubicBezTo>
                    <a:cubicBezTo>
                      <a:pt x="13131" y="230"/>
                      <a:pt x="18108" y="307"/>
                      <a:pt x="23085" y="383"/>
                    </a:cubicBezTo>
                    <a:cubicBezTo>
                      <a:pt x="32082" y="689"/>
                      <a:pt x="41117" y="498"/>
                      <a:pt x="50152" y="230"/>
                    </a:cubicBezTo>
                    <a:cubicBezTo>
                      <a:pt x="56086" y="268"/>
                      <a:pt x="62058" y="153"/>
                      <a:pt x="67992" y="230"/>
                    </a:cubicBezTo>
                    <a:cubicBezTo>
                      <a:pt x="68337" y="230"/>
                      <a:pt x="68719" y="307"/>
                      <a:pt x="69026" y="498"/>
                    </a:cubicBezTo>
                    <a:cubicBezTo>
                      <a:pt x="69064" y="498"/>
                      <a:pt x="69102" y="536"/>
                      <a:pt x="69141" y="613"/>
                    </a:cubicBezTo>
                    <a:lnTo>
                      <a:pt x="69179" y="613"/>
                    </a:lnTo>
                    <a:cubicBezTo>
                      <a:pt x="69332" y="498"/>
                      <a:pt x="69562" y="651"/>
                      <a:pt x="69600" y="804"/>
                    </a:cubicBezTo>
                    <a:cubicBezTo>
                      <a:pt x="69638" y="919"/>
                      <a:pt x="69638" y="996"/>
                      <a:pt x="69600" y="1072"/>
                    </a:cubicBezTo>
                    <a:cubicBezTo>
                      <a:pt x="69600" y="1111"/>
                      <a:pt x="69562" y="1111"/>
                      <a:pt x="69562" y="1111"/>
                    </a:cubicBezTo>
                    <a:lnTo>
                      <a:pt x="69562" y="1149"/>
                    </a:lnTo>
                    <a:cubicBezTo>
                      <a:pt x="69562" y="1264"/>
                      <a:pt x="69562" y="1378"/>
                      <a:pt x="69562" y="1455"/>
                    </a:cubicBezTo>
                    <a:cubicBezTo>
                      <a:pt x="69562" y="2144"/>
                      <a:pt x="69600" y="2795"/>
                      <a:pt x="69600" y="3446"/>
                    </a:cubicBezTo>
                    <a:cubicBezTo>
                      <a:pt x="69600" y="3829"/>
                      <a:pt x="69638" y="4173"/>
                      <a:pt x="69638" y="4518"/>
                    </a:cubicBezTo>
                    <a:lnTo>
                      <a:pt x="69638" y="5015"/>
                    </a:lnTo>
                    <a:lnTo>
                      <a:pt x="69638" y="5130"/>
                    </a:lnTo>
                    <a:lnTo>
                      <a:pt x="69638" y="5207"/>
                    </a:lnTo>
                    <a:lnTo>
                      <a:pt x="69638" y="5207"/>
                    </a:lnTo>
                    <a:lnTo>
                      <a:pt x="69638" y="5245"/>
                    </a:lnTo>
                    <a:lnTo>
                      <a:pt x="69638" y="5245"/>
                    </a:lnTo>
                    <a:lnTo>
                      <a:pt x="69638" y="5781"/>
                    </a:lnTo>
                    <a:cubicBezTo>
                      <a:pt x="69638" y="6432"/>
                      <a:pt x="69600" y="7121"/>
                      <a:pt x="69600" y="7772"/>
                    </a:cubicBezTo>
                    <a:cubicBezTo>
                      <a:pt x="69562" y="8461"/>
                      <a:pt x="69562" y="9150"/>
                      <a:pt x="69562" y="9801"/>
                    </a:cubicBezTo>
                    <a:cubicBezTo>
                      <a:pt x="69523" y="11256"/>
                      <a:pt x="69523" y="12710"/>
                      <a:pt x="69485" y="14165"/>
                    </a:cubicBezTo>
                    <a:cubicBezTo>
                      <a:pt x="69485" y="16003"/>
                      <a:pt x="69447" y="17879"/>
                      <a:pt x="69409" y="19716"/>
                    </a:cubicBezTo>
                    <a:cubicBezTo>
                      <a:pt x="69370" y="21592"/>
                      <a:pt x="69332" y="23430"/>
                      <a:pt x="69332" y="25268"/>
                    </a:cubicBezTo>
                    <a:cubicBezTo>
                      <a:pt x="69332" y="26684"/>
                      <a:pt x="69332" y="28062"/>
                      <a:pt x="69332" y="29440"/>
                    </a:cubicBezTo>
                    <a:cubicBezTo>
                      <a:pt x="69294" y="30895"/>
                      <a:pt x="69255" y="32388"/>
                      <a:pt x="69255" y="33843"/>
                    </a:cubicBezTo>
                    <a:cubicBezTo>
                      <a:pt x="69217" y="35298"/>
                      <a:pt x="69217" y="36791"/>
                      <a:pt x="69141" y="38246"/>
                    </a:cubicBezTo>
                    <a:cubicBezTo>
                      <a:pt x="69102" y="39777"/>
                      <a:pt x="69064" y="41270"/>
                      <a:pt x="69064" y="42801"/>
                    </a:cubicBezTo>
                    <a:lnTo>
                      <a:pt x="69064" y="43605"/>
                    </a:lnTo>
                    <a:cubicBezTo>
                      <a:pt x="69064" y="45060"/>
                      <a:pt x="69102" y="46553"/>
                      <a:pt x="69102" y="48046"/>
                    </a:cubicBezTo>
                    <a:cubicBezTo>
                      <a:pt x="69141" y="49425"/>
                      <a:pt x="69179" y="50841"/>
                      <a:pt x="69179" y="52258"/>
                    </a:cubicBezTo>
                    <a:cubicBezTo>
                      <a:pt x="69179" y="52947"/>
                      <a:pt x="69179" y="53636"/>
                      <a:pt x="69217" y="54287"/>
                    </a:cubicBezTo>
                    <a:cubicBezTo>
                      <a:pt x="69217" y="55014"/>
                      <a:pt x="69217" y="55741"/>
                      <a:pt x="69255" y="56469"/>
                    </a:cubicBezTo>
                    <a:cubicBezTo>
                      <a:pt x="69294" y="57962"/>
                      <a:pt x="69332" y="59493"/>
                      <a:pt x="69370" y="61024"/>
                    </a:cubicBezTo>
                    <a:cubicBezTo>
                      <a:pt x="69409" y="62479"/>
                      <a:pt x="69447" y="63934"/>
                      <a:pt x="69485" y="65427"/>
                    </a:cubicBezTo>
                    <a:cubicBezTo>
                      <a:pt x="69485" y="66154"/>
                      <a:pt x="69485" y="66882"/>
                      <a:pt x="69485" y="67609"/>
                    </a:cubicBezTo>
                    <a:cubicBezTo>
                      <a:pt x="69485" y="68298"/>
                      <a:pt x="69523" y="69026"/>
                      <a:pt x="69523" y="69715"/>
                    </a:cubicBezTo>
                    <a:cubicBezTo>
                      <a:pt x="69562" y="71208"/>
                      <a:pt x="69600" y="72663"/>
                      <a:pt x="69638" y="74118"/>
                    </a:cubicBezTo>
                    <a:cubicBezTo>
                      <a:pt x="69677" y="75649"/>
                      <a:pt x="69715" y="77218"/>
                      <a:pt x="69715" y="78750"/>
                    </a:cubicBezTo>
                    <a:cubicBezTo>
                      <a:pt x="69715" y="80243"/>
                      <a:pt x="69715" y="81698"/>
                      <a:pt x="69715" y="83191"/>
                    </a:cubicBezTo>
                    <a:cubicBezTo>
                      <a:pt x="69715" y="84607"/>
                      <a:pt x="69753" y="86024"/>
                      <a:pt x="69753" y="87440"/>
                    </a:cubicBezTo>
                    <a:cubicBezTo>
                      <a:pt x="69753" y="88933"/>
                      <a:pt x="69753" y="90388"/>
                      <a:pt x="69715" y="91881"/>
                    </a:cubicBezTo>
                    <a:cubicBezTo>
                      <a:pt x="69715" y="93336"/>
                      <a:pt x="69677" y="94752"/>
                      <a:pt x="69638" y="96207"/>
                    </a:cubicBezTo>
                    <a:cubicBezTo>
                      <a:pt x="69600" y="97624"/>
                      <a:pt x="69600" y="99002"/>
                      <a:pt x="69600" y="100418"/>
                    </a:cubicBezTo>
                    <a:cubicBezTo>
                      <a:pt x="69600" y="101873"/>
                      <a:pt x="69600" y="103290"/>
                      <a:pt x="69638" y="104706"/>
                    </a:cubicBezTo>
                    <a:cubicBezTo>
                      <a:pt x="69677" y="106238"/>
                      <a:pt x="69677" y="107769"/>
                      <a:pt x="69715" y="109300"/>
                    </a:cubicBezTo>
                    <a:cubicBezTo>
                      <a:pt x="69715" y="110717"/>
                      <a:pt x="69715" y="112171"/>
                      <a:pt x="69753" y="113588"/>
                    </a:cubicBezTo>
                    <a:cubicBezTo>
                      <a:pt x="69791" y="115043"/>
                      <a:pt x="69830" y="116498"/>
                      <a:pt x="69868" y="117952"/>
                    </a:cubicBezTo>
                    <a:cubicBezTo>
                      <a:pt x="69868" y="118948"/>
                      <a:pt x="69868" y="119943"/>
                      <a:pt x="69868" y="120938"/>
                    </a:cubicBezTo>
                    <a:cubicBezTo>
                      <a:pt x="69868" y="121896"/>
                      <a:pt x="69868" y="122891"/>
                      <a:pt x="69868" y="123886"/>
                    </a:cubicBezTo>
                    <a:lnTo>
                      <a:pt x="69868" y="125379"/>
                    </a:lnTo>
                    <a:cubicBezTo>
                      <a:pt x="69868" y="125456"/>
                      <a:pt x="69868" y="125532"/>
                      <a:pt x="69868" y="125609"/>
                    </a:cubicBezTo>
                    <a:cubicBezTo>
                      <a:pt x="69868" y="125686"/>
                      <a:pt x="69868" y="125762"/>
                      <a:pt x="69868" y="125839"/>
                    </a:cubicBezTo>
                    <a:cubicBezTo>
                      <a:pt x="69868" y="127370"/>
                      <a:pt x="69868" y="128940"/>
                      <a:pt x="69830" y="130509"/>
                    </a:cubicBezTo>
                    <a:cubicBezTo>
                      <a:pt x="69830" y="132041"/>
                      <a:pt x="69753" y="133610"/>
                      <a:pt x="69753" y="135180"/>
                    </a:cubicBezTo>
                    <a:cubicBezTo>
                      <a:pt x="69753" y="137822"/>
                      <a:pt x="69791" y="140463"/>
                      <a:pt x="69830" y="143105"/>
                    </a:cubicBezTo>
                    <a:cubicBezTo>
                      <a:pt x="69830" y="144292"/>
                      <a:pt x="69830" y="145478"/>
                      <a:pt x="69830" y="146627"/>
                    </a:cubicBezTo>
                    <a:cubicBezTo>
                      <a:pt x="69791" y="147622"/>
                      <a:pt x="69753" y="148618"/>
                      <a:pt x="69715" y="149613"/>
                    </a:cubicBezTo>
                    <a:cubicBezTo>
                      <a:pt x="69715" y="149919"/>
                      <a:pt x="69715" y="150187"/>
                      <a:pt x="69715" y="150493"/>
                    </a:cubicBez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493"/>
                    </a:lnTo>
                    <a:lnTo>
                      <a:pt x="69715" y="150532"/>
                    </a:lnTo>
                    <a:lnTo>
                      <a:pt x="69715" y="150532"/>
                    </a:lnTo>
                    <a:lnTo>
                      <a:pt x="69715" y="150532"/>
                    </a:lnTo>
                    <a:cubicBezTo>
                      <a:pt x="69600" y="151948"/>
                      <a:pt x="67877" y="151680"/>
                      <a:pt x="66652" y="151604"/>
                    </a:cubicBezTo>
                    <a:lnTo>
                      <a:pt x="66652" y="151604"/>
                    </a:lnTo>
                    <a:lnTo>
                      <a:pt x="66576" y="151604"/>
                    </a:lnTo>
                    <a:lnTo>
                      <a:pt x="66576" y="151604"/>
                    </a:lnTo>
                    <a:lnTo>
                      <a:pt x="66499" y="151604"/>
                    </a:lnTo>
                    <a:lnTo>
                      <a:pt x="66499" y="151604"/>
                    </a:lnTo>
                    <a:lnTo>
                      <a:pt x="66461" y="151604"/>
                    </a:lnTo>
                    <a:lnTo>
                      <a:pt x="66422" y="151604"/>
                    </a:lnTo>
                    <a:lnTo>
                      <a:pt x="66384" y="151604"/>
                    </a:lnTo>
                    <a:lnTo>
                      <a:pt x="66346" y="151604"/>
                    </a:lnTo>
                    <a:lnTo>
                      <a:pt x="66308" y="151604"/>
                    </a:lnTo>
                    <a:lnTo>
                      <a:pt x="66308" y="151604"/>
                    </a:lnTo>
                    <a:lnTo>
                      <a:pt x="66269" y="151604"/>
                    </a:lnTo>
                    <a:lnTo>
                      <a:pt x="66231" y="151604"/>
                    </a:lnTo>
                    <a:lnTo>
                      <a:pt x="66193" y="151604"/>
                    </a:lnTo>
                    <a:lnTo>
                      <a:pt x="66154" y="151604"/>
                    </a:lnTo>
                    <a:lnTo>
                      <a:pt x="66116" y="151604"/>
                    </a:lnTo>
                    <a:lnTo>
                      <a:pt x="66116" y="151604"/>
                    </a:lnTo>
                    <a:lnTo>
                      <a:pt x="66040" y="151604"/>
                    </a:lnTo>
                    <a:lnTo>
                      <a:pt x="66040" y="151604"/>
                    </a:lnTo>
                    <a:lnTo>
                      <a:pt x="66001" y="151604"/>
                    </a:lnTo>
                    <a:cubicBezTo>
                      <a:pt x="63475" y="151489"/>
                      <a:pt x="60986" y="151527"/>
                      <a:pt x="58498" y="151527"/>
                    </a:cubicBezTo>
                    <a:cubicBezTo>
                      <a:pt x="47357" y="151604"/>
                      <a:pt x="36217" y="151872"/>
                      <a:pt x="25076" y="151795"/>
                    </a:cubicBezTo>
                    <a:cubicBezTo>
                      <a:pt x="18874" y="151757"/>
                      <a:pt x="12710" y="151604"/>
                      <a:pt x="6508" y="151527"/>
                    </a:cubicBezTo>
                    <a:cubicBezTo>
                      <a:pt x="4709" y="151489"/>
                      <a:pt x="2871" y="151565"/>
                      <a:pt x="1072" y="151451"/>
                    </a:cubicBezTo>
                    <a:cubicBezTo>
                      <a:pt x="842" y="151451"/>
                      <a:pt x="613" y="151374"/>
                      <a:pt x="459" y="151221"/>
                    </a:cubicBezTo>
                    <a:lnTo>
                      <a:pt x="459" y="151221"/>
                    </a:lnTo>
                    <a:lnTo>
                      <a:pt x="459" y="151221"/>
                    </a:lnTo>
                    <a:lnTo>
                      <a:pt x="459" y="151221"/>
                    </a:lnTo>
                    <a:lnTo>
                      <a:pt x="459" y="151221"/>
                    </a:lnTo>
                    <a:lnTo>
                      <a:pt x="459" y="151221"/>
                    </a:lnTo>
                    <a:lnTo>
                      <a:pt x="459" y="151221"/>
                    </a:lnTo>
                    <a:lnTo>
                      <a:pt x="459" y="151221"/>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83"/>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44"/>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106"/>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68"/>
                    </a:lnTo>
                    <a:lnTo>
                      <a:pt x="459" y="151029"/>
                    </a:lnTo>
                    <a:lnTo>
                      <a:pt x="459" y="151029"/>
                    </a:lnTo>
                    <a:lnTo>
                      <a:pt x="459" y="151029"/>
                    </a:lnTo>
                    <a:lnTo>
                      <a:pt x="459" y="151029"/>
                    </a:lnTo>
                    <a:lnTo>
                      <a:pt x="459" y="151029"/>
                    </a:lnTo>
                    <a:lnTo>
                      <a:pt x="459" y="151029"/>
                    </a:lnTo>
                    <a:lnTo>
                      <a:pt x="459" y="151029"/>
                    </a:lnTo>
                    <a:lnTo>
                      <a:pt x="459" y="151029"/>
                    </a:lnTo>
                    <a:lnTo>
                      <a:pt x="459" y="150991"/>
                    </a:lnTo>
                    <a:lnTo>
                      <a:pt x="459" y="150991"/>
                    </a:lnTo>
                    <a:close/>
                    <a:moveTo>
                      <a:pt x="68949" y="1187"/>
                    </a:moveTo>
                    <a:lnTo>
                      <a:pt x="68949" y="1149"/>
                    </a:lnTo>
                    <a:lnTo>
                      <a:pt x="68949" y="1149"/>
                    </a:lnTo>
                    <a:lnTo>
                      <a:pt x="68949" y="1149"/>
                    </a:lnTo>
                    <a:lnTo>
                      <a:pt x="68949" y="1111"/>
                    </a:lnTo>
                    <a:cubicBezTo>
                      <a:pt x="68873" y="1111"/>
                      <a:pt x="68796" y="1111"/>
                      <a:pt x="68758" y="1072"/>
                    </a:cubicBezTo>
                    <a:cubicBezTo>
                      <a:pt x="68681" y="1034"/>
                      <a:pt x="68643" y="1034"/>
                      <a:pt x="68605" y="996"/>
                    </a:cubicBezTo>
                    <a:cubicBezTo>
                      <a:pt x="67877" y="804"/>
                      <a:pt x="67073" y="881"/>
                      <a:pt x="66346" y="881"/>
                    </a:cubicBezTo>
                    <a:cubicBezTo>
                      <a:pt x="60297" y="919"/>
                      <a:pt x="54286" y="881"/>
                      <a:pt x="48276" y="957"/>
                    </a:cubicBezTo>
                    <a:cubicBezTo>
                      <a:pt x="41308" y="1187"/>
                      <a:pt x="34341" y="1302"/>
                      <a:pt x="27373" y="1187"/>
                    </a:cubicBezTo>
                    <a:cubicBezTo>
                      <a:pt x="21745" y="1034"/>
                      <a:pt x="16156" y="957"/>
                      <a:pt x="10528" y="843"/>
                    </a:cubicBezTo>
                    <a:cubicBezTo>
                      <a:pt x="7580" y="804"/>
                      <a:pt x="4632" y="498"/>
                      <a:pt x="1723" y="919"/>
                    </a:cubicBezTo>
                    <a:cubicBezTo>
                      <a:pt x="1570" y="957"/>
                      <a:pt x="1417" y="996"/>
                      <a:pt x="1263" y="1072"/>
                    </a:cubicBez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lnTo>
                      <a:pt x="1263" y="1072"/>
                    </a:lnTo>
                    <a:cubicBezTo>
                      <a:pt x="1340" y="4671"/>
                      <a:pt x="1187" y="8270"/>
                      <a:pt x="1110" y="11868"/>
                    </a:cubicBezTo>
                    <a:cubicBezTo>
                      <a:pt x="1072" y="15582"/>
                      <a:pt x="919" y="19295"/>
                      <a:pt x="919" y="23047"/>
                    </a:cubicBezTo>
                    <a:cubicBezTo>
                      <a:pt x="919" y="25650"/>
                      <a:pt x="919" y="28292"/>
                      <a:pt x="842" y="30934"/>
                    </a:cubicBezTo>
                    <a:cubicBezTo>
                      <a:pt x="766" y="35566"/>
                      <a:pt x="957" y="40236"/>
                      <a:pt x="804" y="44869"/>
                    </a:cubicBezTo>
                    <a:cubicBezTo>
                      <a:pt x="651" y="49003"/>
                      <a:pt x="881" y="53100"/>
                      <a:pt x="995" y="57234"/>
                    </a:cubicBezTo>
                    <a:cubicBezTo>
                      <a:pt x="1072" y="60144"/>
                      <a:pt x="1110" y="63092"/>
                      <a:pt x="1187" y="66001"/>
                    </a:cubicBezTo>
                    <a:cubicBezTo>
                      <a:pt x="1570" y="80970"/>
                      <a:pt x="1110" y="95939"/>
                      <a:pt x="1378" y="110908"/>
                    </a:cubicBezTo>
                    <a:cubicBezTo>
                      <a:pt x="1455" y="122738"/>
                      <a:pt x="1225" y="134567"/>
                      <a:pt x="995" y="146397"/>
                    </a:cubicBezTo>
                    <a:lnTo>
                      <a:pt x="995" y="146435"/>
                    </a:lnTo>
                    <a:lnTo>
                      <a:pt x="995" y="146435"/>
                    </a:lnTo>
                    <a:lnTo>
                      <a:pt x="995" y="146512"/>
                    </a:lnTo>
                    <a:lnTo>
                      <a:pt x="995" y="146512"/>
                    </a:lnTo>
                    <a:lnTo>
                      <a:pt x="995" y="146589"/>
                    </a:lnTo>
                    <a:lnTo>
                      <a:pt x="995" y="146589"/>
                    </a:lnTo>
                    <a:lnTo>
                      <a:pt x="995" y="146627"/>
                    </a:lnTo>
                    <a:lnTo>
                      <a:pt x="995" y="146627"/>
                    </a:lnTo>
                    <a:lnTo>
                      <a:pt x="995" y="146703"/>
                    </a:lnTo>
                    <a:lnTo>
                      <a:pt x="995" y="146703"/>
                    </a:lnTo>
                    <a:lnTo>
                      <a:pt x="995" y="146780"/>
                    </a:lnTo>
                    <a:lnTo>
                      <a:pt x="995" y="146780"/>
                    </a:lnTo>
                    <a:lnTo>
                      <a:pt x="995" y="146818"/>
                    </a:lnTo>
                    <a:lnTo>
                      <a:pt x="995" y="146818"/>
                    </a:lnTo>
                    <a:lnTo>
                      <a:pt x="995" y="146895"/>
                    </a:lnTo>
                    <a:lnTo>
                      <a:pt x="995" y="146895"/>
                    </a:lnTo>
                    <a:lnTo>
                      <a:pt x="995" y="146971"/>
                    </a:lnTo>
                    <a:lnTo>
                      <a:pt x="995" y="146971"/>
                    </a:lnTo>
                    <a:lnTo>
                      <a:pt x="995" y="147010"/>
                    </a:lnTo>
                    <a:lnTo>
                      <a:pt x="995" y="147048"/>
                    </a:lnTo>
                    <a:lnTo>
                      <a:pt x="995" y="147086"/>
                    </a:lnTo>
                    <a:lnTo>
                      <a:pt x="995" y="147086"/>
                    </a:lnTo>
                    <a:lnTo>
                      <a:pt x="995" y="147163"/>
                    </a:lnTo>
                    <a:lnTo>
                      <a:pt x="995" y="147163"/>
                    </a:lnTo>
                    <a:lnTo>
                      <a:pt x="995" y="147239"/>
                    </a:lnTo>
                    <a:lnTo>
                      <a:pt x="995" y="147239"/>
                    </a:lnTo>
                    <a:lnTo>
                      <a:pt x="995" y="147278"/>
                    </a:lnTo>
                    <a:lnTo>
                      <a:pt x="995" y="147316"/>
                    </a:lnTo>
                    <a:lnTo>
                      <a:pt x="995" y="147354"/>
                    </a:lnTo>
                    <a:lnTo>
                      <a:pt x="995" y="147354"/>
                    </a:lnTo>
                    <a:lnTo>
                      <a:pt x="995" y="147431"/>
                    </a:lnTo>
                    <a:lnTo>
                      <a:pt x="995" y="147431"/>
                    </a:lnTo>
                    <a:lnTo>
                      <a:pt x="995" y="147469"/>
                    </a:lnTo>
                    <a:lnTo>
                      <a:pt x="995" y="147507"/>
                    </a:lnTo>
                    <a:lnTo>
                      <a:pt x="995" y="147546"/>
                    </a:lnTo>
                    <a:lnTo>
                      <a:pt x="995" y="147584"/>
                    </a:lnTo>
                    <a:lnTo>
                      <a:pt x="995" y="147622"/>
                    </a:lnTo>
                    <a:lnTo>
                      <a:pt x="995" y="147660"/>
                    </a:lnTo>
                    <a:lnTo>
                      <a:pt x="995" y="147699"/>
                    </a:lnTo>
                    <a:lnTo>
                      <a:pt x="995" y="147699"/>
                    </a:lnTo>
                    <a:lnTo>
                      <a:pt x="995" y="147737"/>
                    </a:lnTo>
                    <a:lnTo>
                      <a:pt x="995" y="147775"/>
                    </a:lnTo>
                    <a:lnTo>
                      <a:pt x="995" y="147814"/>
                    </a:lnTo>
                    <a:lnTo>
                      <a:pt x="995" y="147852"/>
                    </a:lnTo>
                    <a:lnTo>
                      <a:pt x="995" y="147890"/>
                    </a:lnTo>
                    <a:lnTo>
                      <a:pt x="995" y="147890"/>
                    </a:lnTo>
                    <a:lnTo>
                      <a:pt x="995" y="147928"/>
                    </a:lnTo>
                    <a:lnTo>
                      <a:pt x="995" y="147967"/>
                    </a:lnTo>
                    <a:lnTo>
                      <a:pt x="995" y="148005"/>
                    </a:lnTo>
                    <a:lnTo>
                      <a:pt x="995" y="148043"/>
                    </a:lnTo>
                    <a:lnTo>
                      <a:pt x="995" y="148082"/>
                    </a:lnTo>
                    <a:lnTo>
                      <a:pt x="995" y="148120"/>
                    </a:lnTo>
                    <a:lnTo>
                      <a:pt x="995" y="148158"/>
                    </a:lnTo>
                    <a:lnTo>
                      <a:pt x="995" y="148158"/>
                    </a:lnTo>
                    <a:lnTo>
                      <a:pt x="995" y="148196"/>
                    </a:lnTo>
                    <a:lnTo>
                      <a:pt x="995" y="148235"/>
                    </a:lnTo>
                    <a:lnTo>
                      <a:pt x="995" y="148273"/>
                    </a:lnTo>
                    <a:lnTo>
                      <a:pt x="995" y="148311"/>
                    </a:lnTo>
                    <a:lnTo>
                      <a:pt x="995" y="148350"/>
                    </a:lnTo>
                    <a:lnTo>
                      <a:pt x="995" y="148388"/>
                    </a:lnTo>
                    <a:lnTo>
                      <a:pt x="995" y="148388"/>
                    </a:lnTo>
                    <a:lnTo>
                      <a:pt x="995" y="148426"/>
                    </a:lnTo>
                    <a:lnTo>
                      <a:pt x="995" y="148464"/>
                    </a:lnTo>
                    <a:lnTo>
                      <a:pt x="995" y="148503"/>
                    </a:lnTo>
                    <a:lnTo>
                      <a:pt x="995" y="148541"/>
                    </a:lnTo>
                    <a:lnTo>
                      <a:pt x="995" y="148579"/>
                    </a:lnTo>
                    <a:lnTo>
                      <a:pt x="995" y="148618"/>
                    </a:lnTo>
                    <a:lnTo>
                      <a:pt x="995" y="148656"/>
                    </a:lnTo>
                    <a:lnTo>
                      <a:pt x="995" y="148656"/>
                    </a:lnTo>
                    <a:lnTo>
                      <a:pt x="995" y="148694"/>
                    </a:lnTo>
                    <a:lnTo>
                      <a:pt x="995" y="148732"/>
                    </a:lnTo>
                    <a:lnTo>
                      <a:pt x="995" y="148771"/>
                    </a:lnTo>
                    <a:lnTo>
                      <a:pt x="995" y="148809"/>
                    </a:lnTo>
                    <a:lnTo>
                      <a:pt x="995" y="148847"/>
                    </a:lnTo>
                    <a:lnTo>
                      <a:pt x="995" y="148886"/>
                    </a:lnTo>
                    <a:lnTo>
                      <a:pt x="995" y="148924"/>
                    </a:lnTo>
                    <a:lnTo>
                      <a:pt x="995" y="148924"/>
                    </a:lnTo>
                    <a:lnTo>
                      <a:pt x="995" y="148962"/>
                    </a:lnTo>
                    <a:lnTo>
                      <a:pt x="995" y="149000"/>
                    </a:lnTo>
                    <a:lnTo>
                      <a:pt x="995" y="149039"/>
                    </a:lnTo>
                    <a:lnTo>
                      <a:pt x="995" y="149077"/>
                    </a:lnTo>
                    <a:lnTo>
                      <a:pt x="995" y="149115"/>
                    </a:lnTo>
                    <a:lnTo>
                      <a:pt x="995" y="149115"/>
                    </a:lnTo>
                    <a:lnTo>
                      <a:pt x="995" y="149192"/>
                    </a:lnTo>
                    <a:lnTo>
                      <a:pt x="995" y="149230"/>
                    </a:lnTo>
                    <a:lnTo>
                      <a:pt x="995" y="149268"/>
                    </a:lnTo>
                    <a:lnTo>
                      <a:pt x="995" y="149307"/>
                    </a:lnTo>
                    <a:lnTo>
                      <a:pt x="995" y="149345"/>
                    </a:lnTo>
                    <a:lnTo>
                      <a:pt x="995" y="149383"/>
                    </a:lnTo>
                    <a:lnTo>
                      <a:pt x="995" y="149383"/>
                    </a:lnTo>
                    <a:lnTo>
                      <a:pt x="995" y="149460"/>
                    </a:lnTo>
                    <a:lnTo>
                      <a:pt x="995" y="149460"/>
                    </a:lnTo>
                    <a:lnTo>
                      <a:pt x="995" y="149498"/>
                    </a:lnTo>
                    <a:lnTo>
                      <a:pt x="995" y="149536"/>
                    </a:lnTo>
                    <a:lnTo>
                      <a:pt x="995" y="149575"/>
                    </a:lnTo>
                    <a:lnTo>
                      <a:pt x="995" y="149575"/>
                    </a:lnTo>
                    <a:lnTo>
                      <a:pt x="995" y="149651"/>
                    </a:lnTo>
                    <a:lnTo>
                      <a:pt x="995" y="149651"/>
                    </a:lnTo>
                    <a:lnTo>
                      <a:pt x="995" y="149804"/>
                    </a:lnTo>
                    <a:lnTo>
                      <a:pt x="995" y="149804"/>
                    </a:lnTo>
                    <a:lnTo>
                      <a:pt x="995" y="149843"/>
                    </a:lnTo>
                    <a:lnTo>
                      <a:pt x="995" y="149843"/>
                    </a:lnTo>
                    <a:lnTo>
                      <a:pt x="995" y="149919"/>
                    </a:lnTo>
                    <a:lnTo>
                      <a:pt x="995" y="149919"/>
                    </a:lnTo>
                    <a:lnTo>
                      <a:pt x="995" y="150034"/>
                    </a:lnTo>
                    <a:lnTo>
                      <a:pt x="995" y="150034"/>
                    </a:lnTo>
                    <a:lnTo>
                      <a:pt x="995" y="150034"/>
                    </a:lnTo>
                    <a:lnTo>
                      <a:pt x="995" y="150111"/>
                    </a:lnTo>
                    <a:lnTo>
                      <a:pt x="995" y="150111"/>
                    </a:lnTo>
                    <a:lnTo>
                      <a:pt x="995" y="150187"/>
                    </a:lnTo>
                    <a:lnTo>
                      <a:pt x="995" y="150187"/>
                    </a:lnTo>
                    <a:lnTo>
                      <a:pt x="995" y="150302"/>
                    </a:lnTo>
                    <a:lnTo>
                      <a:pt x="995" y="150302"/>
                    </a:lnTo>
                    <a:lnTo>
                      <a:pt x="995" y="150379"/>
                    </a:lnTo>
                    <a:lnTo>
                      <a:pt x="995" y="150379"/>
                    </a:lnTo>
                    <a:lnTo>
                      <a:pt x="995" y="150455"/>
                    </a:lnTo>
                    <a:lnTo>
                      <a:pt x="995" y="150455"/>
                    </a:lnTo>
                    <a:lnTo>
                      <a:pt x="995" y="150532"/>
                    </a:lnTo>
                    <a:lnTo>
                      <a:pt x="995" y="150532"/>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lnTo>
                      <a:pt x="995" y="150570"/>
                    </a:lnTo>
                    <a:cubicBezTo>
                      <a:pt x="3560" y="150685"/>
                      <a:pt x="6087" y="150570"/>
                      <a:pt x="8614" y="150647"/>
                    </a:cubicBezTo>
                    <a:cubicBezTo>
                      <a:pt x="18300" y="150876"/>
                      <a:pt x="27986" y="150953"/>
                      <a:pt x="37633" y="150915"/>
                    </a:cubicBezTo>
                    <a:cubicBezTo>
                      <a:pt x="46477" y="150800"/>
                      <a:pt x="55320" y="150608"/>
                      <a:pt x="64164" y="150647"/>
                    </a:cubicBezTo>
                    <a:cubicBezTo>
                      <a:pt x="65197" y="150685"/>
                      <a:pt x="66231" y="150723"/>
                      <a:pt x="67265" y="150761"/>
                    </a:cubicBezTo>
                    <a:cubicBezTo>
                      <a:pt x="67724" y="150761"/>
                      <a:pt x="68260" y="150876"/>
                      <a:pt x="68681" y="150608"/>
                    </a:cubicBezTo>
                    <a:cubicBezTo>
                      <a:pt x="68796" y="150493"/>
                      <a:pt x="68758" y="150302"/>
                      <a:pt x="68758" y="150149"/>
                    </a:cubicBez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111"/>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72"/>
                    </a:lnTo>
                    <a:lnTo>
                      <a:pt x="68758" y="150034"/>
                    </a:lnTo>
                    <a:lnTo>
                      <a:pt x="68758" y="149996"/>
                    </a:lnTo>
                    <a:lnTo>
                      <a:pt x="68758" y="149996"/>
                    </a:lnTo>
                    <a:lnTo>
                      <a:pt x="68758" y="149957"/>
                    </a:lnTo>
                    <a:lnTo>
                      <a:pt x="68758" y="149957"/>
                    </a:lnTo>
                    <a:lnTo>
                      <a:pt x="68758" y="149919"/>
                    </a:lnTo>
                    <a:lnTo>
                      <a:pt x="68758" y="149919"/>
                    </a:lnTo>
                    <a:lnTo>
                      <a:pt x="68758" y="149881"/>
                    </a:lnTo>
                    <a:lnTo>
                      <a:pt x="68758" y="149881"/>
                    </a:lnTo>
                    <a:lnTo>
                      <a:pt x="68758" y="149843"/>
                    </a:lnTo>
                    <a:lnTo>
                      <a:pt x="68758" y="149843"/>
                    </a:lnTo>
                    <a:lnTo>
                      <a:pt x="68758" y="149804"/>
                    </a:lnTo>
                    <a:lnTo>
                      <a:pt x="68758" y="149804"/>
                    </a:lnTo>
                    <a:lnTo>
                      <a:pt x="68758" y="149766"/>
                    </a:lnTo>
                    <a:lnTo>
                      <a:pt x="68758" y="149766"/>
                    </a:lnTo>
                    <a:lnTo>
                      <a:pt x="68758" y="149728"/>
                    </a:lnTo>
                    <a:lnTo>
                      <a:pt x="68758" y="149728"/>
                    </a:lnTo>
                    <a:lnTo>
                      <a:pt x="68758" y="149690"/>
                    </a:lnTo>
                    <a:lnTo>
                      <a:pt x="68758" y="149690"/>
                    </a:lnTo>
                    <a:lnTo>
                      <a:pt x="68758" y="149651"/>
                    </a:lnTo>
                    <a:lnTo>
                      <a:pt x="68758" y="149651"/>
                    </a:lnTo>
                    <a:lnTo>
                      <a:pt x="68758" y="149613"/>
                    </a:lnTo>
                    <a:lnTo>
                      <a:pt x="68758" y="149613"/>
                    </a:lnTo>
                    <a:lnTo>
                      <a:pt x="68758" y="149613"/>
                    </a:lnTo>
                    <a:lnTo>
                      <a:pt x="68758" y="149536"/>
                    </a:lnTo>
                    <a:lnTo>
                      <a:pt x="68758" y="149536"/>
                    </a:lnTo>
                    <a:lnTo>
                      <a:pt x="68758" y="149460"/>
                    </a:lnTo>
                    <a:lnTo>
                      <a:pt x="68758" y="149460"/>
                    </a:lnTo>
                    <a:lnTo>
                      <a:pt x="68758" y="149422"/>
                    </a:lnTo>
                    <a:lnTo>
                      <a:pt x="68758" y="149422"/>
                    </a:lnTo>
                    <a:lnTo>
                      <a:pt x="68758" y="149383"/>
                    </a:lnTo>
                    <a:lnTo>
                      <a:pt x="68758" y="149383"/>
                    </a:lnTo>
                    <a:lnTo>
                      <a:pt x="68758" y="149345"/>
                    </a:lnTo>
                    <a:lnTo>
                      <a:pt x="68758" y="149345"/>
                    </a:lnTo>
                    <a:lnTo>
                      <a:pt x="68758" y="149307"/>
                    </a:lnTo>
                    <a:lnTo>
                      <a:pt x="68758" y="149307"/>
                    </a:lnTo>
                    <a:lnTo>
                      <a:pt x="68758" y="149268"/>
                    </a:lnTo>
                    <a:lnTo>
                      <a:pt x="68758" y="149268"/>
                    </a:lnTo>
                    <a:lnTo>
                      <a:pt x="68758" y="149230"/>
                    </a:lnTo>
                    <a:lnTo>
                      <a:pt x="68758" y="149230"/>
                    </a:lnTo>
                    <a:lnTo>
                      <a:pt x="68758" y="149192"/>
                    </a:lnTo>
                    <a:lnTo>
                      <a:pt x="68758" y="149192"/>
                    </a:lnTo>
                    <a:lnTo>
                      <a:pt x="68758" y="149154"/>
                    </a:lnTo>
                    <a:lnTo>
                      <a:pt x="68758" y="149115"/>
                    </a:lnTo>
                    <a:lnTo>
                      <a:pt x="68758" y="149115"/>
                    </a:lnTo>
                    <a:lnTo>
                      <a:pt x="68758" y="149115"/>
                    </a:lnTo>
                    <a:lnTo>
                      <a:pt x="68758" y="149115"/>
                    </a:lnTo>
                    <a:lnTo>
                      <a:pt x="68758" y="149077"/>
                    </a:lnTo>
                    <a:lnTo>
                      <a:pt x="68758" y="149077"/>
                    </a:lnTo>
                    <a:lnTo>
                      <a:pt x="68758" y="149039"/>
                    </a:lnTo>
                    <a:lnTo>
                      <a:pt x="68758" y="149039"/>
                    </a:lnTo>
                    <a:lnTo>
                      <a:pt x="68758" y="149000"/>
                    </a:lnTo>
                    <a:lnTo>
                      <a:pt x="68758" y="149000"/>
                    </a:lnTo>
                    <a:lnTo>
                      <a:pt x="68758" y="148962"/>
                    </a:lnTo>
                    <a:lnTo>
                      <a:pt x="68758" y="148924"/>
                    </a:lnTo>
                    <a:lnTo>
                      <a:pt x="68758" y="148924"/>
                    </a:lnTo>
                    <a:lnTo>
                      <a:pt x="68758" y="148886"/>
                    </a:lnTo>
                    <a:lnTo>
                      <a:pt x="68758" y="148886"/>
                    </a:lnTo>
                    <a:lnTo>
                      <a:pt x="68758" y="148847"/>
                    </a:lnTo>
                    <a:lnTo>
                      <a:pt x="68758" y="148847"/>
                    </a:lnTo>
                    <a:lnTo>
                      <a:pt x="68758" y="148809"/>
                    </a:lnTo>
                    <a:lnTo>
                      <a:pt x="68758" y="148809"/>
                    </a:lnTo>
                    <a:lnTo>
                      <a:pt x="68758" y="148771"/>
                    </a:lnTo>
                    <a:lnTo>
                      <a:pt x="68758" y="148771"/>
                    </a:lnTo>
                    <a:lnTo>
                      <a:pt x="68758" y="148732"/>
                    </a:lnTo>
                    <a:lnTo>
                      <a:pt x="68758" y="148732"/>
                    </a:lnTo>
                    <a:lnTo>
                      <a:pt x="68758" y="148694"/>
                    </a:lnTo>
                    <a:lnTo>
                      <a:pt x="68758" y="148694"/>
                    </a:lnTo>
                    <a:lnTo>
                      <a:pt x="68758" y="148656"/>
                    </a:lnTo>
                    <a:lnTo>
                      <a:pt x="68758" y="148656"/>
                    </a:lnTo>
                    <a:lnTo>
                      <a:pt x="68758" y="148618"/>
                    </a:lnTo>
                    <a:lnTo>
                      <a:pt x="68758" y="148618"/>
                    </a:lnTo>
                    <a:lnTo>
                      <a:pt x="68758" y="148579"/>
                    </a:lnTo>
                    <a:lnTo>
                      <a:pt x="68758" y="148579"/>
                    </a:lnTo>
                    <a:lnTo>
                      <a:pt x="68758" y="148541"/>
                    </a:lnTo>
                    <a:lnTo>
                      <a:pt x="68758" y="148541"/>
                    </a:lnTo>
                    <a:lnTo>
                      <a:pt x="68758" y="148503"/>
                    </a:lnTo>
                    <a:lnTo>
                      <a:pt x="68758" y="148464"/>
                    </a:lnTo>
                    <a:lnTo>
                      <a:pt x="68758" y="148464"/>
                    </a:lnTo>
                    <a:lnTo>
                      <a:pt x="68758" y="148426"/>
                    </a:lnTo>
                    <a:lnTo>
                      <a:pt x="68758" y="148426"/>
                    </a:lnTo>
                    <a:lnTo>
                      <a:pt x="68758" y="148388"/>
                    </a:lnTo>
                    <a:lnTo>
                      <a:pt x="68758" y="148388"/>
                    </a:lnTo>
                    <a:lnTo>
                      <a:pt x="68758" y="148350"/>
                    </a:lnTo>
                    <a:lnTo>
                      <a:pt x="68758" y="148350"/>
                    </a:lnTo>
                    <a:lnTo>
                      <a:pt x="68758" y="148311"/>
                    </a:lnTo>
                    <a:lnTo>
                      <a:pt x="68758" y="148311"/>
                    </a:lnTo>
                    <a:lnTo>
                      <a:pt x="68758" y="148273"/>
                    </a:lnTo>
                    <a:lnTo>
                      <a:pt x="68758" y="148273"/>
                    </a:lnTo>
                    <a:lnTo>
                      <a:pt x="68758" y="148235"/>
                    </a:lnTo>
                    <a:lnTo>
                      <a:pt x="68758" y="148235"/>
                    </a:lnTo>
                    <a:lnTo>
                      <a:pt x="68758" y="148196"/>
                    </a:lnTo>
                    <a:lnTo>
                      <a:pt x="68758" y="148196"/>
                    </a:lnTo>
                    <a:lnTo>
                      <a:pt x="68758" y="148158"/>
                    </a:lnTo>
                    <a:lnTo>
                      <a:pt x="68758" y="148158"/>
                    </a:lnTo>
                    <a:lnTo>
                      <a:pt x="68758" y="148120"/>
                    </a:lnTo>
                    <a:lnTo>
                      <a:pt x="68758" y="148120"/>
                    </a:lnTo>
                    <a:lnTo>
                      <a:pt x="68758" y="148082"/>
                    </a:lnTo>
                    <a:lnTo>
                      <a:pt x="68758" y="148082"/>
                    </a:lnTo>
                    <a:lnTo>
                      <a:pt x="68758" y="148043"/>
                    </a:lnTo>
                    <a:lnTo>
                      <a:pt x="68758" y="148043"/>
                    </a:lnTo>
                    <a:lnTo>
                      <a:pt x="68758" y="148005"/>
                    </a:lnTo>
                    <a:lnTo>
                      <a:pt x="68758" y="148005"/>
                    </a:lnTo>
                    <a:lnTo>
                      <a:pt x="68758" y="147967"/>
                    </a:lnTo>
                    <a:lnTo>
                      <a:pt x="68758" y="147928"/>
                    </a:lnTo>
                    <a:lnTo>
                      <a:pt x="68758" y="147928"/>
                    </a:lnTo>
                    <a:lnTo>
                      <a:pt x="68758" y="147890"/>
                    </a:lnTo>
                    <a:lnTo>
                      <a:pt x="68758" y="147890"/>
                    </a:lnTo>
                    <a:lnTo>
                      <a:pt x="68758" y="147852"/>
                    </a:lnTo>
                    <a:lnTo>
                      <a:pt x="68758" y="147852"/>
                    </a:lnTo>
                    <a:lnTo>
                      <a:pt x="68758" y="147814"/>
                    </a:lnTo>
                    <a:lnTo>
                      <a:pt x="68758" y="147814"/>
                    </a:lnTo>
                    <a:lnTo>
                      <a:pt x="68758" y="147775"/>
                    </a:lnTo>
                    <a:lnTo>
                      <a:pt x="68758" y="147775"/>
                    </a:lnTo>
                    <a:lnTo>
                      <a:pt x="68758" y="147737"/>
                    </a:lnTo>
                    <a:lnTo>
                      <a:pt x="68758" y="147737"/>
                    </a:lnTo>
                    <a:lnTo>
                      <a:pt x="68758" y="147699"/>
                    </a:lnTo>
                    <a:lnTo>
                      <a:pt x="68758" y="147699"/>
                    </a:lnTo>
                    <a:lnTo>
                      <a:pt x="68758" y="147660"/>
                    </a:lnTo>
                    <a:cubicBezTo>
                      <a:pt x="68796" y="146474"/>
                      <a:pt x="68796" y="145287"/>
                      <a:pt x="68796" y="144100"/>
                    </a:cubicBezTo>
                    <a:cubicBezTo>
                      <a:pt x="68796" y="142798"/>
                      <a:pt x="68796" y="141497"/>
                      <a:pt x="68758" y="140233"/>
                    </a:cubicBezTo>
                    <a:cubicBezTo>
                      <a:pt x="68758" y="138894"/>
                      <a:pt x="68758" y="137554"/>
                      <a:pt x="68758" y="136252"/>
                    </a:cubicBezTo>
                    <a:cubicBezTo>
                      <a:pt x="68758" y="135563"/>
                      <a:pt x="68719" y="134912"/>
                      <a:pt x="68758" y="134223"/>
                    </a:cubicBezTo>
                    <a:cubicBezTo>
                      <a:pt x="68758" y="133534"/>
                      <a:pt x="68758" y="132883"/>
                      <a:pt x="68796" y="132194"/>
                    </a:cubicBezTo>
                    <a:cubicBezTo>
                      <a:pt x="68796" y="130816"/>
                      <a:pt x="68834" y="129399"/>
                      <a:pt x="68834" y="128021"/>
                    </a:cubicBezTo>
                    <a:lnTo>
                      <a:pt x="68834" y="127064"/>
                    </a:lnTo>
                    <a:lnTo>
                      <a:pt x="68834" y="125724"/>
                    </a:lnTo>
                    <a:lnTo>
                      <a:pt x="68834" y="125686"/>
                    </a:lnTo>
                    <a:lnTo>
                      <a:pt x="68834" y="125647"/>
                    </a:lnTo>
                    <a:lnTo>
                      <a:pt x="68834" y="125341"/>
                    </a:lnTo>
                    <a:lnTo>
                      <a:pt x="68834" y="124575"/>
                    </a:lnTo>
                    <a:lnTo>
                      <a:pt x="68834" y="123350"/>
                    </a:lnTo>
                    <a:cubicBezTo>
                      <a:pt x="68834" y="122432"/>
                      <a:pt x="68873" y="121551"/>
                      <a:pt x="68873" y="120632"/>
                    </a:cubicBezTo>
                    <a:cubicBezTo>
                      <a:pt x="68873" y="119254"/>
                      <a:pt x="68834" y="117837"/>
                      <a:pt x="68796" y="116459"/>
                    </a:cubicBezTo>
                    <a:cubicBezTo>
                      <a:pt x="68758" y="114928"/>
                      <a:pt x="68719" y="113435"/>
                      <a:pt x="68719" y="111942"/>
                    </a:cubicBezTo>
                    <a:cubicBezTo>
                      <a:pt x="68681" y="111253"/>
                      <a:pt x="68681" y="110525"/>
                      <a:pt x="68681" y="109798"/>
                    </a:cubicBezTo>
                    <a:cubicBezTo>
                      <a:pt x="68681" y="109071"/>
                      <a:pt x="68643" y="108343"/>
                      <a:pt x="68643" y="107616"/>
                    </a:cubicBezTo>
                    <a:cubicBezTo>
                      <a:pt x="68643" y="106123"/>
                      <a:pt x="68605" y="104630"/>
                      <a:pt x="68566" y="103098"/>
                    </a:cubicBezTo>
                    <a:cubicBezTo>
                      <a:pt x="68566" y="101950"/>
                      <a:pt x="68566" y="100763"/>
                      <a:pt x="68566" y="99576"/>
                    </a:cubicBezTo>
                    <a:cubicBezTo>
                      <a:pt x="68566" y="98428"/>
                      <a:pt x="68605" y="97279"/>
                      <a:pt x="68605" y="96092"/>
                    </a:cubicBezTo>
                    <a:cubicBezTo>
                      <a:pt x="68681" y="93757"/>
                      <a:pt x="68719" y="91383"/>
                      <a:pt x="68719" y="89010"/>
                    </a:cubicBezTo>
                    <a:cubicBezTo>
                      <a:pt x="68719" y="87555"/>
                      <a:pt x="68719" y="86100"/>
                      <a:pt x="68719" y="84684"/>
                    </a:cubicBezTo>
                    <a:cubicBezTo>
                      <a:pt x="68719" y="83229"/>
                      <a:pt x="68719" y="81813"/>
                      <a:pt x="68681" y="80358"/>
                    </a:cubicBezTo>
                    <a:cubicBezTo>
                      <a:pt x="68681" y="78826"/>
                      <a:pt x="68681" y="77295"/>
                      <a:pt x="68643" y="75725"/>
                    </a:cubicBezTo>
                    <a:cubicBezTo>
                      <a:pt x="68643" y="74232"/>
                      <a:pt x="68566" y="72739"/>
                      <a:pt x="68528" y="71208"/>
                    </a:cubicBezTo>
                    <a:cubicBezTo>
                      <a:pt x="68528" y="69791"/>
                      <a:pt x="68490" y="68375"/>
                      <a:pt x="68451" y="66958"/>
                    </a:cubicBezTo>
                    <a:cubicBezTo>
                      <a:pt x="68451" y="66231"/>
                      <a:pt x="68451" y="65542"/>
                      <a:pt x="68451" y="64815"/>
                    </a:cubicBezTo>
                    <a:cubicBezTo>
                      <a:pt x="68451" y="64125"/>
                      <a:pt x="68413" y="63398"/>
                      <a:pt x="68413" y="62709"/>
                    </a:cubicBezTo>
                    <a:cubicBezTo>
                      <a:pt x="68375" y="61216"/>
                      <a:pt x="68298" y="59723"/>
                      <a:pt x="68260" y="58230"/>
                    </a:cubicBezTo>
                    <a:cubicBezTo>
                      <a:pt x="68222" y="56737"/>
                      <a:pt x="68183" y="55244"/>
                      <a:pt x="68183" y="53751"/>
                    </a:cubicBezTo>
                    <a:cubicBezTo>
                      <a:pt x="68145" y="52372"/>
                      <a:pt x="68145" y="50994"/>
                      <a:pt x="68145" y="49616"/>
                    </a:cubicBezTo>
                    <a:cubicBezTo>
                      <a:pt x="68107" y="48123"/>
                      <a:pt x="68069" y="46668"/>
                      <a:pt x="68069" y="45175"/>
                    </a:cubicBezTo>
                    <a:cubicBezTo>
                      <a:pt x="68030" y="42189"/>
                      <a:pt x="68107" y="39241"/>
                      <a:pt x="68183" y="36255"/>
                    </a:cubicBezTo>
                    <a:cubicBezTo>
                      <a:pt x="68222" y="34609"/>
                      <a:pt x="68260" y="32963"/>
                      <a:pt x="68260" y="31316"/>
                    </a:cubicBezTo>
                    <a:cubicBezTo>
                      <a:pt x="68298" y="29708"/>
                      <a:pt x="68337" y="28101"/>
                      <a:pt x="68337" y="26493"/>
                    </a:cubicBezTo>
                    <a:cubicBezTo>
                      <a:pt x="68337" y="25114"/>
                      <a:pt x="68337" y="23774"/>
                      <a:pt x="68337" y="22435"/>
                    </a:cubicBezTo>
                    <a:cubicBezTo>
                      <a:pt x="68375" y="20941"/>
                      <a:pt x="68413" y="19448"/>
                      <a:pt x="68451" y="17955"/>
                    </a:cubicBezTo>
                    <a:cubicBezTo>
                      <a:pt x="68490" y="15046"/>
                      <a:pt x="68528" y="12136"/>
                      <a:pt x="68566" y="9188"/>
                    </a:cubicBezTo>
                    <a:cubicBezTo>
                      <a:pt x="68566" y="7848"/>
                      <a:pt x="68643" y="6509"/>
                      <a:pt x="68643" y="5169"/>
                    </a:cubicBezTo>
                    <a:lnTo>
                      <a:pt x="68643" y="5169"/>
                    </a:lnTo>
                    <a:cubicBezTo>
                      <a:pt x="68643" y="5092"/>
                      <a:pt x="68643" y="5015"/>
                      <a:pt x="68643" y="4939"/>
                    </a:cubicBezTo>
                    <a:cubicBezTo>
                      <a:pt x="68643" y="3944"/>
                      <a:pt x="68605" y="2948"/>
                      <a:pt x="68566" y="1914"/>
                    </a:cubicBezTo>
                    <a:lnTo>
                      <a:pt x="68566" y="1914"/>
                    </a:lnTo>
                    <a:lnTo>
                      <a:pt x="68566" y="1914"/>
                    </a:lnTo>
                    <a:lnTo>
                      <a:pt x="68566" y="1914"/>
                    </a:lnTo>
                    <a:lnTo>
                      <a:pt x="68566" y="1914"/>
                    </a:lnTo>
                    <a:lnTo>
                      <a:pt x="68566" y="1914"/>
                    </a:lnTo>
                    <a:lnTo>
                      <a:pt x="68566" y="1876"/>
                    </a:lnTo>
                    <a:lnTo>
                      <a:pt x="68566" y="1876"/>
                    </a:lnTo>
                    <a:lnTo>
                      <a:pt x="68566" y="1876"/>
                    </a:lnTo>
                    <a:lnTo>
                      <a:pt x="68566" y="1876"/>
                    </a:lnTo>
                    <a:lnTo>
                      <a:pt x="68566" y="1838"/>
                    </a:lnTo>
                    <a:lnTo>
                      <a:pt x="68566" y="1838"/>
                    </a:lnTo>
                    <a:lnTo>
                      <a:pt x="68566" y="1838"/>
                    </a:lnTo>
                    <a:lnTo>
                      <a:pt x="68566" y="1838"/>
                    </a:lnTo>
                    <a:lnTo>
                      <a:pt x="68566" y="1800"/>
                    </a:lnTo>
                    <a:lnTo>
                      <a:pt x="68566" y="1800"/>
                    </a:lnTo>
                    <a:lnTo>
                      <a:pt x="68566" y="1800"/>
                    </a:lnTo>
                    <a:lnTo>
                      <a:pt x="68566" y="1800"/>
                    </a:lnTo>
                    <a:lnTo>
                      <a:pt x="68566" y="1800"/>
                    </a:lnTo>
                    <a:lnTo>
                      <a:pt x="68566" y="1761"/>
                    </a:lnTo>
                    <a:lnTo>
                      <a:pt x="68566" y="1761"/>
                    </a:lnTo>
                    <a:lnTo>
                      <a:pt x="68566" y="1761"/>
                    </a:lnTo>
                    <a:lnTo>
                      <a:pt x="68566" y="1761"/>
                    </a:lnTo>
                    <a:lnTo>
                      <a:pt x="68566" y="1723"/>
                    </a:lnTo>
                    <a:lnTo>
                      <a:pt x="68566" y="1723"/>
                    </a:lnTo>
                    <a:lnTo>
                      <a:pt x="68566" y="1723"/>
                    </a:lnTo>
                    <a:lnTo>
                      <a:pt x="68566" y="1723"/>
                    </a:lnTo>
                    <a:lnTo>
                      <a:pt x="68566" y="1723"/>
                    </a:lnTo>
                    <a:lnTo>
                      <a:pt x="68566" y="1723"/>
                    </a:lnTo>
                    <a:lnTo>
                      <a:pt x="68566" y="1685"/>
                    </a:lnTo>
                    <a:lnTo>
                      <a:pt x="68566" y="1685"/>
                    </a:lnTo>
                    <a:lnTo>
                      <a:pt x="68566" y="1685"/>
                    </a:lnTo>
                    <a:lnTo>
                      <a:pt x="68566" y="1685"/>
                    </a:lnTo>
                    <a:lnTo>
                      <a:pt x="68566" y="1685"/>
                    </a:lnTo>
                    <a:lnTo>
                      <a:pt x="68566" y="1646"/>
                    </a:lnTo>
                    <a:lnTo>
                      <a:pt x="68566" y="1646"/>
                    </a:lnTo>
                    <a:lnTo>
                      <a:pt x="68566" y="1646"/>
                    </a:lnTo>
                    <a:lnTo>
                      <a:pt x="68566" y="1646"/>
                    </a:lnTo>
                    <a:lnTo>
                      <a:pt x="68566" y="1646"/>
                    </a:lnTo>
                    <a:lnTo>
                      <a:pt x="68566" y="1646"/>
                    </a:lnTo>
                    <a:lnTo>
                      <a:pt x="68566" y="1608"/>
                    </a:lnTo>
                    <a:lnTo>
                      <a:pt x="68566" y="1608"/>
                    </a:lnTo>
                    <a:lnTo>
                      <a:pt x="68566" y="1608"/>
                    </a:lnTo>
                    <a:lnTo>
                      <a:pt x="68566" y="1570"/>
                    </a:lnTo>
                    <a:lnTo>
                      <a:pt x="68566" y="1570"/>
                    </a:lnTo>
                    <a:lnTo>
                      <a:pt x="68566" y="1570"/>
                    </a:lnTo>
                    <a:lnTo>
                      <a:pt x="68566" y="1570"/>
                    </a:lnTo>
                    <a:lnTo>
                      <a:pt x="68566" y="1570"/>
                    </a:lnTo>
                    <a:lnTo>
                      <a:pt x="68566" y="1570"/>
                    </a:lnTo>
                    <a:lnTo>
                      <a:pt x="68566" y="1532"/>
                    </a:lnTo>
                    <a:lnTo>
                      <a:pt x="68566" y="1532"/>
                    </a:lnTo>
                    <a:lnTo>
                      <a:pt x="68566" y="1532"/>
                    </a:lnTo>
                    <a:lnTo>
                      <a:pt x="68566" y="1532"/>
                    </a:lnTo>
                    <a:lnTo>
                      <a:pt x="68566" y="1532"/>
                    </a:lnTo>
                    <a:lnTo>
                      <a:pt x="68566" y="1493"/>
                    </a:lnTo>
                    <a:lnTo>
                      <a:pt x="68566" y="1493"/>
                    </a:lnTo>
                    <a:lnTo>
                      <a:pt x="68566" y="1493"/>
                    </a:lnTo>
                    <a:lnTo>
                      <a:pt x="68566" y="1455"/>
                    </a:lnTo>
                    <a:lnTo>
                      <a:pt x="68566" y="1455"/>
                    </a:lnTo>
                    <a:lnTo>
                      <a:pt x="68566" y="1455"/>
                    </a:lnTo>
                    <a:lnTo>
                      <a:pt x="68566" y="1455"/>
                    </a:lnTo>
                    <a:lnTo>
                      <a:pt x="68566" y="1417"/>
                    </a:lnTo>
                    <a:lnTo>
                      <a:pt x="68566" y="1417"/>
                    </a:lnTo>
                    <a:lnTo>
                      <a:pt x="68566" y="1417"/>
                    </a:lnTo>
                    <a:lnTo>
                      <a:pt x="68566" y="1378"/>
                    </a:lnTo>
                    <a:lnTo>
                      <a:pt x="68566" y="1378"/>
                    </a:lnTo>
                    <a:lnTo>
                      <a:pt x="68566" y="1378"/>
                    </a:lnTo>
                    <a:lnTo>
                      <a:pt x="68566" y="1378"/>
                    </a:lnTo>
                    <a:lnTo>
                      <a:pt x="68566" y="1378"/>
                    </a:lnTo>
                    <a:lnTo>
                      <a:pt x="68566" y="1340"/>
                    </a:lnTo>
                    <a:lnTo>
                      <a:pt x="68566" y="1340"/>
                    </a:lnTo>
                    <a:lnTo>
                      <a:pt x="68566" y="1340"/>
                    </a:lnTo>
                    <a:lnTo>
                      <a:pt x="68566" y="1302"/>
                    </a:lnTo>
                    <a:lnTo>
                      <a:pt x="68566" y="1302"/>
                    </a:lnTo>
                    <a:lnTo>
                      <a:pt x="68566" y="1302"/>
                    </a:lnTo>
                    <a:lnTo>
                      <a:pt x="68566" y="1302"/>
                    </a:lnTo>
                    <a:lnTo>
                      <a:pt x="68566" y="1302"/>
                    </a:lnTo>
                    <a:lnTo>
                      <a:pt x="68566" y="1264"/>
                    </a:lnTo>
                    <a:lnTo>
                      <a:pt x="68566" y="1264"/>
                    </a:lnTo>
                    <a:lnTo>
                      <a:pt x="68566" y="1264"/>
                    </a:lnTo>
                    <a:lnTo>
                      <a:pt x="68566" y="1264"/>
                    </a:lnTo>
                    <a:lnTo>
                      <a:pt x="68566" y="1264"/>
                    </a:lnTo>
                    <a:lnTo>
                      <a:pt x="68566" y="1225"/>
                    </a:lnTo>
                    <a:lnTo>
                      <a:pt x="68566" y="1225"/>
                    </a:lnTo>
                    <a:lnTo>
                      <a:pt x="68566" y="1225"/>
                    </a:lnTo>
                    <a:lnTo>
                      <a:pt x="68566" y="1225"/>
                    </a:lnTo>
                    <a:lnTo>
                      <a:pt x="68566" y="1187"/>
                    </a:lnTo>
                    <a:lnTo>
                      <a:pt x="68566" y="1187"/>
                    </a:lnTo>
                    <a:lnTo>
                      <a:pt x="68566" y="1187"/>
                    </a:lnTo>
                    <a:lnTo>
                      <a:pt x="68566" y="1187"/>
                    </a:lnTo>
                    <a:lnTo>
                      <a:pt x="68566" y="1149"/>
                    </a:lnTo>
                    <a:lnTo>
                      <a:pt x="68566" y="1149"/>
                    </a:lnTo>
                    <a:lnTo>
                      <a:pt x="68566" y="1149"/>
                    </a:lnTo>
                    <a:lnTo>
                      <a:pt x="68566" y="1149"/>
                    </a:lnTo>
                    <a:lnTo>
                      <a:pt x="68566" y="1149"/>
                    </a:ln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2" name="Google Shape;2032;p149"/>
            <p:cNvSpPr/>
            <p:nvPr/>
          </p:nvSpPr>
          <p:spPr>
            <a:xfrm>
              <a:off x="7866653" y="4199264"/>
              <a:ext cx="373935" cy="27457"/>
            </a:xfrm>
            <a:custGeom>
              <a:rect b="b" l="l" r="r" t="t"/>
              <a:pathLst>
                <a:path extrusionOk="0" h="750" w="10214">
                  <a:moveTo>
                    <a:pt x="1" y="494"/>
                  </a:moveTo>
                  <a:cubicBezTo>
                    <a:pt x="1" y="395"/>
                    <a:pt x="80" y="296"/>
                    <a:pt x="178" y="296"/>
                  </a:cubicBezTo>
                  <a:cubicBezTo>
                    <a:pt x="356" y="296"/>
                    <a:pt x="553" y="277"/>
                    <a:pt x="730" y="277"/>
                  </a:cubicBezTo>
                  <a:cubicBezTo>
                    <a:pt x="1322" y="237"/>
                    <a:pt x="1893" y="198"/>
                    <a:pt x="2485" y="178"/>
                  </a:cubicBezTo>
                  <a:cubicBezTo>
                    <a:pt x="3668" y="139"/>
                    <a:pt x="4870" y="139"/>
                    <a:pt x="6053" y="119"/>
                  </a:cubicBezTo>
                  <a:cubicBezTo>
                    <a:pt x="7216" y="79"/>
                    <a:pt x="8380" y="20"/>
                    <a:pt x="9543" y="1"/>
                  </a:cubicBezTo>
                  <a:cubicBezTo>
                    <a:pt x="9700" y="1"/>
                    <a:pt x="9838" y="1"/>
                    <a:pt x="9976" y="1"/>
                  </a:cubicBezTo>
                  <a:cubicBezTo>
                    <a:pt x="10213" y="1"/>
                    <a:pt x="10213" y="356"/>
                    <a:pt x="9976" y="356"/>
                  </a:cubicBezTo>
                  <a:cubicBezTo>
                    <a:pt x="8399" y="375"/>
                    <a:pt x="6822" y="474"/>
                    <a:pt x="5245" y="494"/>
                  </a:cubicBezTo>
                  <a:cubicBezTo>
                    <a:pt x="3668" y="513"/>
                    <a:pt x="2091" y="553"/>
                    <a:pt x="513" y="651"/>
                  </a:cubicBezTo>
                  <a:cubicBezTo>
                    <a:pt x="336" y="651"/>
                    <a:pt x="20" y="750"/>
                    <a:pt x="1" y="494"/>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49"/>
            <p:cNvSpPr/>
            <p:nvPr/>
          </p:nvSpPr>
          <p:spPr>
            <a:xfrm>
              <a:off x="8275188" y="4205049"/>
              <a:ext cx="96028" cy="13729"/>
            </a:xfrm>
            <a:custGeom>
              <a:rect b="b" l="l" r="r" t="t"/>
              <a:pathLst>
                <a:path extrusionOk="0" h="375" w="2623">
                  <a:moveTo>
                    <a:pt x="2386" y="375"/>
                  </a:moveTo>
                  <a:cubicBezTo>
                    <a:pt x="1676" y="355"/>
                    <a:pt x="966" y="355"/>
                    <a:pt x="237" y="355"/>
                  </a:cubicBezTo>
                  <a:cubicBezTo>
                    <a:pt x="0" y="355"/>
                    <a:pt x="0" y="0"/>
                    <a:pt x="237" y="0"/>
                  </a:cubicBezTo>
                  <a:cubicBezTo>
                    <a:pt x="966" y="0"/>
                    <a:pt x="1676" y="0"/>
                    <a:pt x="2386" y="0"/>
                  </a:cubicBezTo>
                  <a:cubicBezTo>
                    <a:pt x="2622" y="0"/>
                    <a:pt x="2622" y="355"/>
                    <a:pt x="2386" y="375"/>
                  </a:cubicBezTo>
                  <a:close/>
                </a:path>
              </a:pathLst>
            </a:custGeom>
            <a:solidFill>
              <a:srgbClr val="572A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4" name="Google Shape;2034;p149"/>
          <p:cNvSpPr txBox="1"/>
          <p:nvPr>
            <p:ph idx="4294967295" type="title"/>
          </p:nvPr>
        </p:nvSpPr>
        <p:spPr>
          <a:xfrm>
            <a:off x="903675" y="309200"/>
            <a:ext cx="7704000" cy="93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chemeClr val="dk1"/>
                </a:solidFill>
              </a:rPr>
              <a:t>Did You Imagine Me?</a:t>
            </a:r>
            <a:endParaRPr>
              <a:solidFill>
                <a:schemeClr val="dk1"/>
              </a:solidFill>
            </a:endParaRPr>
          </a:p>
        </p:txBody>
      </p:sp>
      <p:sp>
        <p:nvSpPr>
          <p:cNvPr id="2035" name="Google Shape;2035;p1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150"/>
          <p:cNvSpPr txBox="1"/>
          <p:nvPr>
            <p:ph type="title"/>
          </p:nvPr>
        </p:nvSpPr>
        <p:spPr>
          <a:xfrm>
            <a:off x="948550" y="1644300"/>
            <a:ext cx="7131300" cy="185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500">
                <a:solidFill>
                  <a:schemeClr val="dk2"/>
                </a:solidFill>
              </a:rPr>
              <a:t>Have you ever experienced bias?</a:t>
            </a:r>
            <a:endParaRPr sz="5500">
              <a:solidFill>
                <a:schemeClr val="dk2"/>
              </a:solidFill>
            </a:endParaRPr>
          </a:p>
        </p:txBody>
      </p:sp>
      <p:sp>
        <p:nvSpPr>
          <p:cNvPr id="2041" name="Google Shape;2041;p1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5" name="Shape 2045"/>
        <p:cNvGrpSpPr/>
        <p:nvPr/>
      </p:nvGrpSpPr>
      <p:grpSpPr>
        <a:xfrm>
          <a:off x="0" y="0"/>
          <a:ext cx="0" cy="0"/>
          <a:chOff x="0" y="0"/>
          <a:chExt cx="0" cy="0"/>
        </a:xfrm>
      </p:grpSpPr>
      <p:grpSp>
        <p:nvGrpSpPr>
          <p:cNvPr id="2046" name="Google Shape;2046;p151"/>
          <p:cNvGrpSpPr/>
          <p:nvPr/>
        </p:nvGrpSpPr>
        <p:grpSpPr>
          <a:xfrm>
            <a:off x="398450" y="242969"/>
            <a:ext cx="1928362" cy="1156807"/>
            <a:chOff x="398450" y="242969"/>
            <a:chExt cx="1928362" cy="1156807"/>
          </a:xfrm>
        </p:grpSpPr>
        <p:sp>
          <p:nvSpPr>
            <p:cNvPr id="2047" name="Google Shape;2047;p151"/>
            <p:cNvSpPr/>
            <p:nvPr/>
          </p:nvSpPr>
          <p:spPr>
            <a:xfrm rot="-5400000">
              <a:off x="109296"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51"/>
            <p:cNvSpPr/>
            <p:nvPr/>
          </p:nvSpPr>
          <p:spPr>
            <a:xfrm rot="-5400000">
              <a:off x="446762"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51"/>
            <p:cNvSpPr/>
            <p:nvPr/>
          </p:nvSpPr>
          <p:spPr>
            <a:xfrm rot="-5400000">
              <a:off x="1121693"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51"/>
            <p:cNvSpPr/>
            <p:nvPr/>
          </p:nvSpPr>
          <p:spPr>
            <a:xfrm rot="-5400000">
              <a:off x="1459159" y="532123"/>
              <a:ext cx="1156807" cy="578499"/>
            </a:xfrm>
            <a:custGeom>
              <a:rect b="b" l="l" r="r" t="t"/>
              <a:pathLst>
                <a:path extrusionOk="0" h="7486" w="14970">
                  <a:moveTo>
                    <a:pt x="1" y="1"/>
                  </a:moveTo>
                  <a:cubicBezTo>
                    <a:pt x="1" y="4146"/>
                    <a:pt x="3340" y="7485"/>
                    <a:pt x="7485" y="7485"/>
                  </a:cubicBezTo>
                  <a:cubicBezTo>
                    <a:pt x="11630" y="7485"/>
                    <a:pt x="14970" y="4146"/>
                    <a:pt x="149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1" name="Google Shape;2051;p151"/>
          <p:cNvSpPr/>
          <p:nvPr/>
        </p:nvSpPr>
        <p:spPr>
          <a:xfrm>
            <a:off x="2423246" y="472928"/>
            <a:ext cx="696900" cy="696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51"/>
          <p:cNvSpPr txBox="1"/>
          <p:nvPr>
            <p:ph type="title"/>
          </p:nvPr>
        </p:nvSpPr>
        <p:spPr>
          <a:xfrm>
            <a:off x="974400" y="1356150"/>
            <a:ext cx="7195200" cy="243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solidFill>
                  <a:schemeClr val="dk1"/>
                </a:solidFill>
              </a:rPr>
              <a:t>Have you ever acted with bias, even unconsciously?</a:t>
            </a:r>
            <a:endParaRPr sz="5000">
              <a:solidFill>
                <a:schemeClr val="dk1"/>
              </a:solidFill>
            </a:endParaRPr>
          </a:p>
        </p:txBody>
      </p:sp>
      <p:sp>
        <p:nvSpPr>
          <p:cNvPr id="2053" name="Google Shape;2053;p1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57" name="Shape 2057"/>
        <p:cNvGrpSpPr/>
        <p:nvPr/>
      </p:nvGrpSpPr>
      <p:grpSpPr>
        <a:xfrm>
          <a:off x="0" y="0"/>
          <a:ext cx="0" cy="0"/>
          <a:chOff x="0" y="0"/>
          <a:chExt cx="0" cy="0"/>
        </a:xfrm>
      </p:grpSpPr>
      <p:sp>
        <p:nvSpPr>
          <p:cNvPr id="2058" name="Google Shape;2058;p152"/>
          <p:cNvSpPr txBox="1"/>
          <p:nvPr>
            <p:ph type="title"/>
          </p:nvPr>
        </p:nvSpPr>
        <p:spPr>
          <a:xfrm>
            <a:off x="723450" y="1695850"/>
            <a:ext cx="7697100" cy="92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500"/>
              <a:t>Section 2</a:t>
            </a:r>
            <a:endParaRPr b="1" sz="5500"/>
          </a:p>
        </p:txBody>
      </p:sp>
      <p:sp>
        <p:nvSpPr>
          <p:cNvPr id="2059" name="Google Shape;2059;p152"/>
          <p:cNvSpPr txBox="1"/>
          <p:nvPr/>
        </p:nvSpPr>
        <p:spPr>
          <a:xfrm>
            <a:off x="723450" y="2621050"/>
            <a:ext cx="7697100" cy="59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200">
                <a:solidFill>
                  <a:schemeClr val="lt1"/>
                </a:solidFill>
              </a:rPr>
              <a:t>Definitions of Bias</a:t>
            </a:r>
            <a:endParaRPr sz="3200">
              <a:solidFill>
                <a:schemeClr val="lt1"/>
              </a:solidFill>
            </a:endParaRPr>
          </a:p>
        </p:txBody>
      </p:sp>
      <p:sp>
        <p:nvSpPr>
          <p:cNvPr id="2060" name="Google Shape;2060;p1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Essential Oils: Extraction Methods by Slidesgo">
  <a:themeElements>
    <a:clrScheme name="Simple Light">
      <a:dk1>
        <a:srgbClr val="1F191A"/>
      </a:dk1>
      <a:lt1>
        <a:srgbClr val="F1EAE5"/>
      </a:lt1>
      <a:dk2>
        <a:srgbClr val="6E7B59"/>
      </a:dk2>
      <a:lt2>
        <a:srgbClr val="9CA589"/>
      </a:lt2>
      <a:accent1>
        <a:srgbClr val="DCB364"/>
      </a:accent1>
      <a:accent2>
        <a:srgbClr val="C59642"/>
      </a:accent2>
      <a:accent3>
        <a:srgbClr val="ECDCCD"/>
      </a:accent3>
      <a:accent4>
        <a:srgbClr val="D3AF92"/>
      </a:accent4>
      <a:accent5>
        <a:srgbClr val="AF5C46"/>
      </a:accent5>
      <a:accent6>
        <a:srgbClr val="FFFFFF"/>
      </a:accent6>
      <a:hlink>
        <a:srgbClr val="1F19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